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2" r:id="rId10"/>
    <p:sldId id="268" r:id="rId11"/>
    <p:sldId id="269" r:id="rId12"/>
    <p:sldId id="274" r:id="rId13"/>
    <p:sldId id="265" r:id="rId14"/>
    <p:sldId id="266" r:id="rId15"/>
    <p:sldId id="262" r:id="rId16"/>
    <p:sldId id="267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7164E8-4AEB-A64A-790A-976CEA6F62EE}"/>
              </a:ext>
            </a:extLst>
          </p:cNvPr>
          <p:cNvSpPr txBox="1"/>
          <p:nvPr/>
        </p:nvSpPr>
        <p:spPr>
          <a:xfrm>
            <a:off x="637309" y="207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(ERD </a:t>
            </a:r>
            <a:r>
              <a:rPr lang="ko-KR" altLang="en-US" dirty="0"/>
              <a:t>구상도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F8089-6A52-B232-6B5F-FA89B173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9" y="577150"/>
            <a:ext cx="10525891" cy="62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0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3123443" y="2098733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839606" y="726400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교환소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24349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193464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619</Words>
  <Application>Microsoft Office PowerPoint</Application>
  <PresentationFormat>와이드스크린</PresentationFormat>
  <Paragraphs>188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9</cp:revision>
  <dcterms:created xsi:type="dcterms:W3CDTF">2024-09-23T01:48:39Z</dcterms:created>
  <dcterms:modified xsi:type="dcterms:W3CDTF">2024-09-25T05:47:07Z</dcterms:modified>
</cp:coreProperties>
</file>