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2" r:id="rId10"/>
    <p:sldId id="268" r:id="rId11"/>
    <p:sldId id="269" r:id="rId12"/>
    <p:sldId id="265" r:id="rId13"/>
    <p:sldId id="266" r:id="rId14"/>
    <p:sldId id="262" r:id="rId15"/>
    <p:sldId id="267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/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2872590" y="2002122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24349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193464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609</Words>
  <Application>Microsoft Office PowerPoint</Application>
  <PresentationFormat>와이드스크린</PresentationFormat>
  <Paragraphs>187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5</cp:revision>
  <dcterms:created xsi:type="dcterms:W3CDTF">2024-09-23T01:48:39Z</dcterms:created>
  <dcterms:modified xsi:type="dcterms:W3CDTF">2024-09-25T02:34:50Z</dcterms:modified>
</cp:coreProperties>
</file>