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8" r:id="rId4"/>
    <p:sldId id="264" r:id="rId5"/>
    <p:sldId id="261" r:id="rId6"/>
    <p:sldId id="278" r:id="rId7"/>
    <p:sldId id="268" r:id="rId8"/>
    <p:sldId id="276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21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0,'3'3,"1"0,0 0,0-1,0 0,1 1,-1-2,1 1,-1 0,1-1,-1 0,1 0,8 0,63 1,-52-2,1486 1,-688-3,-774 4,48 9,47 2,157-16,216 5,-381 11,52 1,2410-16,-2567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57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0,'1011'0,"-966"2,52 9,-50-4,48 0,2442-6,-1190-3,-1253 6,177 33,-144-16,-49-13,151-5,-9-1,-55 23,-47-4,-92-18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5EDBE-8252-45C2-A9C5-8A6AC6FBD32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F9C9-8295-4B00-8F99-02F6CBC0B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DF9C9-8295-4B00-8F99-02F6CBC0BC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8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64C8E-C05F-9878-5D8F-C87A957B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198FB-40B9-E02F-BB2C-DCB23DA9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3B19-06B9-D3B3-6297-A56E5828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3970-948A-EA90-1054-CF52A711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F648-968B-93F1-646A-5565B72F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3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7306-7D39-9879-7533-4CF9C81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701A3-E3F0-1675-15AA-C7660DC3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EEEF0-A02A-157D-7C2B-39CD2F9C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A66CF-639E-E243-5F71-37CB022C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BA6ED-4AD7-0E33-C546-5AF8559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1A2342-12D1-2DDC-E2AB-70BC0B64A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4EA44-D36E-B66A-4687-C34F7927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B6FFB-E8F5-A68E-CAEC-DC20D8C3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02B2-A261-676E-BF91-2E87F639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38F4-2CAF-249A-FA95-EF07D113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FA74F-EFE0-0EC2-E3A1-BB02C0D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D2616-8D82-1AD8-CC87-777BA0F9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C6D3D-D7B9-DF0B-F9CD-C774BCBB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E43A6-D33F-53DD-38A0-192E65D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50DD2-1118-34E7-C239-4401E27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A0FC-1AE1-A5AE-72CD-73F42D4B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391B7-155F-0D5A-87D8-16C0FE95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2FA70-8D84-BC3E-C326-49CF0D8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4CD69-4CBC-DA83-F9DD-F74DC371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56C10-8469-7545-40BF-69F29AD3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DF17-D4DA-8D1E-CE75-8EBC1764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15CA7-B727-8C2C-1186-BA580897F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A5AAA-24C6-6AC6-5FAA-4D81057E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D3DA9-3341-6327-C539-45EE85C0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B9F7A-6310-C38A-D539-C386414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FB823-54B0-F40A-0F51-AD391475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E383F-E87A-E84C-CBCE-48CEB120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F921A-B04C-D76D-7642-7CE4B9CF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40B47-46AB-BAA3-400E-09E227BB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8156D-1D99-56A4-46E6-A87E21CAA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E8F67-CF13-78F9-1161-ACA6B665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F9E9A-CDE0-9B38-6645-A1EDC8D8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A409E-68F6-7C2B-6A65-0531A9D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B62D8-5C78-9D6E-87F7-40A50AB8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DA22-A83A-09EF-D2D4-F97368A6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25EE8-AC38-5BEB-6A7E-7B833B7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62607-937B-1900-95D9-D6C5A017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CD8F9-31D6-3FEB-E015-04CD7F86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6ABE51-8CAD-4C13-F611-06CE5D3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5F164-3D80-2B60-0DE9-A36A3512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522B0-CE7F-F6E4-03AF-EC254C73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6081B-C08D-41C6-35B8-A1CBE033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ACD0F-0862-7FE1-0C78-9ECE6600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4D144-BD47-C57F-93CD-954D3AB9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D30B2-1FC1-396E-D88B-9DF1F58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A0C5D-9A63-1FDC-14C6-1C1D7304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26916-C3AC-5CCA-3FAF-DC11912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257D-BDAB-412D-73C0-6A233CC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93151-2A46-C4E2-54C2-38CC7EABE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8DAF7-DBB6-769F-2A8C-2B62A6B5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79E72-0C52-175D-EB7A-EB89CA08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62BA8-96B3-5A7E-70B5-FBA7351D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49F20-2778-E5B7-A73D-7636FEEB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9ADBE-CE33-93AA-B2B8-0D8B3BB4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17A4-BB65-304B-DE99-0578B168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89773-2A73-149A-7BFA-5A1DD930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1178-1DD7-40C3-B074-D28224E0B86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96BB7-7523-7127-3CC9-E5F58E6A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34E98-3817-9A4B-164B-A2ECCD98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D83F-9CFB-5EC1-746B-EC172566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247"/>
          </a:xfrm>
        </p:spPr>
        <p:txBody>
          <a:bodyPr/>
          <a:lstStyle/>
          <a:p>
            <a:pPr algn="ctr"/>
            <a:r>
              <a:rPr lang="en-US" altLang="ko-KR" dirty="0" err="1"/>
              <a:t>GamSearch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겜색기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81C9-F819-11EB-D24F-5F2B3A2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EEB665-B9A4-EB77-9AE2-D586049CCC92}"/>
              </a:ext>
            </a:extLst>
          </p:cNvPr>
          <p:cNvSpPr/>
          <p:nvPr/>
        </p:nvSpPr>
        <p:spPr>
          <a:xfrm>
            <a:off x="1630995" y="2723582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16C478-2B5B-E6F2-C1A5-861FE27C90FF}"/>
              </a:ext>
            </a:extLst>
          </p:cNvPr>
          <p:cNvSpPr/>
          <p:nvPr/>
        </p:nvSpPr>
        <p:spPr>
          <a:xfrm>
            <a:off x="8119458" y="2723581"/>
            <a:ext cx="1602673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스팀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FE0359-CC04-E9F1-6229-7DE777993B92}"/>
              </a:ext>
            </a:extLst>
          </p:cNvPr>
          <p:cNvSpPr/>
          <p:nvPr/>
        </p:nvSpPr>
        <p:spPr>
          <a:xfrm>
            <a:off x="4875226" y="2723581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겜색기</a:t>
            </a:r>
            <a:endParaRPr lang="ko-KR" altLang="en-US" dirty="0"/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5AC741F9-CD59-DE4C-16B9-4B09CCAF3D14}"/>
              </a:ext>
            </a:extLst>
          </p:cNvPr>
          <p:cNvSpPr/>
          <p:nvPr/>
        </p:nvSpPr>
        <p:spPr>
          <a:xfrm>
            <a:off x="2316344" y="1909720"/>
            <a:ext cx="3321556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0475B040-15B7-E79C-7330-442A5BD1FF13}"/>
              </a:ext>
            </a:extLst>
          </p:cNvPr>
          <p:cNvSpPr/>
          <p:nvPr/>
        </p:nvSpPr>
        <p:spPr>
          <a:xfrm>
            <a:off x="5637900" y="1909719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6D9AF681-5E6F-2AEC-8A8E-18345AE100C7}"/>
              </a:ext>
            </a:extLst>
          </p:cNvPr>
          <p:cNvSpPr/>
          <p:nvPr/>
        </p:nvSpPr>
        <p:spPr>
          <a:xfrm rot="10800000">
            <a:off x="2087518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E3D305DE-9282-AB38-CA14-165FEE436A33}"/>
              </a:ext>
            </a:extLst>
          </p:cNvPr>
          <p:cNvSpPr/>
          <p:nvPr/>
        </p:nvSpPr>
        <p:spPr>
          <a:xfrm rot="10800000">
            <a:off x="5637900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817D-AB99-3A74-2380-9F0A8C8979AF}"/>
              </a:ext>
            </a:extLst>
          </p:cNvPr>
          <p:cNvSpPr txBox="1"/>
          <p:nvPr/>
        </p:nvSpPr>
        <p:spPr>
          <a:xfrm>
            <a:off x="3110538" y="1283804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취향정보</a:t>
            </a:r>
            <a:endParaRPr lang="en-US" altLang="ko-KR" dirty="0"/>
          </a:p>
          <a:p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ko-KR" altLang="en-US" dirty="0"/>
              <a:t>장르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2CC18-8EBE-5001-28C8-864B4D8312BF}"/>
              </a:ext>
            </a:extLst>
          </p:cNvPr>
          <p:cNvSpPr txBox="1"/>
          <p:nvPr/>
        </p:nvSpPr>
        <p:spPr>
          <a:xfrm>
            <a:off x="3308710" y="5300283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정보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670D4-0281-472C-9A74-6FB9AEB7EBC9}"/>
              </a:ext>
            </a:extLst>
          </p:cNvPr>
          <p:cNvSpPr txBox="1"/>
          <p:nvPr/>
        </p:nvSpPr>
        <p:spPr>
          <a:xfrm>
            <a:off x="6859093" y="528532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 게임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C381F-6F0B-D0FD-71EC-ACB87DE660AC}"/>
              </a:ext>
            </a:extLst>
          </p:cNvPr>
          <p:cNvSpPr txBox="1"/>
          <p:nvPr/>
        </p:nvSpPr>
        <p:spPr>
          <a:xfrm>
            <a:off x="6554102" y="14512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유저의 정보</a:t>
            </a:r>
          </a:p>
        </p:txBody>
      </p:sp>
    </p:spTree>
    <p:extLst>
      <p:ext uri="{BB962C8B-B14F-4D97-AF65-F5344CB8AC3E}">
        <p14:creationId xmlns:p14="http://schemas.microsoft.com/office/powerpoint/2010/main" val="47479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4E06-EFCB-D151-4BD9-8C2C9CC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가치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3803-395D-7E87-DA7B-2FBE4D8D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한국의 게임 스팀 유저 수의 증가와 커뮤니티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출시된 게임의 홍보 및 컴퓨터 관련 상품 판매 촉진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고객의 게임 </a:t>
            </a:r>
            <a:r>
              <a:rPr lang="ko-KR" altLang="en-US" dirty="0" err="1"/>
              <a:t>서치를</a:t>
            </a:r>
            <a:r>
              <a:rPr lang="ko-KR" altLang="en-US" dirty="0"/>
              <a:t> 간편화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후기 작성을 통한 포인트 시스템을 통하여 유저의 참여 증가와 보상을 통하여 만족도 기대</a:t>
            </a:r>
          </a:p>
        </p:txBody>
      </p:sp>
    </p:spTree>
    <p:extLst>
      <p:ext uri="{BB962C8B-B14F-4D97-AF65-F5344CB8AC3E}">
        <p14:creationId xmlns:p14="http://schemas.microsoft.com/office/powerpoint/2010/main" val="229033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1315-3B5C-22DB-8EA2-D248953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B06DE-319E-86C8-6D95-CD88FFA6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목표 및 방향성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한국 게이머의 현 상황 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구성도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기간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고객가치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endParaRPr lang="en-US" altLang="ko-KR" dirty="0"/>
          </a:p>
          <a:p>
            <a:pPr marL="514350" indent="-514350">
              <a:buAutoNum type="romanU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0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FCB1-6970-B468-7064-F129D39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ko-KR" altLang="en-US" dirty="0"/>
              <a:t>목표 및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AFD8-07AF-57C3-6390-A58E9E3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/>
              <a:t>서비스 제공의 목표층은 스팀을 이용하는 게이머이며 스팀 게임의 검색이 다소 불편함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따라서 </a:t>
            </a:r>
            <a:r>
              <a:rPr lang="ko-KR" altLang="en-US" dirty="0" err="1"/>
              <a:t>쳇봇을</a:t>
            </a:r>
            <a:r>
              <a:rPr lang="ko-KR" altLang="en-US" dirty="0"/>
              <a:t> 이용하여 자신의 성향에 맞는 카테고리의 게임을 쉽게 </a:t>
            </a:r>
            <a:r>
              <a:rPr lang="ko-KR" altLang="en-US" dirty="0" err="1"/>
              <a:t>추천받고</a:t>
            </a:r>
            <a:r>
              <a:rPr lang="ko-KR" altLang="en-US" dirty="0"/>
              <a:t> 검색하기 위한 사이트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추가적으로 각종 종합 게시판을 통하여 </a:t>
            </a:r>
            <a:r>
              <a:rPr lang="ko-KR" altLang="en-US" dirty="0" err="1"/>
              <a:t>챗봇</a:t>
            </a:r>
            <a:r>
              <a:rPr lang="ko-KR" altLang="en-US" dirty="0"/>
              <a:t> 뿐만 아니라 유저간 게임을 추천하고 의견을 주고받을 수 있는 사이트이다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2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086" y="359594"/>
            <a:ext cx="4969184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pic>
        <p:nvPicPr>
          <p:cNvPr id="2050" name="Picture 2" descr="7fed817eb58069f53cec87e446856a37ad5b02b8fbb7b9e6629a6f48cead828e0068">
            <a:extLst>
              <a:ext uri="{FF2B5EF4-FFF2-40B4-BE49-F238E27FC236}">
                <a16:creationId xmlns:a16="http://schemas.microsoft.com/office/drawing/2014/main" id="{6B57BFC1-60A1-3A2B-BD16-1A933C4C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7" y="1856857"/>
            <a:ext cx="33051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0482cac301f76ac7ebad1fb1cc1231dbab52c614068308764d1">
            <a:extLst>
              <a:ext uri="{FF2B5EF4-FFF2-40B4-BE49-F238E27FC236}">
                <a16:creationId xmlns:a16="http://schemas.microsoft.com/office/drawing/2014/main" id="{A31FD0C8-8CFC-67F4-528A-51893405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19" y="1856857"/>
            <a:ext cx="31813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667B4-EB80-0B7E-ABB1-3145867C774B}"/>
              </a:ext>
            </a:extLst>
          </p:cNvPr>
          <p:cNvSpPr txBox="1"/>
          <p:nvPr/>
        </p:nvSpPr>
        <p:spPr>
          <a:xfrm>
            <a:off x="1186005" y="483818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1B35A-BAE0-EA13-E507-8FAEE1EC83F1}"/>
              </a:ext>
            </a:extLst>
          </p:cNvPr>
          <p:cNvSpPr txBox="1"/>
          <p:nvPr/>
        </p:nvSpPr>
        <p:spPr>
          <a:xfrm>
            <a:off x="6290651" y="482526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14:cNvPr>
              <p14:cNvContentPartPr/>
              <p14:nvPr/>
            </p14:nvContentPartPr>
            <p14:xfrm>
              <a:off x="1085903" y="3086865"/>
              <a:ext cx="2357640" cy="28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263" y="2978865"/>
                <a:ext cx="2465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14:cNvPr>
              <p14:cNvContentPartPr/>
              <p14:nvPr/>
            </p14:nvContentPartPr>
            <p14:xfrm>
              <a:off x="6282503" y="3068865"/>
              <a:ext cx="2342880" cy="54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8863" y="2960865"/>
                <a:ext cx="2450520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F234BF-CAE7-9EAB-B247-EE9008FCC48B}"/>
              </a:ext>
            </a:extLst>
          </p:cNvPr>
          <p:cNvSpPr txBox="1"/>
          <p:nvPr/>
        </p:nvSpPr>
        <p:spPr>
          <a:xfrm>
            <a:off x="2960484" y="5395866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수 </a:t>
            </a:r>
            <a:r>
              <a:rPr lang="en-US" altLang="ko-KR" dirty="0"/>
              <a:t>: 400</a:t>
            </a:r>
            <a:r>
              <a:rPr lang="ko-KR" altLang="en-US" dirty="0"/>
              <a:t>만 </a:t>
            </a: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460</a:t>
            </a:r>
            <a:r>
              <a:rPr lang="ko-KR" altLang="en-US" dirty="0"/>
              <a:t>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0DB52-F1BA-F688-CB29-1A8CCF4EBDAD}"/>
              </a:ext>
            </a:extLst>
          </p:cNvPr>
          <p:cNvSpPr txBox="1"/>
          <p:nvPr/>
        </p:nvSpPr>
        <p:spPr>
          <a:xfrm>
            <a:off x="1376127" y="6192570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팬데믹 사태 이후 인터넷 방송의 증가로 유저 수 증가가 예상되어 짐</a:t>
            </a:r>
          </a:p>
        </p:txBody>
      </p:sp>
    </p:spTree>
    <p:extLst>
      <p:ext uri="{BB962C8B-B14F-4D97-AF65-F5344CB8AC3E}">
        <p14:creationId xmlns:p14="http://schemas.microsoft.com/office/powerpoint/2010/main" val="37164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58" y="228055"/>
            <a:ext cx="5172797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3427-B615-7B08-D0D5-32CBBAC011DE}"/>
              </a:ext>
            </a:extLst>
          </p:cNvPr>
          <p:cNvSpPr txBox="1"/>
          <p:nvPr/>
        </p:nvSpPr>
        <p:spPr>
          <a:xfrm>
            <a:off x="128682" y="6362798"/>
            <a:ext cx="799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https://www.gametrics.com/news/News01_View.aspx?seqid=52647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0FD0FE-91E0-47E5-1965-FEA1A869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1" y="1553618"/>
            <a:ext cx="5172797" cy="1143160"/>
          </a:xfrm>
          <a:prstGeom prst="rect">
            <a:avLst/>
          </a:prstGeom>
        </p:spPr>
      </p:pic>
      <p:pic>
        <p:nvPicPr>
          <p:cNvPr id="1028" name="Picture 4" descr="2018년 1월부터 2023년 2월까지 월 별 스팀에서 출시된 한국어 지원 게임 수 (자료: 게임메카 제작)">
            <a:extLst>
              <a:ext uri="{FF2B5EF4-FFF2-40B4-BE49-F238E27FC236}">
                <a16:creationId xmlns:a16="http://schemas.microsoft.com/office/drawing/2014/main" id="{323A2237-5337-0575-BD41-63EC1EFB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04" y="2696778"/>
            <a:ext cx="79922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053E0A-4128-7626-D8C6-F1B5FD75E409}"/>
              </a:ext>
            </a:extLst>
          </p:cNvPr>
          <p:cNvSpPr txBox="1"/>
          <p:nvPr/>
        </p:nvSpPr>
        <p:spPr>
          <a:xfrm>
            <a:off x="2271996" y="5914544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▲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2018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월부터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2023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월까지 월 별 스팀에서 출시된 한국어 지원 게임 수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800" b="0" i="0" dirty="0" err="1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자료출처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스팀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64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F5C8B1-D10A-B107-CB46-416077E89B47}"/>
              </a:ext>
            </a:extLst>
          </p:cNvPr>
          <p:cNvSpPr/>
          <p:nvPr/>
        </p:nvSpPr>
        <p:spPr>
          <a:xfrm>
            <a:off x="2705717" y="1152988"/>
            <a:ext cx="883427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E71EE-7842-EE8B-134D-A9B333E60F57}"/>
              </a:ext>
            </a:extLst>
          </p:cNvPr>
          <p:cNvSpPr txBox="1"/>
          <p:nvPr/>
        </p:nvSpPr>
        <p:spPr>
          <a:xfrm>
            <a:off x="5737123" y="277451"/>
            <a:ext cx="71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45B5828-BD28-D41B-1881-8FB8E65331B4}"/>
              </a:ext>
            </a:extLst>
          </p:cNvPr>
          <p:cNvSpPr/>
          <p:nvPr/>
        </p:nvSpPr>
        <p:spPr>
          <a:xfrm>
            <a:off x="2705717" y="3097161"/>
            <a:ext cx="8834281" cy="34806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챗봇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 시스템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FAQ </a:t>
            </a:r>
            <a:r>
              <a:rPr lang="ko-KR" altLang="en-US" dirty="0">
                <a:solidFill>
                  <a:schemeClr val="tx1"/>
                </a:solidFill>
              </a:rPr>
              <a:t>기능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추천이나 사이트 사용 가이드를 제공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E0A2E0-FFBE-E89B-94FD-31EB9C9E1AE7}"/>
              </a:ext>
            </a:extLst>
          </p:cNvPr>
          <p:cNvCxnSpPr/>
          <p:nvPr/>
        </p:nvCxnSpPr>
        <p:spPr>
          <a:xfrm>
            <a:off x="0" y="83144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9F9455-B177-FC34-E9FD-1E86662D24FC}"/>
              </a:ext>
            </a:extLst>
          </p:cNvPr>
          <p:cNvSpPr txBox="1"/>
          <p:nvPr/>
        </p:nvSpPr>
        <p:spPr>
          <a:xfrm>
            <a:off x="375473" y="1152988"/>
            <a:ext cx="13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네비게이션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F199AF-DE9F-3EA5-7C2A-4B8E2662B9C1}"/>
              </a:ext>
            </a:extLst>
          </p:cNvPr>
          <p:cNvCxnSpPr/>
          <p:nvPr/>
        </p:nvCxnSpPr>
        <p:spPr>
          <a:xfrm>
            <a:off x="2123768" y="831448"/>
            <a:ext cx="0" cy="6026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F07570-1A01-3306-7AC1-D87C4D90C141}"/>
              </a:ext>
            </a:extLst>
          </p:cNvPr>
          <p:cNvSpPr txBox="1"/>
          <p:nvPr/>
        </p:nvSpPr>
        <p:spPr>
          <a:xfrm>
            <a:off x="10844981" y="92785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A38C78-DDAE-3270-0392-D0597660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980" y="79075"/>
            <a:ext cx="543001" cy="5239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7EDCFCA-A711-DF5A-01C2-2560B7DA9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979" y="7374"/>
            <a:ext cx="543001" cy="57158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4875AED-C4F0-C66B-D89E-96A5A93FE670}"/>
              </a:ext>
            </a:extLst>
          </p:cNvPr>
          <p:cNvGrpSpPr/>
          <p:nvPr/>
        </p:nvGrpSpPr>
        <p:grpSpPr>
          <a:xfrm>
            <a:off x="2705716" y="1851608"/>
            <a:ext cx="8834279" cy="298819"/>
            <a:chOff x="3250296" y="4807974"/>
            <a:chExt cx="7973554" cy="2575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23F8AB-6BFE-CF74-0D38-EF080442CCA8}"/>
                </a:ext>
              </a:extLst>
            </p:cNvPr>
            <p:cNvSpPr/>
            <p:nvPr/>
          </p:nvSpPr>
          <p:spPr>
            <a:xfrm>
              <a:off x="3250296" y="4807974"/>
              <a:ext cx="1373567" cy="242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#</a:t>
              </a:r>
              <a:r>
                <a:rPr lang="ko-KR" altLang="en-US" dirty="0">
                  <a:solidFill>
                    <a:schemeClr val="tx1"/>
                  </a:solidFill>
                </a:rPr>
                <a:t>액션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E6FFFE-3874-450D-49E9-FE2B4F6B6BF1}"/>
                </a:ext>
              </a:extLst>
            </p:cNvPr>
            <p:cNvSpPr/>
            <p:nvPr/>
          </p:nvSpPr>
          <p:spPr>
            <a:xfrm>
              <a:off x="4899248" y="4822722"/>
              <a:ext cx="1373567" cy="242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#</a:t>
              </a:r>
              <a:r>
                <a:rPr lang="ko-KR" altLang="en-US" dirty="0">
                  <a:solidFill>
                    <a:schemeClr val="tx1"/>
                  </a:solidFill>
                </a:rPr>
                <a:t>롤플레잉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D6F6185-A01C-9683-70FF-EF025B5DCC4E}"/>
                </a:ext>
              </a:extLst>
            </p:cNvPr>
            <p:cNvSpPr/>
            <p:nvPr/>
          </p:nvSpPr>
          <p:spPr>
            <a:xfrm>
              <a:off x="9850283" y="4822722"/>
              <a:ext cx="1373567" cy="242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#</a:t>
              </a:r>
              <a:r>
                <a:rPr lang="ko-KR" altLang="en-US" dirty="0">
                  <a:solidFill>
                    <a:schemeClr val="tx1"/>
                  </a:solidFill>
                </a:rPr>
                <a:t>공포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3FA784-6938-E723-366E-70836159C910}"/>
                </a:ext>
              </a:extLst>
            </p:cNvPr>
            <p:cNvSpPr/>
            <p:nvPr/>
          </p:nvSpPr>
          <p:spPr>
            <a:xfrm>
              <a:off x="8199938" y="4822722"/>
              <a:ext cx="1373567" cy="242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#</a:t>
              </a:r>
              <a:r>
                <a:rPr lang="ko-KR" altLang="en-US" dirty="0">
                  <a:solidFill>
                    <a:schemeClr val="tx1"/>
                  </a:solidFill>
                </a:rPr>
                <a:t>멀티게임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84D41E6-AACD-2388-E18D-67D1B4598FB7}"/>
                </a:ext>
              </a:extLst>
            </p:cNvPr>
            <p:cNvSpPr/>
            <p:nvPr/>
          </p:nvSpPr>
          <p:spPr>
            <a:xfrm>
              <a:off x="6549593" y="4822722"/>
              <a:ext cx="1373567" cy="242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#</a:t>
              </a:r>
              <a:r>
                <a:rPr lang="ko-KR" altLang="en-US" dirty="0">
                  <a:solidFill>
                    <a:schemeClr val="tx1"/>
                  </a:solidFill>
                </a:rPr>
                <a:t>인기게임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10B54D-FC34-A023-DB3E-FB056A5241C3}"/>
              </a:ext>
            </a:extLst>
          </p:cNvPr>
          <p:cNvSpPr txBox="1"/>
          <p:nvPr/>
        </p:nvSpPr>
        <p:spPr>
          <a:xfrm>
            <a:off x="375473" y="79075"/>
            <a:ext cx="174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A7FF0-14F8-D900-FA8F-6088760C83AF}"/>
              </a:ext>
            </a:extLst>
          </p:cNvPr>
          <p:cNvSpPr txBox="1"/>
          <p:nvPr/>
        </p:nvSpPr>
        <p:spPr>
          <a:xfrm>
            <a:off x="163786" y="1625600"/>
            <a:ext cx="1828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인기 게임 순위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나만의 태그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자유 게시판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후기 게시판</a:t>
            </a:r>
          </a:p>
        </p:txBody>
      </p:sp>
    </p:spTree>
    <p:extLst>
      <p:ext uri="{BB962C8B-B14F-4D97-AF65-F5344CB8AC3E}">
        <p14:creationId xmlns:p14="http://schemas.microsoft.com/office/powerpoint/2010/main" val="211229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299D8-2E64-7198-915B-90E1D03830F6}"/>
              </a:ext>
            </a:extLst>
          </p:cNvPr>
          <p:cNvSpPr/>
          <p:nvPr/>
        </p:nvSpPr>
        <p:spPr>
          <a:xfrm>
            <a:off x="884410" y="1488935"/>
            <a:ext cx="5973589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C287F-5E48-BE81-2CD0-3943C31462B3}"/>
              </a:ext>
            </a:extLst>
          </p:cNvPr>
          <p:cNvSpPr/>
          <p:nvPr/>
        </p:nvSpPr>
        <p:spPr>
          <a:xfrm>
            <a:off x="1321828" y="1774309"/>
            <a:ext cx="3392412" cy="805909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혹은 사이트 이용방법에 대해 궁금하신 점 질문하세요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FEBCA6-8D80-FE95-38C1-5B993F18AF5C}"/>
              </a:ext>
            </a:extLst>
          </p:cNvPr>
          <p:cNvSpPr/>
          <p:nvPr/>
        </p:nvSpPr>
        <p:spPr>
          <a:xfrm>
            <a:off x="1010575" y="5545760"/>
            <a:ext cx="4323425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CD72DA0D-E72A-4916-AEE9-5ECA6568FF1C}"/>
              </a:ext>
            </a:extLst>
          </p:cNvPr>
          <p:cNvSpPr/>
          <p:nvPr/>
        </p:nvSpPr>
        <p:spPr>
          <a:xfrm>
            <a:off x="5766316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C1A2F8-830B-D50A-9D25-704188A06CEB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5973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697B160-30EB-9480-8DD7-8A858AB4C51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14240" y="1774309"/>
            <a:ext cx="3050123" cy="402955"/>
          </a:xfrm>
          <a:prstGeom prst="bentConnector3">
            <a:avLst>
              <a:gd name="adj1" fmla="val 36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AD9DE-373F-7B5E-C96B-33F03663E295}"/>
              </a:ext>
            </a:extLst>
          </p:cNvPr>
          <p:cNvSpPr txBox="1"/>
          <p:nvPr/>
        </p:nvSpPr>
        <p:spPr>
          <a:xfrm>
            <a:off x="7764363" y="1512699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사용자에게 예시문구를 보여주면서 사용 방법 알려줌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51E56-24FE-733D-EFAF-D629EFB8E188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82CB620-0B56-8A30-3595-8EF0C607DFF7}"/>
              </a:ext>
            </a:extLst>
          </p:cNvPr>
          <p:cNvSpPr/>
          <p:nvPr/>
        </p:nvSpPr>
        <p:spPr>
          <a:xfrm>
            <a:off x="3871204" y="4200465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#</a:t>
            </a:r>
            <a:r>
              <a:rPr lang="ko-KR" altLang="en-US" sz="900" dirty="0">
                <a:solidFill>
                  <a:schemeClr val="tx1"/>
                </a:solidFill>
              </a:rPr>
              <a:t>액션 게임 추천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9717A8-796D-3C4F-B67F-3AE310C4F733}"/>
              </a:ext>
            </a:extLst>
          </p:cNvPr>
          <p:cNvGrpSpPr/>
          <p:nvPr/>
        </p:nvGrpSpPr>
        <p:grpSpPr>
          <a:xfrm>
            <a:off x="884411" y="898673"/>
            <a:ext cx="3509564" cy="422224"/>
            <a:chOff x="1010576" y="957113"/>
            <a:chExt cx="2602709" cy="29265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C1900CD-4B8B-2E69-17BC-5EF2C814A390}"/>
                </a:ext>
              </a:extLst>
            </p:cNvPr>
            <p:cNvSpPr>
              <a:spLocks/>
            </p:cNvSpPr>
            <p:nvPr/>
          </p:nvSpPr>
          <p:spPr>
            <a:xfrm>
              <a:off x="1010576" y="972125"/>
              <a:ext cx="594398" cy="2776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000" dirty="0"/>
                <a:t>#</a:t>
              </a:r>
              <a:r>
                <a:rPr lang="ko-KR" altLang="en-US" sz="1000" dirty="0"/>
                <a:t>액션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18EE0CD-6EB0-1736-9D1E-1721FF30E55D}"/>
                </a:ext>
              </a:extLst>
            </p:cNvPr>
            <p:cNvSpPr>
              <a:spLocks/>
            </p:cNvSpPr>
            <p:nvPr/>
          </p:nvSpPr>
          <p:spPr>
            <a:xfrm>
              <a:off x="1680013" y="967616"/>
              <a:ext cx="594397" cy="2776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#</a:t>
              </a:r>
              <a:r>
                <a:rPr lang="ko-KR" altLang="en-US" sz="1000" dirty="0"/>
                <a:t>인기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A5E43F5-2446-22C3-E82F-9BB1952AE0F6}"/>
                </a:ext>
              </a:extLst>
            </p:cNvPr>
            <p:cNvSpPr>
              <a:spLocks/>
            </p:cNvSpPr>
            <p:nvPr/>
          </p:nvSpPr>
          <p:spPr>
            <a:xfrm>
              <a:off x="2349451" y="967616"/>
              <a:ext cx="594397" cy="2776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#fps</a:t>
              </a:r>
              <a:endParaRPr lang="ko-KR" altLang="en-US" sz="10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3B04BC8-082C-8EC7-1476-9B9B3E3076DF}"/>
                </a:ext>
              </a:extLst>
            </p:cNvPr>
            <p:cNvSpPr>
              <a:spLocks/>
            </p:cNvSpPr>
            <p:nvPr/>
          </p:nvSpPr>
          <p:spPr>
            <a:xfrm>
              <a:off x="3018888" y="957113"/>
              <a:ext cx="594397" cy="2776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#</a:t>
              </a:r>
              <a:r>
                <a:rPr lang="ko-KR" altLang="en-US" sz="1000" dirty="0"/>
                <a:t>멀티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57AF132-79F0-7240-A2F2-B12E48860770}"/>
              </a:ext>
            </a:extLst>
          </p:cNvPr>
          <p:cNvSpPr txBox="1"/>
          <p:nvPr/>
        </p:nvSpPr>
        <p:spPr>
          <a:xfrm>
            <a:off x="6162661" y="729624"/>
            <a:ext cx="2043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해당 키워드 버튼을 누르면 자동으로 </a:t>
            </a:r>
            <a:r>
              <a:rPr lang="ko-KR" altLang="en-US" sz="1400" dirty="0" err="1"/>
              <a:t>쳇봇에</a:t>
            </a:r>
            <a:r>
              <a:rPr lang="ko-KR" altLang="en-US" sz="1400" dirty="0"/>
              <a:t> 검색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A86DA67-109A-DD88-7B5D-3877B6199D95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4393975" y="1098956"/>
            <a:ext cx="176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8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나만의 태그 게시판</a:t>
            </a:r>
          </a:p>
        </p:txBody>
      </p: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E7A65A2B-DF25-B746-A66A-84D406B6D87A}"/>
              </a:ext>
            </a:extLst>
          </p:cNvPr>
          <p:cNvGrpSpPr/>
          <p:nvPr/>
        </p:nvGrpSpPr>
        <p:grpSpPr>
          <a:xfrm>
            <a:off x="716861" y="1740938"/>
            <a:ext cx="3167557" cy="4268343"/>
            <a:chOff x="323623" y="2126061"/>
            <a:chExt cx="2070597" cy="32748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9F112C7-6CB7-48C6-BF7E-E3209C373D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649" y="2126061"/>
              <a:ext cx="1570009" cy="1425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1E731F-5AFB-8D8D-950B-F69E7C2ADD78}"/>
                </a:ext>
              </a:extLst>
            </p:cNvPr>
            <p:cNvSpPr txBox="1"/>
            <p:nvPr/>
          </p:nvSpPr>
          <p:spPr>
            <a:xfrm>
              <a:off x="486464" y="3732587"/>
              <a:ext cx="19077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0" i="0" dirty="0">
                  <a:effectLst/>
                  <a:latin typeface="Motiva Sans"/>
                </a:rPr>
                <a:t>강철 </a:t>
              </a:r>
              <a:r>
                <a:rPr lang="ko-KR" altLang="en-US" sz="1400" b="0" i="0" dirty="0" err="1">
                  <a:effectLst/>
                  <a:latin typeface="Motiva Sans"/>
                </a:rPr>
                <a:t>요새：시냅스</a:t>
              </a:r>
              <a:r>
                <a:rPr lang="ko-KR" altLang="en-US" sz="1400" b="0" i="0" dirty="0">
                  <a:effectLst/>
                  <a:latin typeface="Motiva Sans"/>
                </a:rPr>
                <a:t> </a:t>
              </a:r>
              <a:r>
                <a:rPr lang="en-US" altLang="ko-KR" sz="1400" b="0" i="0" dirty="0">
                  <a:effectLst/>
                  <a:latin typeface="Motiva Sans"/>
                </a:rPr>
                <a:t>TD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7D08E6-431A-1C9C-46E9-9151CC988E96}"/>
                </a:ext>
              </a:extLst>
            </p:cNvPr>
            <p:cNvSpPr txBox="1"/>
            <p:nvPr/>
          </p:nvSpPr>
          <p:spPr>
            <a:xfrm>
              <a:off x="323623" y="4267463"/>
              <a:ext cx="1756184" cy="1133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b="0" i="0" dirty="0">
                  <a:effectLst/>
                  <a:latin typeface="Motiva Sans"/>
                </a:rPr>
                <a:t>당신의 세상</a:t>
              </a:r>
              <a:r>
                <a:rPr lang="en-US" altLang="ko-KR" sz="900" b="0" i="0" dirty="0">
                  <a:effectLst/>
                  <a:latin typeface="Motiva Sans"/>
                </a:rPr>
                <a:t>, </a:t>
              </a:r>
              <a:r>
                <a:rPr lang="ko-KR" altLang="en-US" sz="900" b="0" i="0" dirty="0">
                  <a:effectLst/>
                  <a:latin typeface="Motiva Sans"/>
                </a:rPr>
                <a:t>당신이 창조하세요</a:t>
              </a:r>
              <a:r>
                <a:rPr lang="en-US" altLang="ko-KR" sz="900" b="0" i="0" dirty="0">
                  <a:effectLst/>
                  <a:latin typeface="Motiva Sans"/>
                </a:rPr>
                <a:t>! </a:t>
              </a:r>
              <a:endParaRPr lang="en-US" altLang="ko-KR" sz="900" dirty="0">
                <a:latin typeface="Motiva Sans"/>
              </a:endParaRPr>
            </a:p>
            <a:p>
              <a:r>
                <a:rPr lang="en-US" altLang="ko-KR" sz="900" b="0" i="0" dirty="0">
                  <a:effectLst/>
                  <a:latin typeface="Motiva Sans"/>
                </a:rPr>
                <a:t>《</a:t>
              </a:r>
              <a:r>
                <a:rPr lang="ko-KR" altLang="en-US" sz="900" b="0" i="0" dirty="0">
                  <a:effectLst/>
                  <a:latin typeface="Motiva Sans"/>
                </a:rPr>
                <a:t>강철 </a:t>
              </a:r>
              <a:r>
                <a:rPr lang="ko-KR" altLang="en-US" sz="900" b="0" i="0" dirty="0" err="1">
                  <a:effectLst/>
                  <a:latin typeface="Motiva Sans"/>
                </a:rPr>
                <a:t>요새：시냅스</a:t>
              </a:r>
              <a:r>
                <a:rPr lang="ko-KR" altLang="en-US" sz="900" b="0" i="0" dirty="0">
                  <a:effectLst/>
                  <a:latin typeface="Motiva Sans"/>
                </a:rPr>
                <a:t> </a:t>
              </a:r>
              <a:r>
                <a:rPr lang="en-US" altLang="ko-KR" sz="900" b="0" i="0" dirty="0">
                  <a:effectLst/>
                  <a:latin typeface="Motiva Sans"/>
                </a:rPr>
                <a:t>TD》</a:t>
              </a:r>
              <a:r>
                <a:rPr lang="ko-KR" altLang="en-US" sz="900" b="0" i="0" dirty="0">
                  <a:effectLst/>
                  <a:latin typeface="Motiva Sans"/>
                </a:rPr>
                <a:t>에서 당신은 지도 설계자가 됩니다</a:t>
              </a:r>
              <a:r>
                <a:rPr lang="en-US" altLang="ko-KR" sz="900" b="0" i="0" dirty="0">
                  <a:effectLst/>
                  <a:latin typeface="Motiva Sans"/>
                </a:rPr>
                <a:t>. </a:t>
              </a:r>
            </a:p>
            <a:p>
              <a:r>
                <a:rPr lang="ko-KR" altLang="en-US" sz="900" b="0" i="0" dirty="0">
                  <a:effectLst/>
                  <a:latin typeface="Motiva Sans"/>
                </a:rPr>
                <a:t>기존의 타워 디펜스에서 벗어나</a:t>
              </a:r>
              <a:r>
                <a:rPr lang="en-US" altLang="ko-KR" sz="900" b="0" i="0" dirty="0">
                  <a:effectLst/>
                  <a:latin typeface="Motiva Sans"/>
                </a:rPr>
                <a:t>, </a:t>
              </a:r>
              <a:r>
                <a:rPr lang="ko-KR" altLang="en-US" sz="900" b="0" i="0" dirty="0">
                  <a:effectLst/>
                  <a:latin typeface="Motiva Sans"/>
                </a:rPr>
                <a:t>경로 위에 타워를 배치하여 적의 길을 더 길게 만드는 것뿐만 아니라</a:t>
              </a:r>
              <a:r>
                <a:rPr lang="en-US" altLang="ko-KR" sz="900" b="0" i="0" dirty="0">
                  <a:effectLst/>
                  <a:latin typeface="Motiva Sans"/>
                </a:rPr>
                <a:t>, </a:t>
              </a:r>
              <a:r>
                <a:rPr lang="ko-KR" altLang="en-US" sz="900" b="0" i="0" dirty="0">
                  <a:effectLst/>
                  <a:latin typeface="Motiva Sans"/>
                </a:rPr>
                <a:t>플랫폼을 설치하고 길을 연결해 독창적인 방어 요새를 만들 수 있습니다</a:t>
              </a:r>
              <a:r>
                <a:rPr lang="en-US" altLang="ko-KR" sz="900" b="0" i="0" dirty="0">
                  <a:effectLst/>
                  <a:latin typeface="Motiva Sans"/>
                </a:rPr>
                <a:t>. </a:t>
              </a:r>
            </a:p>
            <a:p>
              <a:r>
                <a:rPr lang="ko-KR" altLang="en-US" sz="900" b="0" i="0" dirty="0">
                  <a:effectLst/>
                  <a:latin typeface="Motiva Sans"/>
                </a:rPr>
                <a:t>이 모든 것이 가능한 지도가 바로 당신의 캔버스입니다</a:t>
              </a:r>
              <a:r>
                <a:rPr lang="en-US" altLang="ko-KR" sz="900" b="0" i="0" dirty="0">
                  <a:effectLst/>
                  <a:latin typeface="Motiva Sans"/>
                </a:rPr>
                <a:t>. </a:t>
              </a:r>
              <a:r>
                <a:rPr lang="ko-KR" altLang="en-US" sz="900" b="0" i="0" dirty="0">
                  <a:effectLst/>
                  <a:latin typeface="Motiva Sans"/>
                </a:rPr>
                <a:t>당신의 상상력을 마음껏 발휘해 창의력을 현실로 만들어 보세요</a:t>
              </a:r>
              <a:r>
                <a:rPr lang="en-US" altLang="ko-KR" sz="900" b="0" i="0" dirty="0">
                  <a:effectLst/>
                  <a:latin typeface="Motiva Sans"/>
                </a:rPr>
                <a:t>!</a:t>
              </a:r>
              <a:endParaRPr lang="ko-KR" altLang="en-US" sz="9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00B386-2BCC-471E-8C65-4A5A56640593}"/>
              </a:ext>
            </a:extLst>
          </p:cNvPr>
          <p:cNvSpPr txBox="1"/>
          <p:nvPr/>
        </p:nvSpPr>
        <p:spPr>
          <a:xfrm>
            <a:off x="4387568" y="1740938"/>
            <a:ext cx="15241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태그 입력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D63E6F-572C-8FE8-5EE0-155C16FFD77B}"/>
              </a:ext>
            </a:extLst>
          </p:cNvPr>
          <p:cNvSpPr/>
          <p:nvPr/>
        </p:nvSpPr>
        <p:spPr>
          <a:xfrm>
            <a:off x="4097950" y="2132543"/>
            <a:ext cx="5192571" cy="3876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89820C-924C-03B4-1AA8-BF945BA0FE63}"/>
              </a:ext>
            </a:extLst>
          </p:cNvPr>
          <p:cNvSpPr/>
          <p:nvPr/>
        </p:nvSpPr>
        <p:spPr>
          <a:xfrm>
            <a:off x="8370933" y="5397599"/>
            <a:ext cx="648664" cy="314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AE5D41-1836-F1D0-1C00-F532A2C9D8B9}"/>
              </a:ext>
            </a:extLst>
          </p:cNvPr>
          <p:cNvSpPr/>
          <p:nvPr/>
        </p:nvSpPr>
        <p:spPr>
          <a:xfrm>
            <a:off x="4532743" y="2751949"/>
            <a:ext cx="648664" cy="368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>
                <a:solidFill>
                  <a:schemeClr val="tx1"/>
                </a:solidFill>
              </a:rPr>
              <a:t>디펜스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F15BF37-2083-6A3D-CCD2-D5D9660BEA74}"/>
              </a:ext>
            </a:extLst>
          </p:cNvPr>
          <p:cNvSpPr txBox="1"/>
          <p:nvPr/>
        </p:nvSpPr>
        <p:spPr>
          <a:xfrm>
            <a:off x="6004762" y="2433542"/>
            <a:ext cx="1378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최근 추가된 태그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D797F8B6-5E06-86D3-8984-490E4D648E99}"/>
              </a:ext>
            </a:extLst>
          </p:cNvPr>
          <p:cNvSpPr/>
          <p:nvPr/>
        </p:nvSpPr>
        <p:spPr>
          <a:xfrm>
            <a:off x="5356098" y="2754828"/>
            <a:ext cx="648664" cy="368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 err="1">
                <a:solidFill>
                  <a:schemeClr val="tx1"/>
                </a:solidFill>
              </a:rPr>
              <a:t>개꿀잼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9A2C292B-EA09-EA4B-A878-441B558C60F0}"/>
              </a:ext>
            </a:extLst>
          </p:cNvPr>
          <p:cNvSpPr/>
          <p:nvPr/>
        </p:nvSpPr>
        <p:spPr>
          <a:xfrm>
            <a:off x="6222156" y="2759084"/>
            <a:ext cx="648664" cy="368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>
                <a:solidFill>
                  <a:schemeClr val="tx1"/>
                </a:solidFill>
              </a:rPr>
              <a:t>사실 노잼</a:t>
            </a:r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B209617F-81CB-A3AE-EDBD-2C2C7C2C501D}"/>
              </a:ext>
            </a:extLst>
          </p:cNvPr>
          <p:cNvSpPr/>
          <p:nvPr/>
        </p:nvSpPr>
        <p:spPr>
          <a:xfrm>
            <a:off x="7110018" y="2759084"/>
            <a:ext cx="648664" cy="368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>
                <a:solidFill>
                  <a:schemeClr val="tx1"/>
                </a:solidFill>
              </a:rPr>
              <a:t>진짜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ACE6ED82-461F-71E1-9D29-67ABC345F991}"/>
              </a:ext>
            </a:extLst>
          </p:cNvPr>
          <p:cNvSpPr/>
          <p:nvPr/>
        </p:nvSpPr>
        <p:spPr>
          <a:xfrm>
            <a:off x="7987308" y="2749442"/>
            <a:ext cx="648664" cy="368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 err="1">
                <a:solidFill>
                  <a:schemeClr val="tx1"/>
                </a:solidFill>
              </a:rPr>
              <a:t>구매요망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4C851C4A-9A5F-6BC8-D8B2-0C2E54EDC8E8}"/>
              </a:ext>
            </a:extLst>
          </p:cNvPr>
          <p:cNvSpPr/>
          <p:nvPr/>
        </p:nvSpPr>
        <p:spPr>
          <a:xfrm>
            <a:off x="4533243" y="3379949"/>
            <a:ext cx="648664" cy="368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 err="1">
                <a:solidFill>
                  <a:schemeClr val="tx1"/>
                </a:solidFill>
              </a:rPr>
              <a:t>무슨게임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7BFC5EFF-ECA5-CEC7-0167-F7EC58F9C923}"/>
              </a:ext>
            </a:extLst>
          </p:cNvPr>
          <p:cNvSpPr/>
          <p:nvPr/>
        </p:nvSpPr>
        <p:spPr>
          <a:xfrm>
            <a:off x="5356098" y="3387331"/>
            <a:ext cx="648664" cy="368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>
                <a:solidFill>
                  <a:schemeClr val="tx1"/>
                </a:solidFill>
              </a:rPr>
              <a:t>예시</a:t>
            </a: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4717F263-E155-2672-FB53-C7248273B4A9}"/>
              </a:ext>
            </a:extLst>
          </p:cNvPr>
          <p:cNvSpPr/>
          <p:nvPr/>
        </p:nvSpPr>
        <p:spPr>
          <a:xfrm>
            <a:off x="6217418" y="3395792"/>
            <a:ext cx="648664" cy="368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#e.g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5C05647-95ED-8433-1553-8EBBB9032DD6}"/>
              </a:ext>
            </a:extLst>
          </p:cNvPr>
          <p:cNvSpPr txBox="1"/>
          <p:nvPr/>
        </p:nvSpPr>
        <p:spPr>
          <a:xfrm>
            <a:off x="5303262" y="5343088"/>
            <a:ext cx="15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</a:t>
            </a:r>
            <a:r>
              <a:rPr lang="en-US" altLang="ko-KR" dirty="0"/>
              <a:t>+ </a:t>
            </a:r>
            <a:r>
              <a:rPr lang="ko-KR" altLang="en-US" dirty="0"/>
              <a:t>태그</a:t>
            </a:r>
          </a:p>
        </p:txBody>
      </p:sp>
      <p:cxnSp>
        <p:nvCxnSpPr>
          <p:cNvPr id="1051" name="직선 연결선 1050">
            <a:extLst>
              <a:ext uri="{FF2B5EF4-FFF2-40B4-BE49-F238E27FC236}">
                <a16:creationId xmlns:a16="http://schemas.microsoft.com/office/drawing/2014/main" id="{D42104BD-54F1-BE42-7F2C-DA428724788A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4097950" y="4070912"/>
            <a:ext cx="519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86E0F8BE-4C34-39DF-C53C-10C86165649E}"/>
              </a:ext>
            </a:extLst>
          </p:cNvPr>
          <p:cNvSpPr txBox="1"/>
          <p:nvPr/>
        </p:nvSpPr>
        <p:spPr>
          <a:xfrm>
            <a:off x="4387568" y="4188152"/>
            <a:ext cx="14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리스트</a:t>
            </a:r>
          </a:p>
        </p:txBody>
      </p:sp>
      <p:cxnSp>
        <p:nvCxnSpPr>
          <p:cNvPr id="1054" name="직선 연결선 1053">
            <a:extLst>
              <a:ext uri="{FF2B5EF4-FFF2-40B4-BE49-F238E27FC236}">
                <a16:creationId xmlns:a16="http://schemas.microsoft.com/office/drawing/2014/main" id="{E07CAC71-4316-F177-EA89-EE73E17797A3}"/>
              </a:ext>
            </a:extLst>
          </p:cNvPr>
          <p:cNvCxnSpPr>
            <a:cxnSpLocks/>
          </p:cNvCxnSpPr>
          <p:nvPr/>
        </p:nvCxnSpPr>
        <p:spPr>
          <a:xfrm>
            <a:off x="4097950" y="5247147"/>
            <a:ext cx="5192571" cy="23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9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66F2-925E-F5C1-596E-EA6E3086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5C24-6C47-A086-7904-7000C293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76CBA7-F8A5-A6A5-9E6C-E57CF2C6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8617"/>
              </p:ext>
            </p:extLst>
          </p:nvPr>
        </p:nvGraphicFramePr>
        <p:xfrm>
          <a:off x="1108608" y="2727892"/>
          <a:ext cx="9945110" cy="27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988">
                  <a:extLst>
                    <a:ext uri="{9D8B030D-6E8A-4147-A177-3AD203B41FA5}">
                      <a16:colId xmlns:a16="http://schemas.microsoft.com/office/drawing/2014/main" val="342038634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890548665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613348232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359303602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545440506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1770325253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397547924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27657163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721151418"/>
                    </a:ext>
                  </a:extLst>
                </a:gridCol>
              </a:tblGrid>
              <a:tr h="347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 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67043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62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네비게이션 바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54850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포인트시스템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757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쳇봇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4266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9097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보완점 및 오류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87054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EEE5D2-E2C3-4341-1720-54B8A6CCA796}"/>
              </a:ext>
            </a:extLst>
          </p:cNvPr>
          <p:cNvSpPr/>
          <p:nvPr/>
        </p:nvSpPr>
        <p:spPr>
          <a:xfrm>
            <a:off x="3015161" y="3197363"/>
            <a:ext cx="1001657" cy="189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17A1B3D-22F9-C1FF-68F7-250CC40A6A47}"/>
              </a:ext>
            </a:extLst>
          </p:cNvPr>
          <p:cNvSpPr/>
          <p:nvPr/>
        </p:nvSpPr>
        <p:spPr>
          <a:xfrm>
            <a:off x="4050942" y="3582478"/>
            <a:ext cx="1001657" cy="208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E78375F-975D-2E45-B92E-9D334E25857F}"/>
              </a:ext>
            </a:extLst>
          </p:cNvPr>
          <p:cNvSpPr/>
          <p:nvPr/>
        </p:nvSpPr>
        <p:spPr>
          <a:xfrm>
            <a:off x="4573826" y="3977883"/>
            <a:ext cx="1469096" cy="205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5D5D915-42AE-D454-BF8D-0CE02604A21C}"/>
              </a:ext>
            </a:extLst>
          </p:cNvPr>
          <p:cNvSpPr/>
          <p:nvPr/>
        </p:nvSpPr>
        <p:spPr>
          <a:xfrm>
            <a:off x="8998691" y="4779433"/>
            <a:ext cx="1018890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7DCFBE3-B681-A4C5-99CD-85B5E206F212}"/>
              </a:ext>
            </a:extLst>
          </p:cNvPr>
          <p:cNvSpPr/>
          <p:nvPr/>
        </p:nvSpPr>
        <p:spPr>
          <a:xfrm>
            <a:off x="6060689" y="4371321"/>
            <a:ext cx="2938002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E7FC5E-EBE4-EEDB-CFFA-3D103237666A}"/>
              </a:ext>
            </a:extLst>
          </p:cNvPr>
          <p:cNvSpPr/>
          <p:nvPr/>
        </p:nvSpPr>
        <p:spPr>
          <a:xfrm>
            <a:off x="10016730" y="5164213"/>
            <a:ext cx="1018890" cy="209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1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435</Words>
  <Application>Microsoft Office PowerPoint</Application>
  <PresentationFormat>와이드스크린</PresentationFormat>
  <Paragraphs>106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Motiva Sans</vt:lpstr>
      <vt:lpstr>돋움</vt:lpstr>
      <vt:lpstr>맑은 고딕</vt:lpstr>
      <vt:lpstr>Arial</vt:lpstr>
      <vt:lpstr>Office 테마</vt:lpstr>
      <vt:lpstr>GamSearch  겜색기</vt:lpstr>
      <vt:lpstr>목차</vt:lpstr>
      <vt:lpstr>목표 및 방향성</vt:lpstr>
      <vt:lpstr>II.게이머의 현 상황</vt:lpstr>
      <vt:lpstr>II.게이머의 현 상황</vt:lpstr>
      <vt:lpstr>PowerPoint 프레젠테이션</vt:lpstr>
      <vt:lpstr>PowerPoint 프레젠테이션</vt:lpstr>
      <vt:lpstr>PowerPoint 프레젠테이션</vt:lpstr>
      <vt:lpstr>기간</vt:lpstr>
      <vt:lpstr>서비스</vt:lpstr>
      <vt:lpstr>서비스 가치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진호 최</cp:lastModifiedBy>
  <cp:revision>18</cp:revision>
  <dcterms:created xsi:type="dcterms:W3CDTF">2024-09-23T01:48:39Z</dcterms:created>
  <dcterms:modified xsi:type="dcterms:W3CDTF">2024-10-04T08:50:16Z</dcterms:modified>
</cp:coreProperties>
</file>