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362" r:id="rId2"/>
    <p:sldId id="358" r:id="rId3"/>
    <p:sldId id="363" r:id="rId4"/>
    <p:sldId id="364" r:id="rId5"/>
    <p:sldId id="365" r:id="rId6"/>
    <p:sldId id="366" r:id="rId7"/>
    <p:sldId id="367" r:id="rId8"/>
    <p:sldId id="368" r:id="rId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한컴 윤고딕 250" panose="02020603020101020101" pitchFamily="18" charset="-127"/>
      <p:regular r:id="rId13"/>
    </p:embeddedFont>
    <p:embeddedFont>
      <p:font typeface="HY헤드라인M" panose="02030600000101010101" pitchFamily="18" charset="-127"/>
      <p:regular r:id="rId14"/>
    </p:embeddedFont>
    <p:embeddedFont>
      <p:font typeface="HY견고딕" panose="02030600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B22"/>
    <a:srgbClr val="288C29"/>
    <a:srgbClr val="EAEAEA"/>
    <a:srgbClr val="9B9B9B"/>
    <a:srgbClr val="E3F1DA"/>
    <a:srgbClr val="B4C864"/>
    <a:srgbClr val="B4B432"/>
    <a:srgbClr val="FFFAC8"/>
    <a:srgbClr val="F5763D"/>
    <a:srgbClr val="D1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9731" autoAdjust="0"/>
  </p:normalViewPr>
  <p:slideViewPr>
    <p:cSldViewPr snapToGrid="0">
      <p:cViewPr varScale="1">
        <p:scale>
          <a:sx n="76" d="100"/>
          <a:sy n="76" d="100"/>
        </p:scale>
        <p:origin x="1080" y="72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45234-1924-4C3B-AB5E-8748031CBD43}" type="datetimeFigureOut">
              <a:rPr lang="ko-KR" altLang="en-US" smtClean="0"/>
              <a:pPr/>
              <a:t>2022-12-30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C1CC3-9048-40D0-8870-169278D9C5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85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1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15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15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15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15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15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15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 userDrawn="1"/>
        </p:nvSpPr>
        <p:spPr>
          <a:xfrm>
            <a:off x="0" y="-5810"/>
            <a:ext cx="9144900" cy="686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527644" y="5660278"/>
            <a:ext cx="1002128" cy="324196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3527645" y="2268587"/>
            <a:ext cx="4038600" cy="715581"/>
          </a:xfrm>
        </p:spPr>
        <p:txBody>
          <a:bodyPr wrap="square" anchor="b">
            <a:spAutoFit/>
          </a:bodyPr>
          <a:lstStyle>
            <a:lvl1pPr algn="l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527645" y="3014398"/>
            <a:ext cx="4038600" cy="410882"/>
          </a:xfrm>
        </p:spPr>
        <p:txBody>
          <a:bodyPr wrap="square">
            <a:spAutoFit/>
          </a:bodyPr>
          <a:lstStyle>
            <a:lvl1pPr marL="0" indent="0" algn="l">
              <a:buNone/>
              <a:defRPr lang="ko-KR" altLang="en-US" sz="23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27645" y="3540358"/>
            <a:ext cx="3104188" cy="258532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altLang="ko-KR" dirty="0"/>
              <a:t>The 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 userDrawn="1"/>
        </p:nvSpPr>
        <p:spPr>
          <a:xfrm>
            <a:off x="0" y="-5810"/>
            <a:ext cx="4581728" cy="686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1" y="3943878"/>
            <a:ext cx="1083469" cy="1253699"/>
          </a:xfrm>
          <a:custGeom>
            <a:avLst/>
            <a:gdLst>
              <a:gd name="T0" fmla="*/ 800 w 910"/>
              <a:gd name="T1" fmla="*/ 0 h 908"/>
              <a:gd name="T2" fmla="*/ 110 w 910"/>
              <a:gd name="T3" fmla="*/ 0 h 908"/>
              <a:gd name="T4" fmla="*/ 110 w 910"/>
              <a:gd name="T5" fmla="*/ 0 h 908"/>
              <a:gd name="T6" fmla="*/ 88 w 910"/>
              <a:gd name="T7" fmla="*/ 2 h 908"/>
              <a:gd name="T8" fmla="*/ 68 w 910"/>
              <a:gd name="T9" fmla="*/ 8 h 908"/>
              <a:gd name="T10" fmla="*/ 50 w 910"/>
              <a:gd name="T11" fmla="*/ 18 h 908"/>
              <a:gd name="T12" fmla="*/ 34 w 910"/>
              <a:gd name="T13" fmla="*/ 32 h 908"/>
              <a:gd name="T14" fmla="*/ 20 w 910"/>
              <a:gd name="T15" fmla="*/ 48 h 908"/>
              <a:gd name="T16" fmla="*/ 10 w 910"/>
              <a:gd name="T17" fmla="*/ 66 h 908"/>
              <a:gd name="T18" fmla="*/ 4 w 910"/>
              <a:gd name="T19" fmla="*/ 88 h 908"/>
              <a:gd name="T20" fmla="*/ 0 w 910"/>
              <a:gd name="T21" fmla="*/ 110 h 908"/>
              <a:gd name="T22" fmla="*/ 0 w 910"/>
              <a:gd name="T23" fmla="*/ 800 h 908"/>
              <a:gd name="T24" fmla="*/ 0 w 910"/>
              <a:gd name="T25" fmla="*/ 800 h 908"/>
              <a:gd name="T26" fmla="*/ 4 w 910"/>
              <a:gd name="T27" fmla="*/ 822 h 908"/>
              <a:gd name="T28" fmla="*/ 10 w 910"/>
              <a:gd name="T29" fmla="*/ 842 h 908"/>
              <a:gd name="T30" fmla="*/ 20 w 910"/>
              <a:gd name="T31" fmla="*/ 860 h 908"/>
              <a:gd name="T32" fmla="*/ 34 w 910"/>
              <a:gd name="T33" fmla="*/ 876 h 908"/>
              <a:gd name="T34" fmla="*/ 50 w 910"/>
              <a:gd name="T35" fmla="*/ 890 h 908"/>
              <a:gd name="T36" fmla="*/ 68 w 910"/>
              <a:gd name="T37" fmla="*/ 900 h 908"/>
              <a:gd name="T38" fmla="*/ 88 w 910"/>
              <a:gd name="T39" fmla="*/ 906 h 908"/>
              <a:gd name="T40" fmla="*/ 110 w 910"/>
              <a:gd name="T41" fmla="*/ 908 h 908"/>
              <a:gd name="T42" fmla="*/ 800 w 910"/>
              <a:gd name="T43" fmla="*/ 908 h 908"/>
              <a:gd name="T44" fmla="*/ 800 w 910"/>
              <a:gd name="T45" fmla="*/ 908 h 908"/>
              <a:gd name="T46" fmla="*/ 822 w 910"/>
              <a:gd name="T47" fmla="*/ 906 h 908"/>
              <a:gd name="T48" fmla="*/ 842 w 910"/>
              <a:gd name="T49" fmla="*/ 900 h 908"/>
              <a:gd name="T50" fmla="*/ 862 w 910"/>
              <a:gd name="T51" fmla="*/ 890 h 908"/>
              <a:gd name="T52" fmla="*/ 878 w 910"/>
              <a:gd name="T53" fmla="*/ 876 h 908"/>
              <a:gd name="T54" fmla="*/ 892 w 910"/>
              <a:gd name="T55" fmla="*/ 860 h 908"/>
              <a:gd name="T56" fmla="*/ 902 w 910"/>
              <a:gd name="T57" fmla="*/ 842 h 908"/>
              <a:gd name="T58" fmla="*/ 908 w 910"/>
              <a:gd name="T59" fmla="*/ 822 h 908"/>
              <a:gd name="T60" fmla="*/ 910 w 910"/>
              <a:gd name="T61" fmla="*/ 800 h 908"/>
              <a:gd name="T62" fmla="*/ 910 w 910"/>
              <a:gd name="T63" fmla="*/ 110 h 908"/>
              <a:gd name="T64" fmla="*/ 910 w 910"/>
              <a:gd name="T65" fmla="*/ 110 h 908"/>
              <a:gd name="T66" fmla="*/ 908 w 910"/>
              <a:gd name="T67" fmla="*/ 88 h 908"/>
              <a:gd name="T68" fmla="*/ 902 w 910"/>
              <a:gd name="T69" fmla="*/ 66 h 908"/>
              <a:gd name="T70" fmla="*/ 892 w 910"/>
              <a:gd name="T71" fmla="*/ 48 h 908"/>
              <a:gd name="T72" fmla="*/ 878 w 910"/>
              <a:gd name="T73" fmla="*/ 32 h 908"/>
              <a:gd name="T74" fmla="*/ 862 w 910"/>
              <a:gd name="T75" fmla="*/ 18 h 908"/>
              <a:gd name="T76" fmla="*/ 842 w 910"/>
              <a:gd name="T77" fmla="*/ 8 h 908"/>
              <a:gd name="T78" fmla="*/ 822 w 910"/>
              <a:gd name="T79" fmla="*/ 2 h 908"/>
              <a:gd name="T80" fmla="*/ 800 w 910"/>
              <a:gd name="T81" fmla="*/ 0 h 908"/>
              <a:gd name="T82" fmla="*/ 800 w 910"/>
              <a:gd name="T83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10" h="908">
                <a:moveTo>
                  <a:pt x="800" y="0"/>
                </a:moveTo>
                <a:lnTo>
                  <a:pt x="110" y="0"/>
                </a:lnTo>
                <a:lnTo>
                  <a:pt x="110" y="0"/>
                </a:lnTo>
                <a:lnTo>
                  <a:pt x="88" y="2"/>
                </a:lnTo>
                <a:lnTo>
                  <a:pt x="68" y="8"/>
                </a:lnTo>
                <a:lnTo>
                  <a:pt x="50" y="18"/>
                </a:lnTo>
                <a:lnTo>
                  <a:pt x="34" y="32"/>
                </a:lnTo>
                <a:lnTo>
                  <a:pt x="20" y="48"/>
                </a:lnTo>
                <a:lnTo>
                  <a:pt x="10" y="66"/>
                </a:lnTo>
                <a:lnTo>
                  <a:pt x="4" y="88"/>
                </a:lnTo>
                <a:lnTo>
                  <a:pt x="0" y="110"/>
                </a:lnTo>
                <a:lnTo>
                  <a:pt x="0" y="800"/>
                </a:lnTo>
                <a:lnTo>
                  <a:pt x="0" y="800"/>
                </a:lnTo>
                <a:lnTo>
                  <a:pt x="4" y="822"/>
                </a:lnTo>
                <a:lnTo>
                  <a:pt x="10" y="842"/>
                </a:lnTo>
                <a:lnTo>
                  <a:pt x="20" y="860"/>
                </a:lnTo>
                <a:lnTo>
                  <a:pt x="34" y="876"/>
                </a:lnTo>
                <a:lnTo>
                  <a:pt x="50" y="890"/>
                </a:lnTo>
                <a:lnTo>
                  <a:pt x="68" y="900"/>
                </a:lnTo>
                <a:lnTo>
                  <a:pt x="88" y="906"/>
                </a:lnTo>
                <a:lnTo>
                  <a:pt x="110" y="908"/>
                </a:lnTo>
                <a:lnTo>
                  <a:pt x="800" y="908"/>
                </a:lnTo>
                <a:lnTo>
                  <a:pt x="800" y="908"/>
                </a:lnTo>
                <a:lnTo>
                  <a:pt x="822" y="906"/>
                </a:lnTo>
                <a:lnTo>
                  <a:pt x="842" y="900"/>
                </a:lnTo>
                <a:lnTo>
                  <a:pt x="862" y="890"/>
                </a:lnTo>
                <a:lnTo>
                  <a:pt x="878" y="876"/>
                </a:lnTo>
                <a:lnTo>
                  <a:pt x="892" y="860"/>
                </a:lnTo>
                <a:lnTo>
                  <a:pt x="902" y="842"/>
                </a:lnTo>
                <a:lnTo>
                  <a:pt x="908" y="822"/>
                </a:lnTo>
                <a:lnTo>
                  <a:pt x="910" y="800"/>
                </a:lnTo>
                <a:lnTo>
                  <a:pt x="910" y="110"/>
                </a:lnTo>
                <a:lnTo>
                  <a:pt x="910" y="110"/>
                </a:lnTo>
                <a:lnTo>
                  <a:pt x="908" y="88"/>
                </a:lnTo>
                <a:lnTo>
                  <a:pt x="902" y="66"/>
                </a:lnTo>
                <a:lnTo>
                  <a:pt x="892" y="48"/>
                </a:lnTo>
                <a:lnTo>
                  <a:pt x="878" y="32"/>
                </a:lnTo>
                <a:lnTo>
                  <a:pt x="862" y="18"/>
                </a:lnTo>
                <a:lnTo>
                  <a:pt x="842" y="8"/>
                </a:lnTo>
                <a:lnTo>
                  <a:pt x="822" y="2"/>
                </a:lnTo>
                <a:lnTo>
                  <a:pt x="800" y="0"/>
                </a:lnTo>
                <a:lnTo>
                  <a:pt x="8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2" name="Freeform 6"/>
          <p:cNvSpPr>
            <a:spLocks noEditPoints="1"/>
          </p:cNvSpPr>
          <p:nvPr userDrawn="1"/>
        </p:nvSpPr>
        <p:spPr bwMode="auto">
          <a:xfrm>
            <a:off x="-18524" y="3943878"/>
            <a:ext cx="1133475" cy="1314450"/>
          </a:xfrm>
          <a:custGeom>
            <a:avLst/>
            <a:gdLst>
              <a:gd name="T0" fmla="*/ 130 w 952"/>
              <a:gd name="T1" fmla="*/ 0 h 952"/>
              <a:gd name="T2" fmla="*/ 116 w 952"/>
              <a:gd name="T3" fmla="*/ 0 h 952"/>
              <a:gd name="T4" fmla="*/ 92 w 952"/>
              <a:gd name="T5" fmla="*/ 6 h 952"/>
              <a:gd name="T6" fmla="*/ 68 w 952"/>
              <a:gd name="T7" fmla="*/ 16 h 952"/>
              <a:gd name="T8" fmla="*/ 46 w 952"/>
              <a:gd name="T9" fmla="*/ 30 h 952"/>
              <a:gd name="T10" fmla="*/ 30 w 952"/>
              <a:gd name="T11" fmla="*/ 48 h 952"/>
              <a:gd name="T12" fmla="*/ 14 w 952"/>
              <a:gd name="T13" fmla="*/ 68 h 952"/>
              <a:gd name="T14" fmla="*/ 6 w 952"/>
              <a:gd name="T15" fmla="*/ 92 h 952"/>
              <a:gd name="T16" fmla="*/ 0 w 952"/>
              <a:gd name="T17" fmla="*/ 118 h 952"/>
              <a:gd name="T18" fmla="*/ 0 w 952"/>
              <a:gd name="T19" fmla="*/ 822 h 952"/>
              <a:gd name="T20" fmla="*/ 0 w 952"/>
              <a:gd name="T21" fmla="*/ 834 h 952"/>
              <a:gd name="T22" fmla="*/ 6 w 952"/>
              <a:gd name="T23" fmla="*/ 860 h 952"/>
              <a:gd name="T24" fmla="*/ 14 w 952"/>
              <a:gd name="T25" fmla="*/ 884 h 952"/>
              <a:gd name="T26" fmla="*/ 30 w 952"/>
              <a:gd name="T27" fmla="*/ 904 h 952"/>
              <a:gd name="T28" fmla="*/ 46 w 952"/>
              <a:gd name="T29" fmla="*/ 922 h 952"/>
              <a:gd name="T30" fmla="*/ 68 w 952"/>
              <a:gd name="T31" fmla="*/ 936 h 952"/>
              <a:gd name="T32" fmla="*/ 92 w 952"/>
              <a:gd name="T33" fmla="*/ 946 h 952"/>
              <a:gd name="T34" fmla="*/ 116 w 952"/>
              <a:gd name="T35" fmla="*/ 952 h 952"/>
              <a:gd name="T36" fmla="*/ 820 w 952"/>
              <a:gd name="T37" fmla="*/ 952 h 952"/>
              <a:gd name="T38" fmla="*/ 834 w 952"/>
              <a:gd name="T39" fmla="*/ 952 h 952"/>
              <a:gd name="T40" fmla="*/ 860 w 952"/>
              <a:gd name="T41" fmla="*/ 946 h 952"/>
              <a:gd name="T42" fmla="*/ 882 w 952"/>
              <a:gd name="T43" fmla="*/ 936 h 952"/>
              <a:gd name="T44" fmla="*/ 904 w 952"/>
              <a:gd name="T45" fmla="*/ 922 h 952"/>
              <a:gd name="T46" fmla="*/ 922 w 952"/>
              <a:gd name="T47" fmla="*/ 904 h 952"/>
              <a:gd name="T48" fmla="*/ 936 w 952"/>
              <a:gd name="T49" fmla="*/ 884 h 952"/>
              <a:gd name="T50" fmla="*/ 946 w 952"/>
              <a:gd name="T51" fmla="*/ 860 h 952"/>
              <a:gd name="T52" fmla="*/ 950 w 952"/>
              <a:gd name="T53" fmla="*/ 834 h 952"/>
              <a:gd name="T54" fmla="*/ 952 w 952"/>
              <a:gd name="T55" fmla="*/ 132 h 952"/>
              <a:gd name="T56" fmla="*/ 950 w 952"/>
              <a:gd name="T57" fmla="*/ 118 h 952"/>
              <a:gd name="T58" fmla="*/ 946 w 952"/>
              <a:gd name="T59" fmla="*/ 92 h 952"/>
              <a:gd name="T60" fmla="*/ 936 w 952"/>
              <a:gd name="T61" fmla="*/ 68 h 952"/>
              <a:gd name="T62" fmla="*/ 922 w 952"/>
              <a:gd name="T63" fmla="*/ 48 h 952"/>
              <a:gd name="T64" fmla="*/ 904 w 952"/>
              <a:gd name="T65" fmla="*/ 30 h 952"/>
              <a:gd name="T66" fmla="*/ 882 w 952"/>
              <a:gd name="T67" fmla="*/ 16 h 952"/>
              <a:gd name="T68" fmla="*/ 860 w 952"/>
              <a:gd name="T69" fmla="*/ 6 h 952"/>
              <a:gd name="T70" fmla="*/ 834 w 952"/>
              <a:gd name="T71" fmla="*/ 0 h 952"/>
              <a:gd name="T72" fmla="*/ 820 w 952"/>
              <a:gd name="T73" fmla="*/ 0 h 952"/>
              <a:gd name="T74" fmla="*/ 930 w 952"/>
              <a:gd name="T75" fmla="*/ 822 h 952"/>
              <a:gd name="T76" fmla="*/ 922 w 952"/>
              <a:gd name="T77" fmla="*/ 864 h 952"/>
              <a:gd name="T78" fmla="*/ 898 w 952"/>
              <a:gd name="T79" fmla="*/ 898 h 952"/>
              <a:gd name="T80" fmla="*/ 862 w 952"/>
              <a:gd name="T81" fmla="*/ 922 h 952"/>
              <a:gd name="T82" fmla="*/ 820 w 952"/>
              <a:gd name="T83" fmla="*/ 930 h 952"/>
              <a:gd name="T84" fmla="*/ 130 w 952"/>
              <a:gd name="T85" fmla="*/ 930 h 952"/>
              <a:gd name="T86" fmla="*/ 88 w 952"/>
              <a:gd name="T87" fmla="*/ 922 h 952"/>
              <a:gd name="T88" fmla="*/ 54 w 952"/>
              <a:gd name="T89" fmla="*/ 898 h 952"/>
              <a:gd name="T90" fmla="*/ 30 w 952"/>
              <a:gd name="T91" fmla="*/ 864 h 952"/>
              <a:gd name="T92" fmla="*/ 20 w 952"/>
              <a:gd name="T93" fmla="*/ 822 h 952"/>
              <a:gd name="T94" fmla="*/ 20 w 952"/>
              <a:gd name="T95" fmla="*/ 132 h 952"/>
              <a:gd name="T96" fmla="*/ 30 w 952"/>
              <a:gd name="T97" fmla="*/ 88 h 952"/>
              <a:gd name="T98" fmla="*/ 54 w 952"/>
              <a:gd name="T99" fmla="*/ 54 h 952"/>
              <a:gd name="T100" fmla="*/ 88 w 952"/>
              <a:gd name="T101" fmla="*/ 30 h 952"/>
              <a:gd name="T102" fmla="*/ 130 w 952"/>
              <a:gd name="T103" fmla="*/ 22 h 952"/>
              <a:gd name="T104" fmla="*/ 820 w 952"/>
              <a:gd name="T105" fmla="*/ 22 h 952"/>
              <a:gd name="T106" fmla="*/ 862 w 952"/>
              <a:gd name="T107" fmla="*/ 30 h 952"/>
              <a:gd name="T108" fmla="*/ 898 w 952"/>
              <a:gd name="T109" fmla="*/ 54 h 952"/>
              <a:gd name="T110" fmla="*/ 922 w 952"/>
              <a:gd name="T111" fmla="*/ 88 h 952"/>
              <a:gd name="T112" fmla="*/ 930 w 952"/>
              <a:gd name="T113" fmla="*/ 13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2" h="952">
                <a:moveTo>
                  <a:pt x="820" y="0"/>
                </a:moveTo>
                <a:lnTo>
                  <a:pt x="130" y="0"/>
                </a:lnTo>
                <a:lnTo>
                  <a:pt x="130" y="0"/>
                </a:lnTo>
                <a:lnTo>
                  <a:pt x="116" y="0"/>
                </a:lnTo>
                <a:lnTo>
                  <a:pt x="104" y="2"/>
                </a:lnTo>
                <a:lnTo>
                  <a:pt x="92" y="6"/>
                </a:lnTo>
                <a:lnTo>
                  <a:pt x="80" y="10"/>
                </a:lnTo>
                <a:lnTo>
                  <a:pt x="68" y="16"/>
                </a:lnTo>
                <a:lnTo>
                  <a:pt x="58" y="22"/>
                </a:lnTo>
                <a:lnTo>
                  <a:pt x="46" y="30"/>
                </a:lnTo>
                <a:lnTo>
                  <a:pt x="38" y="38"/>
                </a:lnTo>
                <a:lnTo>
                  <a:pt x="30" y="48"/>
                </a:lnTo>
                <a:lnTo>
                  <a:pt x="22" y="58"/>
                </a:lnTo>
                <a:lnTo>
                  <a:pt x="14" y="68"/>
                </a:lnTo>
                <a:lnTo>
                  <a:pt x="10" y="80"/>
                </a:lnTo>
                <a:lnTo>
                  <a:pt x="6" y="92"/>
                </a:lnTo>
                <a:lnTo>
                  <a:pt x="2" y="104"/>
                </a:lnTo>
                <a:lnTo>
                  <a:pt x="0" y="118"/>
                </a:lnTo>
                <a:lnTo>
                  <a:pt x="0" y="132"/>
                </a:lnTo>
                <a:lnTo>
                  <a:pt x="0" y="822"/>
                </a:lnTo>
                <a:lnTo>
                  <a:pt x="0" y="822"/>
                </a:lnTo>
                <a:lnTo>
                  <a:pt x="0" y="834"/>
                </a:lnTo>
                <a:lnTo>
                  <a:pt x="2" y="848"/>
                </a:lnTo>
                <a:lnTo>
                  <a:pt x="6" y="860"/>
                </a:lnTo>
                <a:lnTo>
                  <a:pt x="10" y="872"/>
                </a:lnTo>
                <a:lnTo>
                  <a:pt x="14" y="884"/>
                </a:lnTo>
                <a:lnTo>
                  <a:pt x="22" y="894"/>
                </a:lnTo>
                <a:lnTo>
                  <a:pt x="30" y="904"/>
                </a:lnTo>
                <a:lnTo>
                  <a:pt x="38" y="914"/>
                </a:lnTo>
                <a:lnTo>
                  <a:pt x="46" y="922"/>
                </a:lnTo>
                <a:lnTo>
                  <a:pt x="58" y="930"/>
                </a:lnTo>
                <a:lnTo>
                  <a:pt x="68" y="936"/>
                </a:lnTo>
                <a:lnTo>
                  <a:pt x="80" y="942"/>
                </a:lnTo>
                <a:lnTo>
                  <a:pt x="92" y="946"/>
                </a:lnTo>
                <a:lnTo>
                  <a:pt x="104" y="950"/>
                </a:lnTo>
                <a:lnTo>
                  <a:pt x="116" y="952"/>
                </a:lnTo>
                <a:lnTo>
                  <a:pt x="130" y="952"/>
                </a:lnTo>
                <a:lnTo>
                  <a:pt x="820" y="952"/>
                </a:lnTo>
                <a:lnTo>
                  <a:pt x="820" y="952"/>
                </a:lnTo>
                <a:lnTo>
                  <a:pt x="834" y="952"/>
                </a:lnTo>
                <a:lnTo>
                  <a:pt x="846" y="950"/>
                </a:lnTo>
                <a:lnTo>
                  <a:pt x="860" y="946"/>
                </a:lnTo>
                <a:lnTo>
                  <a:pt x="872" y="942"/>
                </a:lnTo>
                <a:lnTo>
                  <a:pt x="882" y="936"/>
                </a:lnTo>
                <a:lnTo>
                  <a:pt x="894" y="930"/>
                </a:lnTo>
                <a:lnTo>
                  <a:pt x="904" y="922"/>
                </a:lnTo>
                <a:lnTo>
                  <a:pt x="914" y="914"/>
                </a:lnTo>
                <a:lnTo>
                  <a:pt x="922" y="904"/>
                </a:lnTo>
                <a:lnTo>
                  <a:pt x="930" y="894"/>
                </a:lnTo>
                <a:lnTo>
                  <a:pt x="936" y="884"/>
                </a:lnTo>
                <a:lnTo>
                  <a:pt x="942" y="872"/>
                </a:lnTo>
                <a:lnTo>
                  <a:pt x="946" y="860"/>
                </a:lnTo>
                <a:lnTo>
                  <a:pt x="948" y="848"/>
                </a:lnTo>
                <a:lnTo>
                  <a:pt x="950" y="834"/>
                </a:lnTo>
                <a:lnTo>
                  <a:pt x="952" y="822"/>
                </a:lnTo>
                <a:lnTo>
                  <a:pt x="952" y="132"/>
                </a:lnTo>
                <a:lnTo>
                  <a:pt x="952" y="132"/>
                </a:lnTo>
                <a:lnTo>
                  <a:pt x="950" y="118"/>
                </a:lnTo>
                <a:lnTo>
                  <a:pt x="948" y="104"/>
                </a:lnTo>
                <a:lnTo>
                  <a:pt x="946" y="92"/>
                </a:lnTo>
                <a:lnTo>
                  <a:pt x="942" y="80"/>
                </a:lnTo>
                <a:lnTo>
                  <a:pt x="936" y="68"/>
                </a:lnTo>
                <a:lnTo>
                  <a:pt x="930" y="58"/>
                </a:lnTo>
                <a:lnTo>
                  <a:pt x="922" y="48"/>
                </a:lnTo>
                <a:lnTo>
                  <a:pt x="914" y="38"/>
                </a:lnTo>
                <a:lnTo>
                  <a:pt x="904" y="30"/>
                </a:lnTo>
                <a:lnTo>
                  <a:pt x="894" y="22"/>
                </a:lnTo>
                <a:lnTo>
                  <a:pt x="882" y="16"/>
                </a:lnTo>
                <a:lnTo>
                  <a:pt x="872" y="10"/>
                </a:lnTo>
                <a:lnTo>
                  <a:pt x="860" y="6"/>
                </a:lnTo>
                <a:lnTo>
                  <a:pt x="846" y="2"/>
                </a:lnTo>
                <a:lnTo>
                  <a:pt x="834" y="0"/>
                </a:lnTo>
                <a:lnTo>
                  <a:pt x="820" y="0"/>
                </a:lnTo>
                <a:lnTo>
                  <a:pt x="820" y="0"/>
                </a:lnTo>
                <a:close/>
                <a:moveTo>
                  <a:pt x="930" y="822"/>
                </a:moveTo>
                <a:lnTo>
                  <a:pt x="930" y="822"/>
                </a:lnTo>
                <a:lnTo>
                  <a:pt x="928" y="844"/>
                </a:lnTo>
                <a:lnTo>
                  <a:pt x="922" y="864"/>
                </a:lnTo>
                <a:lnTo>
                  <a:pt x="912" y="882"/>
                </a:lnTo>
                <a:lnTo>
                  <a:pt x="898" y="898"/>
                </a:lnTo>
                <a:lnTo>
                  <a:pt x="882" y="912"/>
                </a:lnTo>
                <a:lnTo>
                  <a:pt x="862" y="922"/>
                </a:lnTo>
                <a:lnTo>
                  <a:pt x="842" y="928"/>
                </a:lnTo>
                <a:lnTo>
                  <a:pt x="820" y="930"/>
                </a:lnTo>
                <a:lnTo>
                  <a:pt x="130" y="930"/>
                </a:lnTo>
                <a:lnTo>
                  <a:pt x="130" y="930"/>
                </a:lnTo>
                <a:lnTo>
                  <a:pt x="108" y="928"/>
                </a:lnTo>
                <a:lnTo>
                  <a:pt x="88" y="922"/>
                </a:lnTo>
                <a:lnTo>
                  <a:pt x="70" y="912"/>
                </a:lnTo>
                <a:lnTo>
                  <a:pt x="54" y="898"/>
                </a:lnTo>
                <a:lnTo>
                  <a:pt x="40" y="882"/>
                </a:lnTo>
                <a:lnTo>
                  <a:pt x="30" y="864"/>
                </a:lnTo>
                <a:lnTo>
                  <a:pt x="24" y="844"/>
                </a:lnTo>
                <a:lnTo>
                  <a:pt x="20" y="822"/>
                </a:lnTo>
                <a:lnTo>
                  <a:pt x="20" y="132"/>
                </a:lnTo>
                <a:lnTo>
                  <a:pt x="20" y="132"/>
                </a:lnTo>
                <a:lnTo>
                  <a:pt x="24" y="110"/>
                </a:lnTo>
                <a:lnTo>
                  <a:pt x="30" y="88"/>
                </a:lnTo>
                <a:lnTo>
                  <a:pt x="40" y="70"/>
                </a:lnTo>
                <a:lnTo>
                  <a:pt x="54" y="54"/>
                </a:lnTo>
                <a:lnTo>
                  <a:pt x="70" y="40"/>
                </a:lnTo>
                <a:lnTo>
                  <a:pt x="88" y="30"/>
                </a:lnTo>
                <a:lnTo>
                  <a:pt x="108" y="24"/>
                </a:lnTo>
                <a:lnTo>
                  <a:pt x="130" y="22"/>
                </a:lnTo>
                <a:lnTo>
                  <a:pt x="820" y="22"/>
                </a:lnTo>
                <a:lnTo>
                  <a:pt x="820" y="22"/>
                </a:lnTo>
                <a:lnTo>
                  <a:pt x="842" y="24"/>
                </a:lnTo>
                <a:lnTo>
                  <a:pt x="862" y="30"/>
                </a:lnTo>
                <a:lnTo>
                  <a:pt x="882" y="40"/>
                </a:lnTo>
                <a:lnTo>
                  <a:pt x="898" y="54"/>
                </a:lnTo>
                <a:lnTo>
                  <a:pt x="912" y="70"/>
                </a:lnTo>
                <a:lnTo>
                  <a:pt x="922" y="88"/>
                </a:lnTo>
                <a:lnTo>
                  <a:pt x="928" y="110"/>
                </a:lnTo>
                <a:lnTo>
                  <a:pt x="930" y="132"/>
                </a:lnTo>
                <a:lnTo>
                  <a:pt x="930" y="8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3" name="Freeform 7"/>
          <p:cNvSpPr>
            <a:spLocks noEditPoints="1"/>
          </p:cNvSpPr>
          <p:nvPr userDrawn="1"/>
        </p:nvSpPr>
        <p:spPr bwMode="auto">
          <a:xfrm>
            <a:off x="272149" y="4192408"/>
            <a:ext cx="626269" cy="756637"/>
          </a:xfrm>
          <a:custGeom>
            <a:avLst/>
            <a:gdLst>
              <a:gd name="T0" fmla="*/ 312 w 526"/>
              <a:gd name="T1" fmla="*/ 2 h 548"/>
              <a:gd name="T2" fmla="*/ 258 w 526"/>
              <a:gd name="T3" fmla="*/ 16 h 548"/>
              <a:gd name="T4" fmla="*/ 210 w 526"/>
              <a:gd name="T5" fmla="*/ 44 h 548"/>
              <a:gd name="T6" fmla="*/ 172 w 526"/>
              <a:gd name="T7" fmla="*/ 86 h 548"/>
              <a:gd name="T8" fmla="*/ 148 w 526"/>
              <a:gd name="T9" fmla="*/ 136 h 548"/>
              <a:gd name="T10" fmla="*/ 138 w 526"/>
              <a:gd name="T11" fmla="*/ 194 h 548"/>
              <a:gd name="T12" fmla="*/ 142 w 526"/>
              <a:gd name="T13" fmla="*/ 232 h 548"/>
              <a:gd name="T14" fmla="*/ 160 w 526"/>
              <a:gd name="T15" fmla="*/ 282 h 548"/>
              <a:gd name="T16" fmla="*/ 190 w 526"/>
              <a:gd name="T17" fmla="*/ 326 h 548"/>
              <a:gd name="T18" fmla="*/ 148 w 526"/>
              <a:gd name="T19" fmla="*/ 346 h 548"/>
              <a:gd name="T20" fmla="*/ 118 w 526"/>
              <a:gd name="T21" fmla="*/ 352 h 548"/>
              <a:gd name="T22" fmla="*/ 14 w 526"/>
              <a:gd name="T23" fmla="*/ 452 h 548"/>
              <a:gd name="T24" fmla="*/ 4 w 526"/>
              <a:gd name="T25" fmla="*/ 468 h 548"/>
              <a:gd name="T26" fmla="*/ 2 w 526"/>
              <a:gd name="T27" fmla="*/ 500 h 548"/>
              <a:gd name="T28" fmla="*/ 18 w 526"/>
              <a:gd name="T29" fmla="*/ 530 h 548"/>
              <a:gd name="T30" fmla="*/ 36 w 526"/>
              <a:gd name="T31" fmla="*/ 542 h 548"/>
              <a:gd name="T32" fmla="*/ 68 w 526"/>
              <a:gd name="T33" fmla="*/ 548 h 548"/>
              <a:gd name="T34" fmla="*/ 96 w 526"/>
              <a:gd name="T35" fmla="*/ 534 h 548"/>
              <a:gd name="T36" fmla="*/ 196 w 526"/>
              <a:gd name="T37" fmla="*/ 430 h 548"/>
              <a:gd name="T38" fmla="*/ 200 w 526"/>
              <a:gd name="T39" fmla="*/ 388 h 548"/>
              <a:gd name="T40" fmla="*/ 252 w 526"/>
              <a:gd name="T41" fmla="*/ 372 h 548"/>
              <a:gd name="T42" fmla="*/ 332 w 526"/>
              <a:gd name="T43" fmla="*/ 388 h 548"/>
              <a:gd name="T44" fmla="*/ 372 w 526"/>
              <a:gd name="T45" fmla="*/ 384 h 548"/>
              <a:gd name="T46" fmla="*/ 426 w 526"/>
              <a:gd name="T47" fmla="*/ 364 h 548"/>
              <a:gd name="T48" fmla="*/ 470 w 526"/>
              <a:gd name="T49" fmla="*/ 332 h 548"/>
              <a:gd name="T50" fmla="*/ 504 w 526"/>
              <a:gd name="T51" fmla="*/ 286 h 548"/>
              <a:gd name="T52" fmla="*/ 522 w 526"/>
              <a:gd name="T53" fmla="*/ 234 h 548"/>
              <a:gd name="T54" fmla="*/ 526 w 526"/>
              <a:gd name="T55" fmla="*/ 194 h 548"/>
              <a:gd name="T56" fmla="*/ 518 w 526"/>
              <a:gd name="T57" fmla="*/ 136 h 548"/>
              <a:gd name="T58" fmla="*/ 494 w 526"/>
              <a:gd name="T59" fmla="*/ 86 h 548"/>
              <a:gd name="T60" fmla="*/ 456 w 526"/>
              <a:gd name="T61" fmla="*/ 44 h 548"/>
              <a:gd name="T62" fmla="*/ 408 w 526"/>
              <a:gd name="T63" fmla="*/ 16 h 548"/>
              <a:gd name="T64" fmla="*/ 352 w 526"/>
              <a:gd name="T65" fmla="*/ 2 h 548"/>
              <a:gd name="T66" fmla="*/ 332 w 526"/>
              <a:gd name="T67" fmla="*/ 344 h 548"/>
              <a:gd name="T68" fmla="*/ 302 w 526"/>
              <a:gd name="T69" fmla="*/ 342 h 548"/>
              <a:gd name="T70" fmla="*/ 260 w 526"/>
              <a:gd name="T71" fmla="*/ 326 h 548"/>
              <a:gd name="T72" fmla="*/ 226 w 526"/>
              <a:gd name="T73" fmla="*/ 300 h 548"/>
              <a:gd name="T74" fmla="*/ 200 w 526"/>
              <a:gd name="T75" fmla="*/ 266 h 548"/>
              <a:gd name="T76" fmla="*/ 186 w 526"/>
              <a:gd name="T77" fmla="*/ 224 h 548"/>
              <a:gd name="T78" fmla="*/ 182 w 526"/>
              <a:gd name="T79" fmla="*/ 194 h 548"/>
              <a:gd name="T80" fmla="*/ 188 w 526"/>
              <a:gd name="T81" fmla="*/ 150 h 548"/>
              <a:gd name="T82" fmla="*/ 208 w 526"/>
              <a:gd name="T83" fmla="*/ 110 h 548"/>
              <a:gd name="T84" fmla="*/ 236 w 526"/>
              <a:gd name="T85" fmla="*/ 78 h 548"/>
              <a:gd name="T86" fmla="*/ 274 w 526"/>
              <a:gd name="T87" fmla="*/ 56 h 548"/>
              <a:gd name="T88" fmla="*/ 318 w 526"/>
              <a:gd name="T89" fmla="*/ 44 h 548"/>
              <a:gd name="T90" fmla="*/ 348 w 526"/>
              <a:gd name="T91" fmla="*/ 44 h 548"/>
              <a:gd name="T92" fmla="*/ 392 w 526"/>
              <a:gd name="T93" fmla="*/ 56 h 548"/>
              <a:gd name="T94" fmla="*/ 428 w 526"/>
              <a:gd name="T95" fmla="*/ 78 h 548"/>
              <a:gd name="T96" fmla="*/ 458 w 526"/>
              <a:gd name="T97" fmla="*/ 110 h 548"/>
              <a:gd name="T98" fmla="*/ 476 w 526"/>
              <a:gd name="T99" fmla="*/ 150 h 548"/>
              <a:gd name="T100" fmla="*/ 484 w 526"/>
              <a:gd name="T101" fmla="*/ 194 h 548"/>
              <a:gd name="T102" fmla="*/ 480 w 526"/>
              <a:gd name="T103" fmla="*/ 224 h 548"/>
              <a:gd name="T104" fmla="*/ 466 w 526"/>
              <a:gd name="T105" fmla="*/ 266 h 548"/>
              <a:gd name="T106" fmla="*/ 440 w 526"/>
              <a:gd name="T107" fmla="*/ 300 h 548"/>
              <a:gd name="T108" fmla="*/ 404 w 526"/>
              <a:gd name="T109" fmla="*/ 326 h 548"/>
              <a:gd name="T110" fmla="*/ 364 w 526"/>
              <a:gd name="T111" fmla="*/ 342 h 548"/>
              <a:gd name="T112" fmla="*/ 332 w 526"/>
              <a:gd name="T113" fmla="*/ 344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6" h="548">
                <a:moveTo>
                  <a:pt x="332" y="0"/>
                </a:moveTo>
                <a:lnTo>
                  <a:pt x="332" y="0"/>
                </a:lnTo>
                <a:lnTo>
                  <a:pt x="312" y="2"/>
                </a:lnTo>
                <a:lnTo>
                  <a:pt x="294" y="4"/>
                </a:lnTo>
                <a:lnTo>
                  <a:pt x="274" y="8"/>
                </a:lnTo>
                <a:lnTo>
                  <a:pt x="258" y="16"/>
                </a:lnTo>
                <a:lnTo>
                  <a:pt x="240" y="24"/>
                </a:lnTo>
                <a:lnTo>
                  <a:pt x="224" y="34"/>
                </a:lnTo>
                <a:lnTo>
                  <a:pt x="210" y="44"/>
                </a:lnTo>
                <a:lnTo>
                  <a:pt x="196" y="56"/>
                </a:lnTo>
                <a:lnTo>
                  <a:pt x="182" y="70"/>
                </a:lnTo>
                <a:lnTo>
                  <a:pt x="172" y="86"/>
                </a:lnTo>
                <a:lnTo>
                  <a:pt x="162" y="102"/>
                </a:lnTo>
                <a:lnTo>
                  <a:pt x="154" y="118"/>
                </a:lnTo>
                <a:lnTo>
                  <a:pt x="148" y="136"/>
                </a:lnTo>
                <a:lnTo>
                  <a:pt x="142" y="154"/>
                </a:lnTo>
                <a:lnTo>
                  <a:pt x="140" y="174"/>
                </a:lnTo>
                <a:lnTo>
                  <a:pt x="138" y="194"/>
                </a:lnTo>
                <a:lnTo>
                  <a:pt x="138" y="194"/>
                </a:lnTo>
                <a:lnTo>
                  <a:pt x="140" y="212"/>
                </a:lnTo>
                <a:lnTo>
                  <a:pt x="142" y="232"/>
                </a:lnTo>
                <a:lnTo>
                  <a:pt x="146" y="248"/>
                </a:lnTo>
                <a:lnTo>
                  <a:pt x="152" y="266"/>
                </a:lnTo>
                <a:lnTo>
                  <a:pt x="160" y="282"/>
                </a:lnTo>
                <a:lnTo>
                  <a:pt x="168" y="298"/>
                </a:lnTo>
                <a:lnTo>
                  <a:pt x="178" y="312"/>
                </a:lnTo>
                <a:lnTo>
                  <a:pt x="190" y="326"/>
                </a:lnTo>
                <a:lnTo>
                  <a:pt x="164" y="350"/>
                </a:lnTo>
                <a:lnTo>
                  <a:pt x="164" y="350"/>
                </a:lnTo>
                <a:lnTo>
                  <a:pt x="148" y="346"/>
                </a:lnTo>
                <a:lnTo>
                  <a:pt x="134" y="346"/>
                </a:lnTo>
                <a:lnTo>
                  <a:pt x="126" y="348"/>
                </a:lnTo>
                <a:lnTo>
                  <a:pt x="118" y="352"/>
                </a:lnTo>
                <a:lnTo>
                  <a:pt x="112" y="356"/>
                </a:lnTo>
                <a:lnTo>
                  <a:pt x="106" y="360"/>
                </a:lnTo>
                <a:lnTo>
                  <a:pt x="14" y="452"/>
                </a:lnTo>
                <a:lnTo>
                  <a:pt x="14" y="452"/>
                </a:lnTo>
                <a:lnTo>
                  <a:pt x="8" y="460"/>
                </a:lnTo>
                <a:lnTo>
                  <a:pt x="4" y="468"/>
                </a:lnTo>
                <a:lnTo>
                  <a:pt x="0" y="480"/>
                </a:lnTo>
                <a:lnTo>
                  <a:pt x="0" y="490"/>
                </a:lnTo>
                <a:lnTo>
                  <a:pt x="2" y="500"/>
                </a:lnTo>
                <a:lnTo>
                  <a:pt x="4" y="510"/>
                </a:lnTo>
                <a:lnTo>
                  <a:pt x="10" y="520"/>
                </a:lnTo>
                <a:lnTo>
                  <a:pt x="18" y="530"/>
                </a:lnTo>
                <a:lnTo>
                  <a:pt x="18" y="530"/>
                </a:lnTo>
                <a:lnTo>
                  <a:pt x="28" y="538"/>
                </a:lnTo>
                <a:lnTo>
                  <a:pt x="36" y="542"/>
                </a:lnTo>
                <a:lnTo>
                  <a:pt x="48" y="546"/>
                </a:lnTo>
                <a:lnTo>
                  <a:pt x="58" y="548"/>
                </a:lnTo>
                <a:lnTo>
                  <a:pt x="68" y="548"/>
                </a:lnTo>
                <a:lnTo>
                  <a:pt x="78" y="544"/>
                </a:lnTo>
                <a:lnTo>
                  <a:pt x="88" y="540"/>
                </a:lnTo>
                <a:lnTo>
                  <a:pt x="96" y="534"/>
                </a:lnTo>
                <a:lnTo>
                  <a:pt x="188" y="442"/>
                </a:lnTo>
                <a:lnTo>
                  <a:pt x="188" y="442"/>
                </a:lnTo>
                <a:lnTo>
                  <a:pt x="196" y="430"/>
                </a:lnTo>
                <a:lnTo>
                  <a:pt x="202" y="418"/>
                </a:lnTo>
                <a:lnTo>
                  <a:pt x="202" y="402"/>
                </a:lnTo>
                <a:lnTo>
                  <a:pt x="200" y="388"/>
                </a:lnTo>
                <a:lnTo>
                  <a:pt x="230" y="358"/>
                </a:lnTo>
                <a:lnTo>
                  <a:pt x="230" y="358"/>
                </a:lnTo>
                <a:lnTo>
                  <a:pt x="252" y="372"/>
                </a:lnTo>
                <a:lnTo>
                  <a:pt x="278" y="380"/>
                </a:lnTo>
                <a:lnTo>
                  <a:pt x="304" y="386"/>
                </a:lnTo>
                <a:lnTo>
                  <a:pt x="332" y="388"/>
                </a:lnTo>
                <a:lnTo>
                  <a:pt x="332" y="388"/>
                </a:lnTo>
                <a:lnTo>
                  <a:pt x="352" y="388"/>
                </a:lnTo>
                <a:lnTo>
                  <a:pt x="372" y="384"/>
                </a:lnTo>
                <a:lnTo>
                  <a:pt x="390" y="380"/>
                </a:lnTo>
                <a:lnTo>
                  <a:pt x="408" y="374"/>
                </a:lnTo>
                <a:lnTo>
                  <a:pt x="426" y="364"/>
                </a:lnTo>
                <a:lnTo>
                  <a:pt x="442" y="356"/>
                </a:lnTo>
                <a:lnTo>
                  <a:pt x="456" y="344"/>
                </a:lnTo>
                <a:lnTo>
                  <a:pt x="470" y="332"/>
                </a:lnTo>
                <a:lnTo>
                  <a:pt x="482" y="318"/>
                </a:lnTo>
                <a:lnTo>
                  <a:pt x="494" y="302"/>
                </a:lnTo>
                <a:lnTo>
                  <a:pt x="504" y="286"/>
                </a:lnTo>
                <a:lnTo>
                  <a:pt x="512" y="270"/>
                </a:lnTo>
                <a:lnTo>
                  <a:pt x="518" y="252"/>
                </a:lnTo>
                <a:lnTo>
                  <a:pt x="522" y="234"/>
                </a:lnTo>
                <a:lnTo>
                  <a:pt x="526" y="214"/>
                </a:lnTo>
                <a:lnTo>
                  <a:pt x="526" y="194"/>
                </a:lnTo>
                <a:lnTo>
                  <a:pt x="526" y="194"/>
                </a:lnTo>
                <a:lnTo>
                  <a:pt x="526" y="174"/>
                </a:lnTo>
                <a:lnTo>
                  <a:pt x="522" y="154"/>
                </a:lnTo>
                <a:lnTo>
                  <a:pt x="518" y="136"/>
                </a:lnTo>
                <a:lnTo>
                  <a:pt x="512" y="118"/>
                </a:lnTo>
                <a:lnTo>
                  <a:pt x="504" y="102"/>
                </a:lnTo>
                <a:lnTo>
                  <a:pt x="494" y="86"/>
                </a:lnTo>
                <a:lnTo>
                  <a:pt x="482" y="70"/>
                </a:lnTo>
                <a:lnTo>
                  <a:pt x="470" y="56"/>
                </a:lnTo>
                <a:lnTo>
                  <a:pt x="456" y="44"/>
                </a:lnTo>
                <a:lnTo>
                  <a:pt x="442" y="34"/>
                </a:lnTo>
                <a:lnTo>
                  <a:pt x="426" y="24"/>
                </a:lnTo>
                <a:lnTo>
                  <a:pt x="408" y="16"/>
                </a:lnTo>
                <a:lnTo>
                  <a:pt x="390" y="8"/>
                </a:lnTo>
                <a:lnTo>
                  <a:pt x="372" y="4"/>
                </a:lnTo>
                <a:lnTo>
                  <a:pt x="352" y="2"/>
                </a:lnTo>
                <a:lnTo>
                  <a:pt x="332" y="0"/>
                </a:lnTo>
                <a:lnTo>
                  <a:pt x="332" y="0"/>
                </a:lnTo>
                <a:close/>
                <a:moveTo>
                  <a:pt x="332" y="344"/>
                </a:moveTo>
                <a:lnTo>
                  <a:pt x="332" y="344"/>
                </a:lnTo>
                <a:lnTo>
                  <a:pt x="318" y="344"/>
                </a:lnTo>
                <a:lnTo>
                  <a:pt x="302" y="342"/>
                </a:lnTo>
                <a:lnTo>
                  <a:pt x="288" y="338"/>
                </a:lnTo>
                <a:lnTo>
                  <a:pt x="274" y="334"/>
                </a:lnTo>
                <a:lnTo>
                  <a:pt x="260" y="326"/>
                </a:lnTo>
                <a:lnTo>
                  <a:pt x="248" y="320"/>
                </a:lnTo>
                <a:lnTo>
                  <a:pt x="236" y="310"/>
                </a:lnTo>
                <a:lnTo>
                  <a:pt x="226" y="300"/>
                </a:lnTo>
                <a:lnTo>
                  <a:pt x="216" y="290"/>
                </a:lnTo>
                <a:lnTo>
                  <a:pt x="208" y="278"/>
                </a:lnTo>
                <a:lnTo>
                  <a:pt x="200" y="266"/>
                </a:lnTo>
                <a:lnTo>
                  <a:pt x="194" y="252"/>
                </a:lnTo>
                <a:lnTo>
                  <a:pt x="188" y="238"/>
                </a:lnTo>
                <a:lnTo>
                  <a:pt x="186" y="224"/>
                </a:lnTo>
                <a:lnTo>
                  <a:pt x="182" y="210"/>
                </a:lnTo>
                <a:lnTo>
                  <a:pt x="182" y="194"/>
                </a:lnTo>
                <a:lnTo>
                  <a:pt x="182" y="194"/>
                </a:lnTo>
                <a:lnTo>
                  <a:pt x="182" y="178"/>
                </a:lnTo>
                <a:lnTo>
                  <a:pt x="186" y="164"/>
                </a:lnTo>
                <a:lnTo>
                  <a:pt x="188" y="150"/>
                </a:lnTo>
                <a:lnTo>
                  <a:pt x="194" y="136"/>
                </a:lnTo>
                <a:lnTo>
                  <a:pt x="200" y="122"/>
                </a:lnTo>
                <a:lnTo>
                  <a:pt x="208" y="110"/>
                </a:lnTo>
                <a:lnTo>
                  <a:pt x="216" y="98"/>
                </a:lnTo>
                <a:lnTo>
                  <a:pt x="226" y="88"/>
                </a:lnTo>
                <a:lnTo>
                  <a:pt x="236" y="78"/>
                </a:lnTo>
                <a:lnTo>
                  <a:pt x="248" y="70"/>
                </a:lnTo>
                <a:lnTo>
                  <a:pt x="260" y="62"/>
                </a:lnTo>
                <a:lnTo>
                  <a:pt x="274" y="56"/>
                </a:lnTo>
                <a:lnTo>
                  <a:pt x="288" y="50"/>
                </a:lnTo>
                <a:lnTo>
                  <a:pt x="302" y="46"/>
                </a:lnTo>
                <a:lnTo>
                  <a:pt x="318" y="44"/>
                </a:lnTo>
                <a:lnTo>
                  <a:pt x="332" y="44"/>
                </a:lnTo>
                <a:lnTo>
                  <a:pt x="332" y="44"/>
                </a:lnTo>
                <a:lnTo>
                  <a:pt x="348" y="44"/>
                </a:lnTo>
                <a:lnTo>
                  <a:pt x="364" y="46"/>
                </a:lnTo>
                <a:lnTo>
                  <a:pt x="378" y="50"/>
                </a:lnTo>
                <a:lnTo>
                  <a:pt x="392" y="56"/>
                </a:lnTo>
                <a:lnTo>
                  <a:pt x="404" y="62"/>
                </a:lnTo>
                <a:lnTo>
                  <a:pt x="416" y="70"/>
                </a:lnTo>
                <a:lnTo>
                  <a:pt x="428" y="78"/>
                </a:lnTo>
                <a:lnTo>
                  <a:pt x="440" y="88"/>
                </a:lnTo>
                <a:lnTo>
                  <a:pt x="450" y="98"/>
                </a:lnTo>
                <a:lnTo>
                  <a:pt x="458" y="110"/>
                </a:lnTo>
                <a:lnTo>
                  <a:pt x="466" y="122"/>
                </a:lnTo>
                <a:lnTo>
                  <a:pt x="472" y="136"/>
                </a:lnTo>
                <a:lnTo>
                  <a:pt x="476" y="150"/>
                </a:lnTo>
                <a:lnTo>
                  <a:pt x="480" y="164"/>
                </a:lnTo>
                <a:lnTo>
                  <a:pt x="482" y="178"/>
                </a:lnTo>
                <a:lnTo>
                  <a:pt x="484" y="194"/>
                </a:lnTo>
                <a:lnTo>
                  <a:pt x="484" y="194"/>
                </a:lnTo>
                <a:lnTo>
                  <a:pt x="482" y="210"/>
                </a:lnTo>
                <a:lnTo>
                  <a:pt x="480" y="224"/>
                </a:lnTo>
                <a:lnTo>
                  <a:pt x="476" y="238"/>
                </a:lnTo>
                <a:lnTo>
                  <a:pt x="472" y="252"/>
                </a:lnTo>
                <a:lnTo>
                  <a:pt x="466" y="266"/>
                </a:lnTo>
                <a:lnTo>
                  <a:pt x="458" y="278"/>
                </a:lnTo>
                <a:lnTo>
                  <a:pt x="450" y="290"/>
                </a:lnTo>
                <a:lnTo>
                  <a:pt x="440" y="300"/>
                </a:lnTo>
                <a:lnTo>
                  <a:pt x="428" y="310"/>
                </a:lnTo>
                <a:lnTo>
                  <a:pt x="416" y="320"/>
                </a:lnTo>
                <a:lnTo>
                  <a:pt x="404" y="326"/>
                </a:lnTo>
                <a:lnTo>
                  <a:pt x="392" y="334"/>
                </a:lnTo>
                <a:lnTo>
                  <a:pt x="378" y="338"/>
                </a:lnTo>
                <a:lnTo>
                  <a:pt x="364" y="342"/>
                </a:lnTo>
                <a:lnTo>
                  <a:pt x="348" y="344"/>
                </a:lnTo>
                <a:lnTo>
                  <a:pt x="332" y="344"/>
                </a:lnTo>
                <a:lnTo>
                  <a:pt x="332" y="3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4" name="Freeform 8"/>
          <p:cNvSpPr>
            <a:spLocks/>
          </p:cNvSpPr>
          <p:nvPr userDrawn="1"/>
        </p:nvSpPr>
        <p:spPr bwMode="auto">
          <a:xfrm>
            <a:off x="473869" y="5811431"/>
            <a:ext cx="424549" cy="187905"/>
          </a:xfrm>
          <a:custGeom>
            <a:avLst/>
            <a:gdLst>
              <a:gd name="T0" fmla="*/ 426 w 426"/>
              <a:gd name="T1" fmla="*/ 0 h 176"/>
              <a:gd name="T2" fmla="*/ 0 w 426"/>
              <a:gd name="T3" fmla="*/ 88 h 176"/>
              <a:gd name="T4" fmla="*/ 0 w 426"/>
              <a:gd name="T5" fmla="*/ 176 h 176"/>
              <a:gd name="T6" fmla="*/ 426 w 426"/>
              <a:gd name="T7" fmla="*/ 108 h 176"/>
              <a:gd name="T8" fmla="*/ 426 w 426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" h="176">
                <a:moveTo>
                  <a:pt x="426" y="0"/>
                </a:moveTo>
                <a:lnTo>
                  <a:pt x="0" y="88"/>
                </a:lnTo>
                <a:lnTo>
                  <a:pt x="0" y="176"/>
                </a:lnTo>
                <a:lnTo>
                  <a:pt x="426" y="108"/>
                </a:lnTo>
                <a:lnTo>
                  <a:pt x="426" y="0"/>
                </a:lnTo>
                <a:close/>
              </a:path>
            </a:pathLst>
          </a:custGeom>
          <a:solidFill>
            <a:srgbClr val="971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9"/>
          <p:cNvSpPr>
            <a:spLocks/>
          </p:cNvSpPr>
          <p:nvPr userDrawn="1"/>
        </p:nvSpPr>
        <p:spPr bwMode="auto">
          <a:xfrm>
            <a:off x="0" y="5320671"/>
            <a:ext cx="1415165" cy="1545946"/>
          </a:xfrm>
          <a:custGeom>
            <a:avLst/>
            <a:gdLst>
              <a:gd name="T0" fmla="*/ 1248 w 1420"/>
              <a:gd name="T1" fmla="*/ 0 h 1448"/>
              <a:gd name="T2" fmla="*/ 0 w 1420"/>
              <a:gd name="T3" fmla="*/ 0 h 1448"/>
              <a:gd name="T4" fmla="*/ 0 w 1420"/>
              <a:gd name="T5" fmla="*/ 1448 h 1448"/>
              <a:gd name="T6" fmla="*/ 1420 w 1420"/>
              <a:gd name="T7" fmla="*/ 1448 h 1448"/>
              <a:gd name="T8" fmla="*/ 1420 w 1420"/>
              <a:gd name="T9" fmla="*/ 174 h 1448"/>
              <a:gd name="T10" fmla="*/ 1420 w 1420"/>
              <a:gd name="T11" fmla="*/ 174 h 1448"/>
              <a:gd name="T12" fmla="*/ 1420 w 1420"/>
              <a:gd name="T13" fmla="*/ 156 h 1448"/>
              <a:gd name="T14" fmla="*/ 1418 w 1420"/>
              <a:gd name="T15" fmla="*/ 138 h 1448"/>
              <a:gd name="T16" fmla="*/ 1414 w 1420"/>
              <a:gd name="T17" fmla="*/ 122 h 1448"/>
              <a:gd name="T18" fmla="*/ 1408 w 1420"/>
              <a:gd name="T19" fmla="*/ 106 h 1448"/>
              <a:gd name="T20" fmla="*/ 1400 w 1420"/>
              <a:gd name="T21" fmla="*/ 90 h 1448"/>
              <a:gd name="T22" fmla="*/ 1392 w 1420"/>
              <a:gd name="T23" fmla="*/ 76 h 1448"/>
              <a:gd name="T24" fmla="*/ 1382 w 1420"/>
              <a:gd name="T25" fmla="*/ 64 h 1448"/>
              <a:gd name="T26" fmla="*/ 1370 w 1420"/>
              <a:gd name="T27" fmla="*/ 52 h 1448"/>
              <a:gd name="T28" fmla="*/ 1358 w 1420"/>
              <a:gd name="T29" fmla="*/ 40 h 1448"/>
              <a:gd name="T30" fmla="*/ 1344 w 1420"/>
              <a:gd name="T31" fmla="*/ 30 h 1448"/>
              <a:gd name="T32" fmla="*/ 1330 w 1420"/>
              <a:gd name="T33" fmla="*/ 22 h 1448"/>
              <a:gd name="T34" fmla="*/ 1316 w 1420"/>
              <a:gd name="T35" fmla="*/ 14 h 1448"/>
              <a:gd name="T36" fmla="*/ 1300 w 1420"/>
              <a:gd name="T37" fmla="*/ 8 h 1448"/>
              <a:gd name="T38" fmla="*/ 1282 w 1420"/>
              <a:gd name="T39" fmla="*/ 4 h 1448"/>
              <a:gd name="T40" fmla="*/ 1266 w 1420"/>
              <a:gd name="T41" fmla="*/ 2 h 1448"/>
              <a:gd name="T42" fmla="*/ 1248 w 1420"/>
              <a:gd name="T43" fmla="*/ 0 h 1448"/>
              <a:gd name="T44" fmla="*/ 1248 w 1420"/>
              <a:gd name="T45" fmla="*/ 0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0" h="1448">
                <a:moveTo>
                  <a:pt x="1248" y="0"/>
                </a:moveTo>
                <a:lnTo>
                  <a:pt x="0" y="0"/>
                </a:lnTo>
                <a:lnTo>
                  <a:pt x="0" y="1448"/>
                </a:lnTo>
                <a:lnTo>
                  <a:pt x="1420" y="1448"/>
                </a:lnTo>
                <a:lnTo>
                  <a:pt x="1420" y="174"/>
                </a:lnTo>
                <a:lnTo>
                  <a:pt x="1420" y="174"/>
                </a:lnTo>
                <a:lnTo>
                  <a:pt x="1420" y="156"/>
                </a:lnTo>
                <a:lnTo>
                  <a:pt x="1418" y="138"/>
                </a:lnTo>
                <a:lnTo>
                  <a:pt x="1414" y="122"/>
                </a:lnTo>
                <a:lnTo>
                  <a:pt x="1408" y="106"/>
                </a:lnTo>
                <a:lnTo>
                  <a:pt x="1400" y="90"/>
                </a:lnTo>
                <a:lnTo>
                  <a:pt x="1392" y="76"/>
                </a:lnTo>
                <a:lnTo>
                  <a:pt x="1382" y="64"/>
                </a:lnTo>
                <a:lnTo>
                  <a:pt x="1370" y="52"/>
                </a:lnTo>
                <a:lnTo>
                  <a:pt x="1358" y="40"/>
                </a:lnTo>
                <a:lnTo>
                  <a:pt x="1344" y="30"/>
                </a:lnTo>
                <a:lnTo>
                  <a:pt x="1330" y="22"/>
                </a:lnTo>
                <a:lnTo>
                  <a:pt x="1316" y="14"/>
                </a:lnTo>
                <a:lnTo>
                  <a:pt x="1300" y="8"/>
                </a:lnTo>
                <a:lnTo>
                  <a:pt x="1282" y="4"/>
                </a:lnTo>
                <a:lnTo>
                  <a:pt x="1266" y="2"/>
                </a:lnTo>
                <a:lnTo>
                  <a:pt x="1248" y="0"/>
                </a:lnTo>
                <a:lnTo>
                  <a:pt x="12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6" name="Freeform 10"/>
          <p:cNvSpPr>
            <a:spLocks/>
          </p:cNvSpPr>
          <p:nvPr userDrawn="1"/>
        </p:nvSpPr>
        <p:spPr bwMode="auto">
          <a:xfrm>
            <a:off x="0" y="5277343"/>
            <a:ext cx="1451042" cy="1582246"/>
          </a:xfrm>
          <a:custGeom>
            <a:avLst/>
            <a:gdLst>
              <a:gd name="T0" fmla="*/ 1248 w 1456"/>
              <a:gd name="T1" fmla="*/ 0 h 1482"/>
              <a:gd name="T2" fmla="*/ 0 w 1456"/>
              <a:gd name="T3" fmla="*/ 0 h 1482"/>
              <a:gd name="T4" fmla="*/ 0 w 1456"/>
              <a:gd name="T5" fmla="*/ 34 h 1482"/>
              <a:gd name="T6" fmla="*/ 1248 w 1456"/>
              <a:gd name="T7" fmla="*/ 34 h 1482"/>
              <a:gd name="T8" fmla="*/ 1248 w 1456"/>
              <a:gd name="T9" fmla="*/ 34 h 1482"/>
              <a:gd name="T10" fmla="*/ 1266 w 1456"/>
              <a:gd name="T11" fmla="*/ 36 h 1482"/>
              <a:gd name="T12" fmla="*/ 1282 w 1456"/>
              <a:gd name="T13" fmla="*/ 38 h 1482"/>
              <a:gd name="T14" fmla="*/ 1300 w 1456"/>
              <a:gd name="T15" fmla="*/ 42 h 1482"/>
              <a:gd name="T16" fmla="*/ 1316 w 1456"/>
              <a:gd name="T17" fmla="*/ 48 h 1482"/>
              <a:gd name="T18" fmla="*/ 1330 w 1456"/>
              <a:gd name="T19" fmla="*/ 56 h 1482"/>
              <a:gd name="T20" fmla="*/ 1344 w 1456"/>
              <a:gd name="T21" fmla="*/ 64 h 1482"/>
              <a:gd name="T22" fmla="*/ 1358 w 1456"/>
              <a:gd name="T23" fmla="*/ 74 h 1482"/>
              <a:gd name="T24" fmla="*/ 1370 w 1456"/>
              <a:gd name="T25" fmla="*/ 86 h 1482"/>
              <a:gd name="T26" fmla="*/ 1382 w 1456"/>
              <a:gd name="T27" fmla="*/ 98 h 1482"/>
              <a:gd name="T28" fmla="*/ 1392 w 1456"/>
              <a:gd name="T29" fmla="*/ 110 h 1482"/>
              <a:gd name="T30" fmla="*/ 1400 w 1456"/>
              <a:gd name="T31" fmla="*/ 124 h 1482"/>
              <a:gd name="T32" fmla="*/ 1408 w 1456"/>
              <a:gd name="T33" fmla="*/ 140 h 1482"/>
              <a:gd name="T34" fmla="*/ 1414 w 1456"/>
              <a:gd name="T35" fmla="*/ 156 h 1482"/>
              <a:gd name="T36" fmla="*/ 1418 w 1456"/>
              <a:gd name="T37" fmla="*/ 172 h 1482"/>
              <a:gd name="T38" fmla="*/ 1420 w 1456"/>
              <a:gd name="T39" fmla="*/ 190 h 1482"/>
              <a:gd name="T40" fmla="*/ 1420 w 1456"/>
              <a:gd name="T41" fmla="*/ 208 h 1482"/>
              <a:gd name="T42" fmla="*/ 1420 w 1456"/>
              <a:gd name="T43" fmla="*/ 1482 h 1482"/>
              <a:gd name="T44" fmla="*/ 1456 w 1456"/>
              <a:gd name="T45" fmla="*/ 1482 h 1482"/>
              <a:gd name="T46" fmla="*/ 1456 w 1456"/>
              <a:gd name="T47" fmla="*/ 208 h 1482"/>
              <a:gd name="T48" fmla="*/ 1456 w 1456"/>
              <a:gd name="T49" fmla="*/ 208 h 1482"/>
              <a:gd name="T50" fmla="*/ 1454 w 1456"/>
              <a:gd name="T51" fmla="*/ 186 h 1482"/>
              <a:gd name="T52" fmla="*/ 1452 w 1456"/>
              <a:gd name="T53" fmla="*/ 166 h 1482"/>
              <a:gd name="T54" fmla="*/ 1446 w 1456"/>
              <a:gd name="T55" fmla="*/ 146 h 1482"/>
              <a:gd name="T56" fmla="*/ 1440 w 1456"/>
              <a:gd name="T57" fmla="*/ 126 h 1482"/>
              <a:gd name="T58" fmla="*/ 1430 w 1456"/>
              <a:gd name="T59" fmla="*/ 108 h 1482"/>
              <a:gd name="T60" fmla="*/ 1420 w 1456"/>
              <a:gd name="T61" fmla="*/ 92 h 1482"/>
              <a:gd name="T62" fmla="*/ 1408 w 1456"/>
              <a:gd name="T63" fmla="*/ 76 h 1482"/>
              <a:gd name="T64" fmla="*/ 1394 w 1456"/>
              <a:gd name="T65" fmla="*/ 60 h 1482"/>
              <a:gd name="T66" fmla="*/ 1380 w 1456"/>
              <a:gd name="T67" fmla="*/ 48 h 1482"/>
              <a:gd name="T68" fmla="*/ 1364 w 1456"/>
              <a:gd name="T69" fmla="*/ 36 h 1482"/>
              <a:gd name="T70" fmla="*/ 1346 w 1456"/>
              <a:gd name="T71" fmla="*/ 24 h 1482"/>
              <a:gd name="T72" fmla="*/ 1328 w 1456"/>
              <a:gd name="T73" fmla="*/ 16 h 1482"/>
              <a:gd name="T74" fmla="*/ 1310 w 1456"/>
              <a:gd name="T75" fmla="*/ 10 h 1482"/>
              <a:gd name="T76" fmla="*/ 1290 w 1456"/>
              <a:gd name="T77" fmla="*/ 4 h 1482"/>
              <a:gd name="T78" fmla="*/ 1270 w 1456"/>
              <a:gd name="T79" fmla="*/ 0 h 1482"/>
              <a:gd name="T80" fmla="*/ 1248 w 1456"/>
              <a:gd name="T81" fmla="*/ 0 h 1482"/>
              <a:gd name="T82" fmla="*/ 1248 w 1456"/>
              <a:gd name="T83" fmla="*/ 0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56" h="1482">
                <a:moveTo>
                  <a:pt x="1248" y="0"/>
                </a:moveTo>
                <a:lnTo>
                  <a:pt x="0" y="0"/>
                </a:lnTo>
                <a:lnTo>
                  <a:pt x="0" y="34"/>
                </a:lnTo>
                <a:lnTo>
                  <a:pt x="1248" y="34"/>
                </a:lnTo>
                <a:lnTo>
                  <a:pt x="1248" y="34"/>
                </a:lnTo>
                <a:lnTo>
                  <a:pt x="1266" y="36"/>
                </a:lnTo>
                <a:lnTo>
                  <a:pt x="1282" y="38"/>
                </a:lnTo>
                <a:lnTo>
                  <a:pt x="1300" y="42"/>
                </a:lnTo>
                <a:lnTo>
                  <a:pt x="1316" y="48"/>
                </a:lnTo>
                <a:lnTo>
                  <a:pt x="1330" y="56"/>
                </a:lnTo>
                <a:lnTo>
                  <a:pt x="1344" y="64"/>
                </a:lnTo>
                <a:lnTo>
                  <a:pt x="1358" y="74"/>
                </a:lnTo>
                <a:lnTo>
                  <a:pt x="1370" y="86"/>
                </a:lnTo>
                <a:lnTo>
                  <a:pt x="1382" y="98"/>
                </a:lnTo>
                <a:lnTo>
                  <a:pt x="1392" y="110"/>
                </a:lnTo>
                <a:lnTo>
                  <a:pt x="1400" y="124"/>
                </a:lnTo>
                <a:lnTo>
                  <a:pt x="1408" y="140"/>
                </a:lnTo>
                <a:lnTo>
                  <a:pt x="1414" y="156"/>
                </a:lnTo>
                <a:lnTo>
                  <a:pt x="1418" y="172"/>
                </a:lnTo>
                <a:lnTo>
                  <a:pt x="1420" y="190"/>
                </a:lnTo>
                <a:lnTo>
                  <a:pt x="1420" y="208"/>
                </a:lnTo>
                <a:lnTo>
                  <a:pt x="1420" y="1482"/>
                </a:lnTo>
                <a:lnTo>
                  <a:pt x="1456" y="1482"/>
                </a:lnTo>
                <a:lnTo>
                  <a:pt x="1456" y="208"/>
                </a:lnTo>
                <a:lnTo>
                  <a:pt x="1456" y="208"/>
                </a:lnTo>
                <a:lnTo>
                  <a:pt x="1454" y="186"/>
                </a:lnTo>
                <a:lnTo>
                  <a:pt x="1452" y="166"/>
                </a:lnTo>
                <a:lnTo>
                  <a:pt x="1446" y="146"/>
                </a:lnTo>
                <a:lnTo>
                  <a:pt x="1440" y="126"/>
                </a:lnTo>
                <a:lnTo>
                  <a:pt x="1430" y="108"/>
                </a:lnTo>
                <a:lnTo>
                  <a:pt x="1420" y="92"/>
                </a:lnTo>
                <a:lnTo>
                  <a:pt x="1408" y="76"/>
                </a:lnTo>
                <a:lnTo>
                  <a:pt x="1394" y="60"/>
                </a:lnTo>
                <a:lnTo>
                  <a:pt x="1380" y="48"/>
                </a:lnTo>
                <a:lnTo>
                  <a:pt x="1364" y="36"/>
                </a:lnTo>
                <a:lnTo>
                  <a:pt x="1346" y="24"/>
                </a:lnTo>
                <a:lnTo>
                  <a:pt x="1328" y="16"/>
                </a:lnTo>
                <a:lnTo>
                  <a:pt x="1310" y="10"/>
                </a:lnTo>
                <a:lnTo>
                  <a:pt x="1290" y="4"/>
                </a:lnTo>
                <a:lnTo>
                  <a:pt x="1270" y="0"/>
                </a:lnTo>
                <a:lnTo>
                  <a:pt x="1248" y="0"/>
                </a:lnTo>
                <a:lnTo>
                  <a:pt x="12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7" name="Freeform 11"/>
          <p:cNvSpPr>
            <a:spLocks noEditPoints="1"/>
          </p:cNvSpPr>
          <p:nvPr userDrawn="1"/>
        </p:nvSpPr>
        <p:spPr bwMode="auto">
          <a:xfrm>
            <a:off x="47626" y="5760546"/>
            <a:ext cx="863051" cy="1129566"/>
          </a:xfrm>
          <a:custGeom>
            <a:avLst/>
            <a:gdLst>
              <a:gd name="T0" fmla="*/ 276 w 866"/>
              <a:gd name="T1" fmla="*/ 122 h 1058"/>
              <a:gd name="T2" fmla="*/ 276 w 866"/>
              <a:gd name="T3" fmla="*/ 768 h 1058"/>
              <a:gd name="T4" fmla="*/ 240 w 866"/>
              <a:gd name="T5" fmla="*/ 758 h 1058"/>
              <a:gd name="T6" fmla="*/ 200 w 866"/>
              <a:gd name="T7" fmla="*/ 758 h 1058"/>
              <a:gd name="T8" fmla="*/ 160 w 866"/>
              <a:gd name="T9" fmla="*/ 764 h 1058"/>
              <a:gd name="T10" fmla="*/ 120 w 866"/>
              <a:gd name="T11" fmla="*/ 778 h 1058"/>
              <a:gd name="T12" fmla="*/ 104 w 866"/>
              <a:gd name="T13" fmla="*/ 786 h 1058"/>
              <a:gd name="T14" fmla="*/ 72 w 866"/>
              <a:gd name="T15" fmla="*/ 806 h 1058"/>
              <a:gd name="T16" fmla="*/ 46 w 866"/>
              <a:gd name="T17" fmla="*/ 830 h 1058"/>
              <a:gd name="T18" fmla="*/ 26 w 866"/>
              <a:gd name="T19" fmla="*/ 856 h 1058"/>
              <a:gd name="T20" fmla="*/ 10 w 866"/>
              <a:gd name="T21" fmla="*/ 884 h 1058"/>
              <a:gd name="T22" fmla="*/ 2 w 866"/>
              <a:gd name="T23" fmla="*/ 912 h 1058"/>
              <a:gd name="T24" fmla="*/ 0 w 866"/>
              <a:gd name="T25" fmla="*/ 942 h 1058"/>
              <a:gd name="T26" fmla="*/ 4 w 866"/>
              <a:gd name="T27" fmla="*/ 970 h 1058"/>
              <a:gd name="T28" fmla="*/ 10 w 866"/>
              <a:gd name="T29" fmla="*/ 984 h 1058"/>
              <a:gd name="T30" fmla="*/ 30 w 866"/>
              <a:gd name="T31" fmla="*/ 1016 h 1058"/>
              <a:gd name="T32" fmla="*/ 60 w 866"/>
              <a:gd name="T33" fmla="*/ 1038 h 1058"/>
              <a:gd name="T34" fmla="*/ 100 w 866"/>
              <a:gd name="T35" fmla="*/ 1054 h 1058"/>
              <a:gd name="T36" fmla="*/ 144 w 866"/>
              <a:gd name="T37" fmla="*/ 1058 h 1058"/>
              <a:gd name="T38" fmla="*/ 168 w 866"/>
              <a:gd name="T39" fmla="*/ 1058 h 1058"/>
              <a:gd name="T40" fmla="*/ 214 w 866"/>
              <a:gd name="T41" fmla="*/ 1048 h 1058"/>
              <a:gd name="T42" fmla="*/ 238 w 866"/>
              <a:gd name="T43" fmla="*/ 1038 h 1058"/>
              <a:gd name="T44" fmla="*/ 286 w 866"/>
              <a:gd name="T45" fmla="*/ 1010 h 1058"/>
              <a:gd name="T46" fmla="*/ 324 w 866"/>
              <a:gd name="T47" fmla="*/ 972 h 1058"/>
              <a:gd name="T48" fmla="*/ 348 w 866"/>
              <a:gd name="T49" fmla="*/ 930 h 1058"/>
              <a:gd name="T50" fmla="*/ 358 w 866"/>
              <a:gd name="T51" fmla="*/ 884 h 1058"/>
              <a:gd name="T52" fmla="*/ 358 w 866"/>
              <a:gd name="T53" fmla="*/ 444 h 1058"/>
              <a:gd name="T54" fmla="*/ 784 w 866"/>
              <a:gd name="T55" fmla="*/ 698 h 1058"/>
              <a:gd name="T56" fmla="*/ 766 w 866"/>
              <a:gd name="T57" fmla="*/ 692 h 1058"/>
              <a:gd name="T58" fmla="*/ 728 w 866"/>
              <a:gd name="T59" fmla="*/ 686 h 1058"/>
              <a:gd name="T60" fmla="*/ 688 w 866"/>
              <a:gd name="T61" fmla="*/ 690 h 1058"/>
              <a:gd name="T62" fmla="*/ 648 w 866"/>
              <a:gd name="T63" fmla="*/ 700 h 1058"/>
              <a:gd name="T64" fmla="*/ 630 w 866"/>
              <a:gd name="T65" fmla="*/ 706 h 1058"/>
              <a:gd name="T66" fmla="*/ 596 w 866"/>
              <a:gd name="T67" fmla="*/ 724 h 1058"/>
              <a:gd name="T68" fmla="*/ 568 w 866"/>
              <a:gd name="T69" fmla="*/ 746 h 1058"/>
              <a:gd name="T70" fmla="*/ 544 w 866"/>
              <a:gd name="T71" fmla="*/ 772 h 1058"/>
              <a:gd name="T72" fmla="*/ 526 w 866"/>
              <a:gd name="T73" fmla="*/ 798 h 1058"/>
              <a:gd name="T74" fmla="*/ 514 w 866"/>
              <a:gd name="T75" fmla="*/ 828 h 1058"/>
              <a:gd name="T76" fmla="*/ 508 w 866"/>
              <a:gd name="T77" fmla="*/ 856 h 1058"/>
              <a:gd name="T78" fmla="*/ 510 w 866"/>
              <a:gd name="T79" fmla="*/ 886 h 1058"/>
              <a:gd name="T80" fmla="*/ 518 w 866"/>
              <a:gd name="T81" fmla="*/ 914 h 1058"/>
              <a:gd name="T82" fmla="*/ 526 w 866"/>
              <a:gd name="T83" fmla="*/ 930 h 1058"/>
              <a:gd name="T84" fmla="*/ 552 w 866"/>
              <a:gd name="T85" fmla="*/ 958 h 1058"/>
              <a:gd name="T86" fmla="*/ 588 w 866"/>
              <a:gd name="T87" fmla="*/ 976 h 1058"/>
              <a:gd name="T88" fmla="*/ 630 w 866"/>
              <a:gd name="T89" fmla="*/ 988 h 1058"/>
              <a:gd name="T90" fmla="*/ 652 w 866"/>
              <a:gd name="T91" fmla="*/ 988 h 1058"/>
              <a:gd name="T92" fmla="*/ 700 w 866"/>
              <a:gd name="T93" fmla="*/ 984 h 1058"/>
              <a:gd name="T94" fmla="*/ 746 w 866"/>
              <a:gd name="T95" fmla="*/ 968 h 1058"/>
              <a:gd name="T96" fmla="*/ 770 w 866"/>
              <a:gd name="T97" fmla="*/ 954 h 1058"/>
              <a:gd name="T98" fmla="*/ 814 w 866"/>
              <a:gd name="T99" fmla="*/ 922 h 1058"/>
              <a:gd name="T100" fmla="*/ 846 w 866"/>
              <a:gd name="T101" fmla="*/ 882 h 1058"/>
              <a:gd name="T102" fmla="*/ 864 w 866"/>
              <a:gd name="T103" fmla="*/ 836 h 1058"/>
              <a:gd name="T104" fmla="*/ 866 w 866"/>
              <a:gd name="T105" fmla="*/ 814 h 1058"/>
              <a:gd name="T106" fmla="*/ 276 w 866"/>
              <a:gd name="T107" fmla="*/ 122 h 1058"/>
              <a:gd name="T108" fmla="*/ 358 w 866"/>
              <a:gd name="T109" fmla="*/ 294 h 1058"/>
              <a:gd name="T110" fmla="*/ 784 w 866"/>
              <a:gd name="T111" fmla="*/ 314 h 1058"/>
              <a:gd name="T112" fmla="*/ 358 w 866"/>
              <a:gd name="T113" fmla="*/ 294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66" h="1058">
                <a:moveTo>
                  <a:pt x="276" y="124"/>
                </a:moveTo>
                <a:lnTo>
                  <a:pt x="276" y="122"/>
                </a:lnTo>
                <a:lnTo>
                  <a:pt x="276" y="768"/>
                </a:lnTo>
                <a:lnTo>
                  <a:pt x="276" y="768"/>
                </a:lnTo>
                <a:lnTo>
                  <a:pt x="258" y="762"/>
                </a:lnTo>
                <a:lnTo>
                  <a:pt x="240" y="758"/>
                </a:lnTo>
                <a:lnTo>
                  <a:pt x="220" y="758"/>
                </a:lnTo>
                <a:lnTo>
                  <a:pt x="200" y="758"/>
                </a:lnTo>
                <a:lnTo>
                  <a:pt x="180" y="760"/>
                </a:lnTo>
                <a:lnTo>
                  <a:pt x="160" y="764"/>
                </a:lnTo>
                <a:lnTo>
                  <a:pt x="140" y="770"/>
                </a:lnTo>
                <a:lnTo>
                  <a:pt x="120" y="778"/>
                </a:lnTo>
                <a:lnTo>
                  <a:pt x="120" y="778"/>
                </a:lnTo>
                <a:lnTo>
                  <a:pt x="104" y="786"/>
                </a:lnTo>
                <a:lnTo>
                  <a:pt x="88" y="796"/>
                </a:lnTo>
                <a:lnTo>
                  <a:pt x="72" y="806"/>
                </a:lnTo>
                <a:lnTo>
                  <a:pt x="60" y="818"/>
                </a:lnTo>
                <a:lnTo>
                  <a:pt x="46" y="830"/>
                </a:lnTo>
                <a:lnTo>
                  <a:pt x="36" y="842"/>
                </a:lnTo>
                <a:lnTo>
                  <a:pt x="26" y="856"/>
                </a:lnTo>
                <a:lnTo>
                  <a:pt x="18" y="870"/>
                </a:lnTo>
                <a:lnTo>
                  <a:pt x="10" y="884"/>
                </a:lnTo>
                <a:lnTo>
                  <a:pt x="6" y="898"/>
                </a:lnTo>
                <a:lnTo>
                  <a:pt x="2" y="912"/>
                </a:lnTo>
                <a:lnTo>
                  <a:pt x="0" y="926"/>
                </a:lnTo>
                <a:lnTo>
                  <a:pt x="0" y="942"/>
                </a:lnTo>
                <a:lnTo>
                  <a:pt x="0" y="956"/>
                </a:lnTo>
                <a:lnTo>
                  <a:pt x="4" y="970"/>
                </a:lnTo>
                <a:lnTo>
                  <a:pt x="10" y="984"/>
                </a:lnTo>
                <a:lnTo>
                  <a:pt x="10" y="984"/>
                </a:lnTo>
                <a:lnTo>
                  <a:pt x="18" y="1000"/>
                </a:lnTo>
                <a:lnTo>
                  <a:pt x="30" y="1016"/>
                </a:lnTo>
                <a:lnTo>
                  <a:pt x="44" y="1028"/>
                </a:lnTo>
                <a:lnTo>
                  <a:pt x="60" y="1038"/>
                </a:lnTo>
                <a:lnTo>
                  <a:pt x="80" y="1048"/>
                </a:lnTo>
                <a:lnTo>
                  <a:pt x="100" y="1054"/>
                </a:lnTo>
                <a:lnTo>
                  <a:pt x="122" y="1058"/>
                </a:lnTo>
                <a:lnTo>
                  <a:pt x="144" y="1058"/>
                </a:lnTo>
                <a:lnTo>
                  <a:pt x="144" y="1058"/>
                </a:lnTo>
                <a:lnTo>
                  <a:pt x="168" y="1058"/>
                </a:lnTo>
                <a:lnTo>
                  <a:pt x="190" y="1054"/>
                </a:lnTo>
                <a:lnTo>
                  <a:pt x="214" y="1048"/>
                </a:lnTo>
                <a:lnTo>
                  <a:pt x="238" y="1038"/>
                </a:lnTo>
                <a:lnTo>
                  <a:pt x="238" y="1038"/>
                </a:lnTo>
                <a:lnTo>
                  <a:pt x="262" y="1026"/>
                </a:lnTo>
                <a:lnTo>
                  <a:pt x="286" y="1010"/>
                </a:lnTo>
                <a:lnTo>
                  <a:pt x="306" y="992"/>
                </a:lnTo>
                <a:lnTo>
                  <a:pt x="324" y="972"/>
                </a:lnTo>
                <a:lnTo>
                  <a:pt x="338" y="952"/>
                </a:lnTo>
                <a:lnTo>
                  <a:pt x="348" y="930"/>
                </a:lnTo>
                <a:lnTo>
                  <a:pt x="356" y="908"/>
                </a:lnTo>
                <a:lnTo>
                  <a:pt x="358" y="884"/>
                </a:lnTo>
                <a:lnTo>
                  <a:pt x="358" y="884"/>
                </a:lnTo>
                <a:lnTo>
                  <a:pt x="358" y="444"/>
                </a:lnTo>
                <a:lnTo>
                  <a:pt x="784" y="372"/>
                </a:lnTo>
                <a:lnTo>
                  <a:pt x="784" y="698"/>
                </a:lnTo>
                <a:lnTo>
                  <a:pt x="784" y="698"/>
                </a:lnTo>
                <a:lnTo>
                  <a:pt x="766" y="692"/>
                </a:lnTo>
                <a:lnTo>
                  <a:pt x="748" y="688"/>
                </a:lnTo>
                <a:lnTo>
                  <a:pt x="728" y="686"/>
                </a:lnTo>
                <a:lnTo>
                  <a:pt x="708" y="688"/>
                </a:lnTo>
                <a:lnTo>
                  <a:pt x="688" y="690"/>
                </a:lnTo>
                <a:lnTo>
                  <a:pt x="668" y="694"/>
                </a:lnTo>
                <a:lnTo>
                  <a:pt x="648" y="700"/>
                </a:lnTo>
                <a:lnTo>
                  <a:pt x="630" y="706"/>
                </a:lnTo>
                <a:lnTo>
                  <a:pt x="630" y="706"/>
                </a:lnTo>
                <a:lnTo>
                  <a:pt x="612" y="716"/>
                </a:lnTo>
                <a:lnTo>
                  <a:pt x="596" y="724"/>
                </a:lnTo>
                <a:lnTo>
                  <a:pt x="582" y="736"/>
                </a:lnTo>
                <a:lnTo>
                  <a:pt x="568" y="746"/>
                </a:lnTo>
                <a:lnTo>
                  <a:pt x="556" y="758"/>
                </a:lnTo>
                <a:lnTo>
                  <a:pt x="544" y="772"/>
                </a:lnTo>
                <a:lnTo>
                  <a:pt x="534" y="784"/>
                </a:lnTo>
                <a:lnTo>
                  <a:pt x="526" y="798"/>
                </a:lnTo>
                <a:lnTo>
                  <a:pt x="520" y="812"/>
                </a:lnTo>
                <a:lnTo>
                  <a:pt x="514" y="828"/>
                </a:lnTo>
                <a:lnTo>
                  <a:pt x="510" y="842"/>
                </a:lnTo>
                <a:lnTo>
                  <a:pt x="508" y="856"/>
                </a:lnTo>
                <a:lnTo>
                  <a:pt x="508" y="870"/>
                </a:lnTo>
                <a:lnTo>
                  <a:pt x="510" y="886"/>
                </a:lnTo>
                <a:lnTo>
                  <a:pt x="512" y="900"/>
                </a:lnTo>
                <a:lnTo>
                  <a:pt x="518" y="914"/>
                </a:lnTo>
                <a:lnTo>
                  <a:pt x="518" y="914"/>
                </a:lnTo>
                <a:lnTo>
                  <a:pt x="526" y="930"/>
                </a:lnTo>
                <a:lnTo>
                  <a:pt x="538" y="944"/>
                </a:lnTo>
                <a:lnTo>
                  <a:pt x="552" y="958"/>
                </a:lnTo>
                <a:lnTo>
                  <a:pt x="570" y="968"/>
                </a:lnTo>
                <a:lnTo>
                  <a:pt x="588" y="976"/>
                </a:lnTo>
                <a:lnTo>
                  <a:pt x="608" y="984"/>
                </a:lnTo>
                <a:lnTo>
                  <a:pt x="630" y="988"/>
                </a:lnTo>
                <a:lnTo>
                  <a:pt x="652" y="988"/>
                </a:lnTo>
                <a:lnTo>
                  <a:pt x="652" y="988"/>
                </a:lnTo>
                <a:lnTo>
                  <a:pt x="676" y="988"/>
                </a:lnTo>
                <a:lnTo>
                  <a:pt x="700" y="984"/>
                </a:lnTo>
                <a:lnTo>
                  <a:pt x="722" y="976"/>
                </a:lnTo>
                <a:lnTo>
                  <a:pt x="746" y="968"/>
                </a:lnTo>
                <a:lnTo>
                  <a:pt x="746" y="968"/>
                </a:lnTo>
                <a:lnTo>
                  <a:pt x="770" y="954"/>
                </a:lnTo>
                <a:lnTo>
                  <a:pt x="794" y="940"/>
                </a:lnTo>
                <a:lnTo>
                  <a:pt x="814" y="922"/>
                </a:lnTo>
                <a:lnTo>
                  <a:pt x="832" y="902"/>
                </a:lnTo>
                <a:lnTo>
                  <a:pt x="846" y="882"/>
                </a:lnTo>
                <a:lnTo>
                  <a:pt x="856" y="860"/>
                </a:lnTo>
                <a:lnTo>
                  <a:pt x="864" y="836"/>
                </a:lnTo>
                <a:lnTo>
                  <a:pt x="866" y="814"/>
                </a:lnTo>
                <a:lnTo>
                  <a:pt x="866" y="814"/>
                </a:lnTo>
                <a:lnTo>
                  <a:pt x="866" y="0"/>
                </a:lnTo>
                <a:lnTo>
                  <a:pt x="276" y="122"/>
                </a:lnTo>
                <a:lnTo>
                  <a:pt x="276" y="124"/>
                </a:lnTo>
                <a:close/>
                <a:moveTo>
                  <a:pt x="358" y="294"/>
                </a:moveTo>
                <a:lnTo>
                  <a:pt x="784" y="206"/>
                </a:lnTo>
                <a:lnTo>
                  <a:pt x="784" y="314"/>
                </a:lnTo>
                <a:lnTo>
                  <a:pt x="358" y="382"/>
                </a:lnTo>
                <a:lnTo>
                  <a:pt x="358" y="2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48" name="그룹 47"/>
          <p:cNvGrpSpPr/>
          <p:nvPr userDrawn="1"/>
        </p:nvGrpSpPr>
        <p:grpSpPr>
          <a:xfrm>
            <a:off x="1" y="1"/>
            <a:ext cx="1451041" cy="1257300"/>
            <a:chOff x="215900" y="0"/>
            <a:chExt cx="2781300" cy="1885950"/>
          </a:xfrm>
        </p:grpSpPr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269875" y="0"/>
              <a:ext cx="2673350" cy="1831975"/>
            </a:xfrm>
            <a:custGeom>
              <a:avLst/>
              <a:gdLst>
                <a:gd name="T0" fmla="*/ 0 w 1684"/>
                <a:gd name="T1" fmla="*/ 0 h 1154"/>
                <a:gd name="T2" fmla="*/ 0 w 1684"/>
                <a:gd name="T3" fmla="*/ 980 h 1154"/>
                <a:gd name="T4" fmla="*/ 0 w 1684"/>
                <a:gd name="T5" fmla="*/ 980 h 1154"/>
                <a:gd name="T6" fmla="*/ 2 w 1684"/>
                <a:gd name="T7" fmla="*/ 998 h 1154"/>
                <a:gd name="T8" fmla="*/ 4 w 1684"/>
                <a:gd name="T9" fmla="*/ 1016 h 1154"/>
                <a:gd name="T10" fmla="*/ 8 w 1684"/>
                <a:gd name="T11" fmla="*/ 1032 h 1154"/>
                <a:gd name="T12" fmla="*/ 14 w 1684"/>
                <a:gd name="T13" fmla="*/ 1048 h 1154"/>
                <a:gd name="T14" fmla="*/ 22 w 1684"/>
                <a:gd name="T15" fmla="*/ 1062 h 1154"/>
                <a:gd name="T16" fmla="*/ 30 w 1684"/>
                <a:gd name="T17" fmla="*/ 1078 h 1154"/>
                <a:gd name="T18" fmla="*/ 40 w 1684"/>
                <a:gd name="T19" fmla="*/ 1090 h 1154"/>
                <a:gd name="T20" fmla="*/ 50 w 1684"/>
                <a:gd name="T21" fmla="*/ 1102 h 1154"/>
                <a:gd name="T22" fmla="*/ 64 w 1684"/>
                <a:gd name="T23" fmla="*/ 1114 h 1154"/>
                <a:gd name="T24" fmla="*/ 76 w 1684"/>
                <a:gd name="T25" fmla="*/ 1124 h 1154"/>
                <a:gd name="T26" fmla="*/ 90 w 1684"/>
                <a:gd name="T27" fmla="*/ 1132 h 1154"/>
                <a:gd name="T28" fmla="*/ 106 w 1684"/>
                <a:gd name="T29" fmla="*/ 1140 h 1154"/>
                <a:gd name="T30" fmla="*/ 122 w 1684"/>
                <a:gd name="T31" fmla="*/ 1146 h 1154"/>
                <a:gd name="T32" fmla="*/ 138 w 1684"/>
                <a:gd name="T33" fmla="*/ 1150 h 1154"/>
                <a:gd name="T34" fmla="*/ 156 w 1684"/>
                <a:gd name="T35" fmla="*/ 1152 h 1154"/>
                <a:gd name="T36" fmla="*/ 172 w 1684"/>
                <a:gd name="T37" fmla="*/ 1154 h 1154"/>
                <a:gd name="T38" fmla="*/ 1512 w 1684"/>
                <a:gd name="T39" fmla="*/ 1154 h 1154"/>
                <a:gd name="T40" fmla="*/ 1512 w 1684"/>
                <a:gd name="T41" fmla="*/ 1154 h 1154"/>
                <a:gd name="T42" fmla="*/ 1530 w 1684"/>
                <a:gd name="T43" fmla="*/ 1152 h 1154"/>
                <a:gd name="T44" fmla="*/ 1546 w 1684"/>
                <a:gd name="T45" fmla="*/ 1150 h 1154"/>
                <a:gd name="T46" fmla="*/ 1562 w 1684"/>
                <a:gd name="T47" fmla="*/ 1146 h 1154"/>
                <a:gd name="T48" fmla="*/ 1578 w 1684"/>
                <a:gd name="T49" fmla="*/ 1140 h 1154"/>
                <a:gd name="T50" fmla="*/ 1594 w 1684"/>
                <a:gd name="T51" fmla="*/ 1132 h 1154"/>
                <a:gd name="T52" fmla="*/ 1608 w 1684"/>
                <a:gd name="T53" fmla="*/ 1124 h 1154"/>
                <a:gd name="T54" fmla="*/ 1622 w 1684"/>
                <a:gd name="T55" fmla="*/ 1114 h 1154"/>
                <a:gd name="T56" fmla="*/ 1634 w 1684"/>
                <a:gd name="T57" fmla="*/ 1102 h 1154"/>
                <a:gd name="T58" fmla="*/ 1644 w 1684"/>
                <a:gd name="T59" fmla="*/ 1090 h 1154"/>
                <a:gd name="T60" fmla="*/ 1654 w 1684"/>
                <a:gd name="T61" fmla="*/ 1078 h 1154"/>
                <a:gd name="T62" fmla="*/ 1664 w 1684"/>
                <a:gd name="T63" fmla="*/ 1062 h 1154"/>
                <a:gd name="T64" fmla="*/ 1670 w 1684"/>
                <a:gd name="T65" fmla="*/ 1048 h 1154"/>
                <a:gd name="T66" fmla="*/ 1676 w 1684"/>
                <a:gd name="T67" fmla="*/ 1032 h 1154"/>
                <a:gd name="T68" fmla="*/ 1680 w 1684"/>
                <a:gd name="T69" fmla="*/ 1016 h 1154"/>
                <a:gd name="T70" fmla="*/ 1684 w 1684"/>
                <a:gd name="T71" fmla="*/ 998 h 1154"/>
                <a:gd name="T72" fmla="*/ 1684 w 1684"/>
                <a:gd name="T73" fmla="*/ 980 h 1154"/>
                <a:gd name="T74" fmla="*/ 1684 w 1684"/>
                <a:gd name="T75" fmla="*/ 0 h 1154"/>
                <a:gd name="T76" fmla="*/ 0 w 1684"/>
                <a:gd name="T77" fmla="*/ 0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84" h="1154">
                  <a:moveTo>
                    <a:pt x="0" y="0"/>
                  </a:moveTo>
                  <a:lnTo>
                    <a:pt x="0" y="980"/>
                  </a:lnTo>
                  <a:lnTo>
                    <a:pt x="0" y="980"/>
                  </a:lnTo>
                  <a:lnTo>
                    <a:pt x="2" y="998"/>
                  </a:lnTo>
                  <a:lnTo>
                    <a:pt x="4" y="1016"/>
                  </a:lnTo>
                  <a:lnTo>
                    <a:pt x="8" y="1032"/>
                  </a:lnTo>
                  <a:lnTo>
                    <a:pt x="14" y="1048"/>
                  </a:lnTo>
                  <a:lnTo>
                    <a:pt x="22" y="1062"/>
                  </a:lnTo>
                  <a:lnTo>
                    <a:pt x="30" y="1078"/>
                  </a:lnTo>
                  <a:lnTo>
                    <a:pt x="40" y="1090"/>
                  </a:lnTo>
                  <a:lnTo>
                    <a:pt x="50" y="1102"/>
                  </a:lnTo>
                  <a:lnTo>
                    <a:pt x="64" y="1114"/>
                  </a:lnTo>
                  <a:lnTo>
                    <a:pt x="76" y="1124"/>
                  </a:lnTo>
                  <a:lnTo>
                    <a:pt x="90" y="1132"/>
                  </a:lnTo>
                  <a:lnTo>
                    <a:pt x="106" y="1140"/>
                  </a:lnTo>
                  <a:lnTo>
                    <a:pt x="122" y="1146"/>
                  </a:lnTo>
                  <a:lnTo>
                    <a:pt x="138" y="1150"/>
                  </a:lnTo>
                  <a:lnTo>
                    <a:pt x="156" y="1152"/>
                  </a:lnTo>
                  <a:lnTo>
                    <a:pt x="172" y="1154"/>
                  </a:lnTo>
                  <a:lnTo>
                    <a:pt x="1512" y="1154"/>
                  </a:lnTo>
                  <a:lnTo>
                    <a:pt x="1512" y="1154"/>
                  </a:lnTo>
                  <a:lnTo>
                    <a:pt x="1530" y="1152"/>
                  </a:lnTo>
                  <a:lnTo>
                    <a:pt x="1546" y="1150"/>
                  </a:lnTo>
                  <a:lnTo>
                    <a:pt x="1562" y="1146"/>
                  </a:lnTo>
                  <a:lnTo>
                    <a:pt x="1578" y="1140"/>
                  </a:lnTo>
                  <a:lnTo>
                    <a:pt x="1594" y="1132"/>
                  </a:lnTo>
                  <a:lnTo>
                    <a:pt x="1608" y="1124"/>
                  </a:lnTo>
                  <a:lnTo>
                    <a:pt x="1622" y="1114"/>
                  </a:lnTo>
                  <a:lnTo>
                    <a:pt x="1634" y="1102"/>
                  </a:lnTo>
                  <a:lnTo>
                    <a:pt x="1644" y="1090"/>
                  </a:lnTo>
                  <a:lnTo>
                    <a:pt x="1654" y="1078"/>
                  </a:lnTo>
                  <a:lnTo>
                    <a:pt x="1664" y="1062"/>
                  </a:lnTo>
                  <a:lnTo>
                    <a:pt x="1670" y="1048"/>
                  </a:lnTo>
                  <a:lnTo>
                    <a:pt x="1676" y="1032"/>
                  </a:lnTo>
                  <a:lnTo>
                    <a:pt x="1680" y="1016"/>
                  </a:lnTo>
                  <a:lnTo>
                    <a:pt x="1684" y="998"/>
                  </a:lnTo>
                  <a:lnTo>
                    <a:pt x="1684" y="980"/>
                  </a:lnTo>
                  <a:lnTo>
                    <a:pt x="16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215900" y="0"/>
              <a:ext cx="2781300" cy="1885950"/>
            </a:xfrm>
            <a:custGeom>
              <a:avLst/>
              <a:gdLst>
                <a:gd name="T0" fmla="*/ 1546 w 1752"/>
                <a:gd name="T1" fmla="*/ 1188 h 1188"/>
                <a:gd name="T2" fmla="*/ 1566 w 1752"/>
                <a:gd name="T3" fmla="*/ 1186 h 1188"/>
                <a:gd name="T4" fmla="*/ 1608 w 1752"/>
                <a:gd name="T5" fmla="*/ 1178 h 1188"/>
                <a:gd name="T6" fmla="*/ 1644 w 1752"/>
                <a:gd name="T7" fmla="*/ 1162 h 1188"/>
                <a:gd name="T8" fmla="*/ 1678 w 1752"/>
                <a:gd name="T9" fmla="*/ 1140 h 1188"/>
                <a:gd name="T10" fmla="*/ 1706 w 1752"/>
                <a:gd name="T11" fmla="*/ 1112 h 1188"/>
                <a:gd name="T12" fmla="*/ 1728 w 1752"/>
                <a:gd name="T13" fmla="*/ 1080 h 1188"/>
                <a:gd name="T14" fmla="*/ 1744 w 1752"/>
                <a:gd name="T15" fmla="*/ 1042 h 1188"/>
                <a:gd name="T16" fmla="*/ 1752 w 1752"/>
                <a:gd name="T17" fmla="*/ 1002 h 1188"/>
                <a:gd name="T18" fmla="*/ 1752 w 1752"/>
                <a:gd name="T19" fmla="*/ 0 h 1188"/>
                <a:gd name="T20" fmla="*/ 1718 w 1752"/>
                <a:gd name="T21" fmla="*/ 980 h 1188"/>
                <a:gd name="T22" fmla="*/ 1718 w 1752"/>
                <a:gd name="T23" fmla="*/ 998 h 1188"/>
                <a:gd name="T24" fmla="*/ 1710 w 1752"/>
                <a:gd name="T25" fmla="*/ 1032 h 1188"/>
                <a:gd name="T26" fmla="*/ 1698 w 1752"/>
                <a:gd name="T27" fmla="*/ 1062 h 1188"/>
                <a:gd name="T28" fmla="*/ 1678 w 1752"/>
                <a:gd name="T29" fmla="*/ 1090 h 1188"/>
                <a:gd name="T30" fmla="*/ 1656 w 1752"/>
                <a:gd name="T31" fmla="*/ 1114 h 1188"/>
                <a:gd name="T32" fmla="*/ 1628 w 1752"/>
                <a:gd name="T33" fmla="*/ 1132 h 1188"/>
                <a:gd name="T34" fmla="*/ 1596 w 1752"/>
                <a:gd name="T35" fmla="*/ 1146 h 1188"/>
                <a:gd name="T36" fmla="*/ 1564 w 1752"/>
                <a:gd name="T37" fmla="*/ 1152 h 1188"/>
                <a:gd name="T38" fmla="*/ 206 w 1752"/>
                <a:gd name="T39" fmla="*/ 1154 h 1188"/>
                <a:gd name="T40" fmla="*/ 190 w 1752"/>
                <a:gd name="T41" fmla="*/ 1152 h 1188"/>
                <a:gd name="T42" fmla="*/ 156 w 1752"/>
                <a:gd name="T43" fmla="*/ 1146 h 1188"/>
                <a:gd name="T44" fmla="*/ 124 w 1752"/>
                <a:gd name="T45" fmla="*/ 1132 h 1188"/>
                <a:gd name="T46" fmla="*/ 98 w 1752"/>
                <a:gd name="T47" fmla="*/ 1114 h 1188"/>
                <a:gd name="T48" fmla="*/ 74 w 1752"/>
                <a:gd name="T49" fmla="*/ 1090 h 1188"/>
                <a:gd name="T50" fmla="*/ 56 w 1752"/>
                <a:gd name="T51" fmla="*/ 1062 h 1188"/>
                <a:gd name="T52" fmla="*/ 42 w 1752"/>
                <a:gd name="T53" fmla="*/ 1032 h 1188"/>
                <a:gd name="T54" fmla="*/ 36 w 1752"/>
                <a:gd name="T55" fmla="*/ 998 h 1188"/>
                <a:gd name="T56" fmla="*/ 34 w 1752"/>
                <a:gd name="T57" fmla="*/ 0 h 1188"/>
                <a:gd name="T58" fmla="*/ 0 w 1752"/>
                <a:gd name="T59" fmla="*/ 980 h 1188"/>
                <a:gd name="T60" fmla="*/ 0 w 1752"/>
                <a:gd name="T61" fmla="*/ 1002 h 1188"/>
                <a:gd name="T62" fmla="*/ 8 w 1752"/>
                <a:gd name="T63" fmla="*/ 1042 h 1188"/>
                <a:gd name="T64" fmla="*/ 24 w 1752"/>
                <a:gd name="T65" fmla="*/ 1080 h 1188"/>
                <a:gd name="T66" fmla="*/ 48 w 1752"/>
                <a:gd name="T67" fmla="*/ 1112 h 1188"/>
                <a:gd name="T68" fmla="*/ 76 w 1752"/>
                <a:gd name="T69" fmla="*/ 1140 h 1188"/>
                <a:gd name="T70" fmla="*/ 108 w 1752"/>
                <a:gd name="T71" fmla="*/ 1162 h 1188"/>
                <a:gd name="T72" fmla="*/ 146 w 1752"/>
                <a:gd name="T73" fmla="*/ 1178 h 1188"/>
                <a:gd name="T74" fmla="*/ 186 w 1752"/>
                <a:gd name="T75" fmla="*/ 1186 h 1188"/>
                <a:gd name="T76" fmla="*/ 206 w 1752"/>
                <a:gd name="T77" fmla="*/ 1188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2" h="1188">
                  <a:moveTo>
                    <a:pt x="206" y="1188"/>
                  </a:moveTo>
                  <a:lnTo>
                    <a:pt x="1546" y="1188"/>
                  </a:lnTo>
                  <a:lnTo>
                    <a:pt x="1546" y="1188"/>
                  </a:lnTo>
                  <a:lnTo>
                    <a:pt x="1566" y="1186"/>
                  </a:lnTo>
                  <a:lnTo>
                    <a:pt x="1588" y="1184"/>
                  </a:lnTo>
                  <a:lnTo>
                    <a:pt x="1608" y="1178"/>
                  </a:lnTo>
                  <a:lnTo>
                    <a:pt x="1626" y="1172"/>
                  </a:lnTo>
                  <a:lnTo>
                    <a:pt x="1644" y="1162"/>
                  </a:lnTo>
                  <a:lnTo>
                    <a:pt x="1662" y="1152"/>
                  </a:lnTo>
                  <a:lnTo>
                    <a:pt x="1678" y="1140"/>
                  </a:lnTo>
                  <a:lnTo>
                    <a:pt x="1692" y="1128"/>
                  </a:lnTo>
                  <a:lnTo>
                    <a:pt x="1706" y="1112"/>
                  </a:lnTo>
                  <a:lnTo>
                    <a:pt x="1718" y="1096"/>
                  </a:lnTo>
                  <a:lnTo>
                    <a:pt x="1728" y="1080"/>
                  </a:lnTo>
                  <a:lnTo>
                    <a:pt x="1736" y="1062"/>
                  </a:lnTo>
                  <a:lnTo>
                    <a:pt x="1744" y="1042"/>
                  </a:lnTo>
                  <a:lnTo>
                    <a:pt x="1748" y="1022"/>
                  </a:lnTo>
                  <a:lnTo>
                    <a:pt x="1752" y="1002"/>
                  </a:lnTo>
                  <a:lnTo>
                    <a:pt x="1752" y="980"/>
                  </a:lnTo>
                  <a:lnTo>
                    <a:pt x="1752" y="0"/>
                  </a:lnTo>
                  <a:lnTo>
                    <a:pt x="1718" y="0"/>
                  </a:lnTo>
                  <a:lnTo>
                    <a:pt x="1718" y="980"/>
                  </a:lnTo>
                  <a:lnTo>
                    <a:pt x="1718" y="980"/>
                  </a:lnTo>
                  <a:lnTo>
                    <a:pt x="1718" y="998"/>
                  </a:lnTo>
                  <a:lnTo>
                    <a:pt x="1714" y="1016"/>
                  </a:lnTo>
                  <a:lnTo>
                    <a:pt x="1710" y="1032"/>
                  </a:lnTo>
                  <a:lnTo>
                    <a:pt x="1704" y="1048"/>
                  </a:lnTo>
                  <a:lnTo>
                    <a:pt x="1698" y="1062"/>
                  </a:lnTo>
                  <a:lnTo>
                    <a:pt x="1688" y="1078"/>
                  </a:lnTo>
                  <a:lnTo>
                    <a:pt x="1678" y="1090"/>
                  </a:lnTo>
                  <a:lnTo>
                    <a:pt x="1668" y="1102"/>
                  </a:lnTo>
                  <a:lnTo>
                    <a:pt x="1656" y="1114"/>
                  </a:lnTo>
                  <a:lnTo>
                    <a:pt x="1642" y="1124"/>
                  </a:lnTo>
                  <a:lnTo>
                    <a:pt x="1628" y="1132"/>
                  </a:lnTo>
                  <a:lnTo>
                    <a:pt x="1612" y="1140"/>
                  </a:lnTo>
                  <a:lnTo>
                    <a:pt x="1596" y="1146"/>
                  </a:lnTo>
                  <a:lnTo>
                    <a:pt x="1580" y="1150"/>
                  </a:lnTo>
                  <a:lnTo>
                    <a:pt x="1564" y="1152"/>
                  </a:lnTo>
                  <a:lnTo>
                    <a:pt x="1546" y="1154"/>
                  </a:lnTo>
                  <a:lnTo>
                    <a:pt x="206" y="1154"/>
                  </a:lnTo>
                  <a:lnTo>
                    <a:pt x="206" y="1154"/>
                  </a:lnTo>
                  <a:lnTo>
                    <a:pt x="190" y="1152"/>
                  </a:lnTo>
                  <a:lnTo>
                    <a:pt x="172" y="1150"/>
                  </a:lnTo>
                  <a:lnTo>
                    <a:pt x="156" y="1146"/>
                  </a:lnTo>
                  <a:lnTo>
                    <a:pt x="140" y="1140"/>
                  </a:lnTo>
                  <a:lnTo>
                    <a:pt x="124" y="1132"/>
                  </a:lnTo>
                  <a:lnTo>
                    <a:pt x="110" y="1124"/>
                  </a:lnTo>
                  <a:lnTo>
                    <a:pt x="98" y="1114"/>
                  </a:lnTo>
                  <a:lnTo>
                    <a:pt x="84" y="1102"/>
                  </a:lnTo>
                  <a:lnTo>
                    <a:pt x="74" y="1090"/>
                  </a:lnTo>
                  <a:lnTo>
                    <a:pt x="64" y="1078"/>
                  </a:lnTo>
                  <a:lnTo>
                    <a:pt x="56" y="1062"/>
                  </a:lnTo>
                  <a:lnTo>
                    <a:pt x="48" y="1048"/>
                  </a:lnTo>
                  <a:lnTo>
                    <a:pt x="42" y="1032"/>
                  </a:lnTo>
                  <a:lnTo>
                    <a:pt x="38" y="1016"/>
                  </a:lnTo>
                  <a:lnTo>
                    <a:pt x="36" y="998"/>
                  </a:lnTo>
                  <a:lnTo>
                    <a:pt x="34" y="980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980"/>
                  </a:lnTo>
                  <a:lnTo>
                    <a:pt x="0" y="980"/>
                  </a:lnTo>
                  <a:lnTo>
                    <a:pt x="0" y="1002"/>
                  </a:lnTo>
                  <a:lnTo>
                    <a:pt x="4" y="1022"/>
                  </a:lnTo>
                  <a:lnTo>
                    <a:pt x="8" y="1042"/>
                  </a:lnTo>
                  <a:lnTo>
                    <a:pt x="16" y="1062"/>
                  </a:lnTo>
                  <a:lnTo>
                    <a:pt x="24" y="1080"/>
                  </a:lnTo>
                  <a:lnTo>
                    <a:pt x="36" y="1096"/>
                  </a:lnTo>
                  <a:lnTo>
                    <a:pt x="48" y="1112"/>
                  </a:lnTo>
                  <a:lnTo>
                    <a:pt x="60" y="1128"/>
                  </a:lnTo>
                  <a:lnTo>
                    <a:pt x="76" y="1140"/>
                  </a:lnTo>
                  <a:lnTo>
                    <a:pt x="92" y="1152"/>
                  </a:lnTo>
                  <a:lnTo>
                    <a:pt x="108" y="1162"/>
                  </a:lnTo>
                  <a:lnTo>
                    <a:pt x="126" y="1172"/>
                  </a:lnTo>
                  <a:lnTo>
                    <a:pt x="146" y="1178"/>
                  </a:lnTo>
                  <a:lnTo>
                    <a:pt x="166" y="1184"/>
                  </a:lnTo>
                  <a:lnTo>
                    <a:pt x="186" y="1186"/>
                  </a:lnTo>
                  <a:lnTo>
                    <a:pt x="206" y="1188"/>
                  </a:lnTo>
                  <a:lnTo>
                    <a:pt x="206" y="1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4"/>
            <p:cNvSpPr>
              <a:spLocks noEditPoints="1"/>
            </p:cNvSpPr>
            <p:nvPr userDrawn="1"/>
          </p:nvSpPr>
          <p:spPr bwMode="auto">
            <a:xfrm>
              <a:off x="1292225" y="292100"/>
              <a:ext cx="631825" cy="635000"/>
            </a:xfrm>
            <a:custGeom>
              <a:avLst/>
              <a:gdLst>
                <a:gd name="T0" fmla="*/ 178 w 398"/>
                <a:gd name="T1" fmla="*/ 2 h 400"/>
                <a:gd name="T2" fmla="*/ 120 w 398"/>
                <a:gd name="T3" fmla="*/ 16 h 400"/>
                <a:gd name="T4" fmla="*/ 72 w 398"/>
                <a:gd name="T5" fmla="*/ 46 h 400"/>
                <a:gd name="T6" fmla="*/ 34 w 398"/>
                <a:gd name="T7" fmla="*/ 88 h 400"/>
                <a:gd name="T8" fmla="*/ 8 w 398"/>
                <a:gd name="T9" fmla="*/ 140 h 400"/>
                <a:gd name="T10" fmla="*/ 0 w 398"/>
                <a:gd name="T11" fmla="*/ 200 h 400"/>
                <a:gd name="T12" fmla="*/ 4 w 398"/>
                <a:gd name="T13" fmla="*/ 240 h 400"/>
                <a:gd name="T14" fmla="*/ 24 w 398"/>
                <a:gd name="T15" fmla="*/ 294 h 400"/>
                <a:gd name="T16" fmla="*/ 58 w 398"/>
                <a:gd name="T17" fmla="*/ 340 h 400"/>
                <a:gd name="T18" fmla="*/ 104 w 398"/>
                <a:gd name="T19" fmla="*/ 376 h 400"/>
                <a:gd name="T20" fmla="*/ 158 w 398"/>
                <a:gd name="T21" fmla="*/ 396 h 400"/>
                <a:gd name="T22" fmla="*/ 198 w 398"/>
                <a:gd name="T23" fmla="*/ 400 h 400"/>
                <a:gd name="T24" fmla="*/ 258 w 398"/>
                <a:gd name="T25" fmla="*/ 390 h 400"/>
                <a:gd name="T26" fmla="*/ 310 w 398"/>
                <a:gd name="T27" fmla="*/ 366 h 400"/>
                <a:gd name="T28" fmla="*/ 352 w 398"/>
                <a:gd name="T29" fmla="*/ 326 h 400"/>
                <a:gd name="T30" fmla="*/ 382 w 398"/>
                <a:gd name="T31" fmla="*/ 278 h 400"/>
                <a:gd name="T32" fmla="*/ 396 w 398"/>
                <a:gd name="T33" fmla="*/ 220 h 400"/>
                <a:gd name="T34" fmla="*/ 396 w 398"/>
                <a:gd name="T35" fmla="*/ 180 h 400"/>
                <a:gd name="T36" fmla="*/ 382 w 398"/>
                <a:gd name="T37" fmla="*/ 122 h 400"/>
                <a:gd name="T38" fmla="*/ 352 w 398"/>
                <a:gd name="T39" fmla="*/ 74 h 400"/>
                <a:gd name="T40" fmla="*/ 310 w 398"/>
                <a:gd name="T41" fmla="*/ 34 h 400"/>
                <a:gd name="T42" fmla="*/ 258 w 398"/>
                <a:gd name="T43" fmla="*/ 10 h 400"/>
                <a:gd name="T44" fmla="*/ 198 w 398"/>
                <a:gd name="T45" fmla="*/ 0 h 400"/>
                <a:gd name="T46" fmla="*/ 198 w 398"/>
                <a:gd name="T47" fmla="*/ 370 h 400"/>
                <a:gd name="T48" fmla="*/ 148 w 398"/>
                <a:gd name="T49" fmla="*/ 362 h 400"/>
                <a:gd name="T50" fmla="*/ 104 w 398"/>
                <a:gd name="T51" fmla="*/ 340 h 400"/>
                <a:gd name="T52" fmla="*/ 68 w 398"/>
                <a:gd name="T53" fmla="*/ 308 h 400"/>
                <a:gd name="T54" fmla="*/ 42 w 398"/>
                <a:gd name="T55" fmla="*/ 266 h 400"/>
                <a:gd name="T56" fmla="*/ 30 w 398"/>
                <a:gd name="T57" fmla="*/ 218 h 400"/>
                <a:gd name="T58" fmla="*/ 30 w 398"/>
                <a:gd name="T59" fmla="*/ 182 h 400"/>
                <a:gd name="T60" fmla="*/ 42 w 398"/>
                <a:gd name="T61" fmla="*/ 134 h 400"/>
                <a:gd name="T62" fmla="*/ 68 w 398"/>
                <a:gd name="T63" fmla="*/ 92 h 400"/>
                <a:gd name="T64" fmla="*/ 104 w 398"/>
                <a:gd name="T65" fmla="*/ 60 h 400"/>
                <a:gd name="T66" fmla="*/ 148 w 398"/>
                <a:gd name="T67" fmla="*/ 38 h 400"/>
                <a:gd name="T68" fmla="*/ 198 w 398"/>
                <a:gd name="T69" fmla="*/ 30 h 400"/>
                <a:gd name="T70" fmla="*/ 232 w 398"/>
                <a:gd name="T71" fmla="*/ 34 h 400"/>
                <a:gd name="T72" fmla="*/ 278 w 398"/>
                <a:gd name="T73" fmla="*/ 52 h 400"/>
                <a:gd name="T74" fmla="*/ 318 w 398"/>
                <a:gd name="T75" fmla="*/ 80 h 400"/>
                <a:gd name="T76" fmla="*/ 348 w 398"/>
                <a:gd name="T77" fmla="*/ 120 h 400"/>
                <a:gd name="T78" fmla="*/ 364 w 398"/>
                <a:gd name="T79" fmla="*/ 166 h 400"/>
                <a:gd name="T80" fmla="*/ 368 w 398"/>
                <a:gd name="T81" fmla="*/ 200 h 400"/>
                <a:gd name="T82" fmla="*/ 360 w 398"/>
                <a:gd name="T83" fmla="*/ 250 h 400"/>
                <a:gd name="T84" fmla="*/ 338 w 398"/>
                <a:gd name="T85" fmla="*/ 294 h 400"/>
                <a:gd name="T86" fmla="*/ 306 w 398"/>
                <a:gd name="T87" fmla="*/ 330 h 400"/>
                <a:gd name="T88" fmla="*/ 264 w 398"/>
                <a:gd name="T89" fmla="*/ 356 h 400"/>
                <a:gd name="T90" fmla="*/ 216 w 398"/>
                <a:gd name="T91" fmla="*/ 36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8" h="400">
                  <a:moveTo>
                    <a:pt x="198" y="0"/>
                  </a:moveTo>
                  <a:lnTo>
                    <a:pt x="198" y="0"/>
                  </a:lnTo>
                  <a:lnTo>
                    <a:pt x="178" y="2"/>
                  </a:lnTo>
                  <a:lnTo>
                    <a:pt x="158" y="4"/>
                  </a:lnTo>
                  <a:lnTo>
                    <a:pt x="140" y="10"/>
                  </a:lnTo>
                  <a:lnTo>
                    <a:pt x="120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4" y="240"/>
                  </a:lnTo>
                  <a:lnTo>
                    <a:pt x="8" y="260"/>
                  </a:lnTo>
                  <a:lnTo>
                    <a:pt x="14" y="278"/>
                  </a:lnTo>
                  <a:lnTo>
                    <a:pt x="24" y="294"/>
                  </a:lnTo>
                  <a:lnTo>
                    <a:pt x="34" y="312"/>
                  </a:lnTo>
                  <a:lnTo>
                    <a:pt x="44" y="326"/>
                  </a:lnTo>
                  <a:lnTo>
                    <a:pt x="58" y="340"/>
                  </a:lnTo>
                  <a:lnTo>
                    <a:pt x="72" y="354"/>
                  </a:lnTo>
                  <a:lnTo>
                    <a:pt x="88" y="366"/>
                  </a:lnTo>
                  <a:lnTo>
                    <a:pt x="104" y="376"/>
                  </a:lnTo>
                  <a:lnTo>
                    <a:pt x="120" y="384"/>
                  </a:lnTo>
                  <a:lnTo>
                    <a:pt x="140" y="390"/>
                  </a:lnTo>
                  <a:lnTo>
                    <a:pt x="158" y="396"/>
                  </a:lnTo>
                  <a:lnTo>
                    <a:pt x="178" y="398"/>
                  </a:lnTo>
                  <a:lnTo>
                    <a:pt x="198" y="400"/>
                  </a:lnTo>
                  <a:lnTo>
                    <a:pt x="198" y="400"/>
                  </a:lnTo>
                  <a:lnTo>
                    <a:pt x="218" y="398"/>
                  </a:lnTo>
                  <a:lnTo>
                    <a:pt x="238" y="396"/>
                  </a:lnTo>
                  <a:lnTo>
                    <a:pt x="258" y="390"/>
                  </a:lnTo>
                  <a:lnTo>
                    <a:pt x="276" y="384"/>
                  </a:lnTo>
                  <a:lnTo>
                    <a:pt x="294" y="376"/>
                  </a:lnTo>
                  <a:lnTo>
                    <a:pt x="310" y="366"/>
                  </a:lnTo>
                  <a:lnTo>
                    <a:pt x="326" y="354"/>
                  </a:lnTo>
                  <a:lnTo>
                    <a:pt x="340" y="340"/>
                  </a:lnTo>
                  <a:lnTo>
                    <a:pt x="352" y="326"/>
                  </a:lnTo>
                  <a:lnTo>
                    <a:pt x="364" y="312"/>
                  </a:lnTo>
                  <a:lnTo>
                    <a:pt x="374" y="294"/>
                  </a:lnTo>
                  <a:lnTo>
                    <a:pt x="382" y="278"/>
                  </a:lnTo>
                  <a:lnTo>
                    <a:pt x="388" y="260"/>
                  </a:lnTo>
                  <a:lnTo>
                    <a:pt x="394" y="240"/>
                  </a:lnTo>
                  <a:lnTo>
                    <a:pt x="396" y="220"/>
                  </a:lnTo>
                  <a:lnTo>
                    <a:pt x="398" y="200"/>
                  </a:lnTo>
                  <a:lnTo>
                    <a:pt x="398" y="200"/>
                  </a:lnTo>
                  <a:lnTo>
                    <a:pt x="396" y="180"/>
                  </a:lnTo>
                  <a:lnTo>
                    <a:pt x="394" y="160"/>
                  </a:lnTo>
                  <a:lnTo>
                    <a:pt x="388" y="140"/>
                  </a:lnTo>
                  <a:lnTo>
                    <a:pt x="382" y="122"/>
                  </a:lnTo>
                  <a:lnTo>
                    <a:pt x="374" y="106"/>
                  </a:lnTo>
                  <a:lnTo>
                    <a:pt x="364" y="88"/>
                  </a:lnTo>
                  <a:lnTo>
                    <a:pt x="352" y="74"/>
                  </a:lnTo>
                  <a:lnTo>
                    <a:pt x="340" y="60"/>
                  </a:lnTo>
                  <a:lnTo>
                    <a:pt x="326" y="46"/>
                  </a:lnTo>
                  <a:lnTo>
                    <a:pt x="310" y="34"/>
                  </a:lnTo>
                  <a:lnTo>
                    <a:pt x="294" y="24"/>
                  </a:lnTo>
                  <a:lnTo>
                    <a:pt x="276" y="16"/>
                  </a:lnTo>
                  <a:lnTo>
                    <a:pt x="258" y="10"/>
                  </a:lnTo>
                  <a:lnTo>
                    <a:pt x="238" y="4"/>
                  </a:lnTo>
                  <a:lnTo>
                    <a:pt x="218" y="2"/>
                  </a:lnTo>
                  <a:lnTo>
                    <a:pt x="198" y="0"/>
                  </a:lnTo>
                  <a:lnTo>
                    <a:pt x="198" y="0"/>
                  </a:lnTo>
                  <a:close/>
                  <a:moveTo>
                    <a:pt x="198" y="370"/>
                  </a:moveTo>
                  <a:lnTo>
                    <a:pt x="198" y="370"/>
                  </a:lnTo>
                  <a:lnTo>
                    <a:pt x="182" y="368"/>
                  </a:lnTo>
                  <a:lnTo>
                    <a:pt x="164" y="366"/>
                  </a:lnTo>
                  <a:lnTo>
                    <a:pt x="148" y="362"/>
                  </a:lnTo>
                  <a:lnTo>
                    <a:pt x="132" y="356"/>
                  </a:lnTo>
                  <a:lnTo>
                    <a:pt x="118" y="348"/>
                  </a:lnTo>
                  <a:lnTo>
                    <a:pt x="104" y="340"/>
                  </a:lnTo>
                  <a:lnTo>
                    <a:pt x="90" y="330"/>
                  </a:lnTo>
                  <a:lnTo>
                    <a:pt x="78" y="320"/>
                  </a:lnTo>
                  <a:lnTo>
                    <a:pt x="68" y="308"/>
                  </a:lnTo>
                  <a:lnTo>
                    <a:pt x="58" y="294"/>
                  </a:lnTo>
                  <a:lnTo>
                    <a:pt x="50" y="280"/>
                  </a:lnTo>
                  <a:lnTo>
                    <a:pt x="42" y="266"/>
                  </a:lnTo>
                  <a:lnTo>
                    <a:pt x="36" y="250"/>
                  </a:lnTo>
                  <a:lnTo>
                    <a:pt x="32" y="234"/>
                  </a:lnTo>
                  <a:lnTo>
                    <a:pt x="30" y="218"/>
                  </a:lnTo>
                  <a:lnTo>
                    <a:pt x="30" y="200"/>
                  </a:lnTo>
                  <a:lnTo>
                    <a:pt x="30" y="200"/>
                  </a:lnTo>
                  <a:lnTo>
                    <a:pt x="30" y="182"/>
                  </a:lnTo>
                  <a:lnTo>
                    <a:pt x="32" y="166"/>
                  </a:lnTo>
                  <a:lnTo>
                    <a:pt x="36" y="150"/>
                  </a:lnTo>
                  <a:lnTo>
                    <a:pt x="42" y="134"/>
                  </a:lnTo>
                  <a:lnTo>
                    <a:pt x="50" y="120"/>
                  </a:lnTo>
                  <a:lnTo>
                    <a:pt x="58" y="106"/>
                  </a:lnTo>
                  <a:lnTo>
                    <a:pt x="68" y="92"/>
                  </a:lnTo>
                  <a:lnTo>
                    <a:pt x="78" y="80"/>
                  </a:lnTo>
                  <a:lnTo>
                    <a:pt x="90" y="70"/>
                  </a:lnTo>
                  <a:lnTo>
                    <a:pt x="104" y="60"/>
                  </a:lnTo>
                  <a:lnTo>
                    <a:pt x="118" y="52"/>
                  </a:lnTo>
                  <a:lnTo>
                    <a:pt x="132" y="44"/>
                  </a:lnTo>
                  <a:lnTo>
                    <a:pt x="148" y="38"/>
                  </a:lnTo>
                  <a:lnTo>
                    <a:pt x="164" y="34"/>
                  </a:lnTo>
                  <a:lnTo>
                    <a:pt x="182" y="32"/>
                  </a:lnTo>
                  <a:lnTo>
                    <a:pt x="198" y="30"/>
                  </a:lnTo>
                  <a:lnTo>
                    <a:pt x="198" y="30"/>
                  </a:lnTo>
                  <a:lnTo>
                    <a:pt x="216" y="32"/>
                  </a:lnTo>
                  <a:lnTo>
                    <a:pt x="232" y="34"/>
                  </a:lnTo>
                  <a:lnTo>
                    <a:pt x="248" y="38"/>
                  </a:lnTo>
                  <a:lnTo>
                    <a:pt x="264" y="44"/>
                  </a:lnTo>
                  <a:lnTo>
                    <a:pt x="278" y="52"/>
                  </a:lnTo>
                  <a:lnTo>
                    <a:pt x="292" y="60"/>
                  </a:lnTo>
                  <a:lnTo>
                    <a:pt x="306" y="70"/>
                  </a:lnTo>
                  <a:lnTo>
                    <a:pt x="318" y="80"/>
                  </a:lnTo>
                  <a:lnTo>
                    <a:pt x="328" y="92"/>
                  </a:lnTo>
                  <a:lnTo>
                    <a:pt x="338" y="106"/>
                  </a:lnTo>
                  <a:lnTo>
                    <a:pt x="348" y="120"/>
                  </a:lnTo>
                  <a:lnTo>
                    <a:pt x="354" y="134"/>
                  </a:lnTo>
                  <a:lnTo>
                    <a:pt x="360" y="150"/>
                  </a:lnTo>
                  <a:lnTo>
                    <a:pt x="364" y="166"/>
                  </a:lnTo>
                  <a:lnTo>
                    <a:pt x="366" y="182"/>
                  </a:lnTo>
                  <a:lnTo>
                    <a:pt x="368" y="200"/>
                  </a:lnTo>
                  <a:lnTo>
                    <a:pt x="368" y="200"/>
                  </a:lnTo>
                  <a:lnTo>
                    <a:pt x="366" y="218"/>
                  </a:lnTo>
                  <a:lnTo>
                    <a:pt x="364" y="234"/>
                  </a:lnTo>
                  <a:lnTo>
                    <a:pt x="360" y="250"/>
                  </a:lnTo>
                  <a:lnTo>
                    <a:pt x="354" y="266"/>
                  </a:lnTo>
                  <a:lnTo>
                    <a:pt x="348" y="280"/>
                  </a:lnTo>
                  <a:lnTo>
                    <a:pt x="338" y="294"/>
                  </a:lnTo>
                  <a:lnTo>
                    <a:pt x="328" y="308"/>
                  </a:lnTo>
                  <a:lnTo>
                    <a:pt x="318" y="320"/>
                  </a:lnTo>
                  <a:lnTo>
                    <a:pt x="306" y="330"/>
                  </a:lnTo>
                  <a:lnTo>
                    <a:pt x="292" y="340"/>
                  </a:lnTo>
                  <a:lnTo>
                    <a:pt x="278" y="348"/>
                  </a:lnTo>
                  <a:lnTo>
                    <a:pt x="264" y="356"/>
                  </a:lnTo>
                  <a:lnTo>
                    <a:pt x="248" y="362"/>
                  </a:lnTo>
                  <a:lnTo>
                    <a:pt x="232" y="366"/>
                  </a:lnTo>
                  <a:lnTo>
                    <a:pt x="216" y="368"/>
                  </a:lnTo>
                  <a:lnTo>
                    <a:pt x="198" y="370"/>
                  </a:lnTo>
                  <a:lnTo>
                    <a:pt x="198" y="3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5"/>
            <p:cNvSpPr>
              <a:spLocks noEditPoints="1"/>
            </p:cNvSpPr>
            <p:nvPr userDrawn="1"/>
          </p:nvSpPr>
          <p:spPr bwMode="auto">
            <a:xfrm>
              <a:off x="838200" y="0"/>
              <a:ext cx="1536700" cy="1130300"/>
            </a:xfrm>
            <a:custGeom>
              <a:avLst/>
              <a:gdLst>
                <a:gd name="T0" fmla="*/ 14 w 968"/>
                <a:gd name="T1" fmla="*/ 0 h 712"/>
                <a:gd name="T2" fmla="*/ 2 w 968"/>
                <a:gd name="T3" fmla="*/ 32 h 712"/>
                <a:gd name="T4" fmla="*/ 0 w 968"/>
                <a:gd name="T5" fmla="*/ 636 h 712"/>
                <a:gd name="T6" fmla="*/ 14 w 968"/>
                <a:gd name="T7" fmla="*/ 678 h 712"/>
                <a:gd name="T8" fmla="*/ 46 w 968"/>
                <a:gd name="T9" fmla="*/ 706 h 712"/>
                <a:gd name="T10" fmla="*/ 894 w 968"/>
                <a:gd name="T11" fmla="*/ 712 h 712"/>
                <a:gd name="T12" fmla="*/ 922 w 968"/>
                <a:gd name="T13" fmla="*/ 706 h 712"/>
                <a:gd name="T14" fmla="*/ 956 w 968"/>
                <a:gd name="T15" fmla="*/ 678 h 712"/>
                <a:gd name="T16" fmla="*/ 968 w 968"/>
                <a:gd name="T17" fmla="*/ 636 h 712"/>
                <a:gd name="T18" fmla="*/ 968 w 968"/>
                <a:gd name="T19" fmla="*/ 32 h 712"/>
                <a:gd name="T20" fmla="*/ 954 w 968"/>
                <a:gd name="T21" fmla="*/ 0 h 712"/>
                <a:gd name="T22" fmla="*/ 244 w 968"/>
                <a:gd name="T23" fmla="*/ 62 h 712"/>
                <a:gd name="T24" fmla="*/ 226 w 968"/>
                <a:gd name="T25" fmla="*/ 92 h 712"/>
                <a:gd name="T26" fmla="*/ 124 w 968"/>
                <a:gd name="T27" fmla="*/ 94 h 712"/>
                <a:gd name="T28" fmla="*/ 112 w 968"/>
                <a:gd name="T29" fmla="*/ 92 h 712"/>
                <a:gd name="T30" fmla="*/ 94 w 968"/>
                <a:gd name="T31" fmla="*/ 62 h 712"/>
                <a:gd name="T32" fmla="*/ 96 w 968"/>
                <a:gd name="T33" fmla="*/ 28 h 712"/>
                <a:gd name="T34" fmla="*/ 118 w 968"/>
                <a:gd name="T35" fmla="*/ 8 h 712"/>
                <a:gd name="T36" fmla="*/ 216 w 968"/>
                <a:gd name="T37" fmla="*/ 8 h 712"/>
                <a:gd name="T38" fmla="*/ 236 w 968"/>
                <a:gd name="T39" fmla="*/ 18 h 712"/>
                <a:gd name="T40" fmla="*/ 244 w 968"/>
                <a:gd name="T41" fmla="*/ 62 h 712"/>
                <a:gd name="T42" fmla="*/ 462 w 968"/>
                <a:gd name="T43" fmla="*/ 604 h 712"/>
                <a:gd name="T44" fmla="*/ 398 w 968"/>
                <a:gd name="T45" fmla="*/ 588 h 712"/>
                <a:gd name="T46" fmla="*/ 344 w 968"/>
                <a:gd name="T47" fmla="*/ 556 h 712"/>
                <a:gd name="T48" fmla="*/ 300 w 968"/>
                <a:gd name="T49" fmla="*/ 508 h 712"/>
                <a:gd name="T50" fmla="*/ 272 w 968"/>
                <a:gd name="T51" fmla="*/ 450 h 712"/>
                <a:gd name="T52" fmla="*/ 262 w 968"/>
                <a:gd name="T53" fmla="*/ 384 h 712"/>
                <a:gd name="T54" fmla="*/ 268 w 968"/>
                <a:gd name="T55" fmla="*/ 340 h 712"/>
                <a:gd name="T56" fmla="*/ 290 w 968"/>
                <a:gd name="T57" fmla="*/ 278 h 712"/>
                <a:gd name="T58" fmla="*/ 328 w 968"/>
                <a:gd name="T59" fmla="*/ 228 h 712"/>
                <a:gd name="T60" fmla="*/ 378 w 968"/>
                <a:gd name="T61" fmla="*/ 188 h 712"/>
                <a:gd name="T62" fmla="*/ 440 w 968"/>
                <a:gd name="T63" fmla="*/ 166 h 712"/>
                <a:gd name="T64" fmla="*/ 484 w 968"/>
                <a:gd name="T65" fmla="*/ 162 h 712"/>
                <a:gd name="T66" fmla="*/ 550 w 968"/>
                <a:gd name="T67" fmla="*/ 172 h 712"/>
                <a:gd name="T68" fmla="*/ 608 w 968"/>
                <a:gd name="T69" fmla="*/ 200 h 712"/>
                <a:gd name="T70" fmla="*/ 656 w 968"/>
                <a:gd name="T71" fmla="*/ 242 h 712"/>
                <a:gd name="T72" fmla="*/ 688 w 968"/>
                <a:gd name="T73" fmla="*/ 298 h 712"/>
                <a:gd name="T74" fmla="*/ 704 w 968"/>
                <a:gd name="T75" fmla="*/ 362 h 712"/>
                <a:gd name="T76" fmla="*/ 704 w 968"/>
                <a:gd name="T77" fmla="*/ 406 h 712"/>
                <a:gd name="T78" fmla="*/ 688 w 968"/>
                <a:gd name="T79" fmla="*/ 470 h 712"/>
                <a:gd name="T80" fmla="*/ 656 w 968"/>
                <a:gd name="T81" fmla="*/ 524 h 712"/>
                <a:gd name="T82" fmla="*/ 608 w 968"/>
                <a:gd name="T83" fmla="*/ 568 h 712"/>
                <a:gd name="T84" fmla="*/ 550 w 968"/>
                <a:gd name="T85" fmla="*/ 596 h 712"/>
                <a:gd name="T86" fmla="*/ 484 w 968"/>
                <a:gd name="T87" fmla="*/ 606 h 712"/>
                <a:gd name="T88" fmla="*/ 840 w 968"/>
                <a:gd name="T89" fmla="*/ 104 h 712"/>
                <a:gd name="T90" fmla="*/ 816 w 968"/>
                <a:gd name="T91" fmla="*/ 96 h 712"/>
                <a:gd name="T92" fmla="*/ 800 w 968"/>
                <a:gd name="T93" fmla="*/ 78 h 712"/>
                <a:gd name="T94" fmla="*/ 798 w 968"/>
                <a:gd name="T95" fmla="*/ 60 h 712"/>
                <a:gd name="T96" fmla="*/ 804 w 968"/>
                <a:gd name="T97" fmla="*/ 36 h 712"/>
                <a:gd name="T98" fmla="*/ 824 w 968"/>
                <a:gd name="T99" fmla="*/ 22 h 712"/>
                <a:gd name="T100" fmla="*/ 840 w 968"/>
                <a:gd name="T101" fmla="*/ 18 h 712"/>
                <a:gd name="T102" fmla="*/ 864 w 968"/>
                <a:gd name="T103" fmla="*/ 26 h 712"/>
                <a:gd name="T104" fmla="*/ 880 w 968"/>
                <a:gd name="T105" fmla="*/ 44 h 712"/>
                <a:gd name="T106" fmla="*/ 884 w 968"/>
                <a:gd name="T107" fmla="*/ 60 h 712"/>
                <a:gd name="T108" fmla="*/ 876 w 968"/>
                <a:gd name="T109" fmla="*/ 84 h 712"/>
                <a:gd name="T110" fmla="*/ 858 w 968"/>
                <a:gd name="T111" fmla="*/ 100 h 712"/>
                <a:gd name="T112" fmla="*/ 840 w 968"/>
                <a:gd name="T113" fmla="*/ 10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8" h="712">
                  <a:moveTo>
                    <a:pt x="95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0"/>
                  </a:lnTo>
                  <a:lnTo>
                    <a:pt x="4" y="20"/>
                  </a:lnTo>
                  <a:lnTo>
                    <a:pt x="2" y="32"/>
                  </a:lnTo>
                  <a:lnTo>
                    <a:pt x="0" y="44"/>
                  </a:lnTo>
                  <a:lnTo>
                    <a:pt x="0" y="636"/>
                  </a:lnTo>
                  <a:lnTo>
                    <a:pt x="0" y="636"/>
                  </a:lnTo>
                  <a:lnTo>
                    <a:pt x="2" y="652"/>
                  </a:lnTo>
                  <a:lnTo>
                    <a:pt x="6" y="666"/>
                  </a:lnTo>
                  <a:lnTo>
                    <a:pt x="14" y="678"/>
                  </a:lnTo>
                  <a:lnTo>
                    <a:pt x="22" y="690"/>
                  </a:lnTo>
                  <a:lnTo>
                    <a:pt x="34" y="698"/>
                  </a:lnTo>
                  <a:lnTo>
                    <a:pt x="46" y="706"/>
                  </a:lnTo>
                  <a:lnTo>
                    <a:pt x="60" y="710"/>
                  </a:lnTo>
                  <a:lnTo>
                    <a:pt x="74" y="712"/>
                  </a:lnTo>
                  <a:lnTo>
                    <a:pt x="894" y="712"/>
                  </a:lnTo>
                  <a:lnTo>
                    <a:pt x="894" y="712"/>
                  </a:lnTo>
                  <a:lnTo>
                    <a:pt x="908" y="710"/>
                  </a:lnTo>
                  <a:lnTo>
                    <a:pt x="922" y="706"/>
                  </a:lnTo>
                  <a:lnTo>
                    <a:pt x="936" y="698"/>
                  </a:lnTo>
                  <a:lnTo>
                    <a:pt x="946" y="690"/>
                  </a:lnTo>
                  <a:lnTo>
                    <a:pt x="956" y="678"/>
                  </a:lnTo>
                  <a:lnTo>
                    <a:pt x="962" y="666"/>
                  </a:lnTo>
                  <a:lnTo>
                    <a:pt x="966" y="652"/>
                  </a:lnTo>
                  <a:lnTo>
                    <a:pt x="968" y="636"/>
                  </a:lnTo>
                  <a:lnTo>
                    <a:pt x="968" y="44"/>
                  </a:lnTo>
                  <a:lnTo>
                    <a:pt x="968" y="44"/>
                  </a:lnTo>
                  <a:lnTo>
                    <a:pt x="968" y="32"/>
                  </a:lnTo>
                  <a:lnTo>
                    <a:pt x="964" y="20"/>
                  </a:lnTo>
                  <a:lnTo>
                    <a:pt x="960" y="10"/>
                  </a:lnTo>
                  <a:lnTo>
                    <a:pt x="954" y="0"/>
                  </a:lnTo>
                  <a:lnTo>
                    <a:pt x="954" y="0"/>
                  </a:lnTo>
                  <a:close/>
                  <a:moveTo>
                    <a:pt x="244" y="62"/>
                  </a:moveTo>
                  <a:lnTo>
                    <a:pt x="244" y="62"/>
                  </a:lnTo>
                  <a:lnTo>
                    <a:pt x="242" y="76"/>
                  </a:lnTo>
                  <a:lnTo>
                    <a:pt x="236" y="86"/>
                  </a:lnTo>
                  <a:lnTo>
                    <a:pt x="226" y="92"/>
                  </a:lnTo>
                  <a:lnTo>
                    <a:pt x="220" y="94"/>
                  </a:lnTo>
                  <a:lnTo>
                    <a:pt x="216" y="94"/>
                  </a:lnTo>
                  <a:lnTo>
                    <a:pt x="124" y="94"/>
                  </a:lnTo>
                  <a:lnTo>
                    <a:pt x="124" y="94"/>
                  </a:lnTo>
                  <a:lnTo>
                    <a:pt x="118" y="94"/>
                  </a:lnTo>
                  <a:lnTo>
                    <a:pt x="112" y="92"/>
                  </a:lnTo>
                  <a:lnTo>
                    <a:pt x="102" y="86"/>
                  </a:lnTo>
                  <a:lnTo>
                    <a:pt x="96" y="76"/>
                  </a:lnTo>
                  <a:lnTo>
                    <a:pt x="94" y="62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96" y="28"/>
                  </a:lnTo>
                  <a:lnTo>
                    <a:pt x="102" y="18"/>
                  </a:lnTo>
                  <a:lnTo>
                    <a:pt x="112" y="10"/>
                  </a:lnTo>
                  <a:lnTo>
                    <a:pt x="118" y="8"/>
                  </a:lnTo>
                  <a:lnTo>
                    <a:pt x="124" y="8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20" y="8"/>
                  </a:lnTo>
                  <a:lnTo>
                    <a:pt x="226" y="10"/>
                  </a:lnTo>
                  <a:lnTo>
                    <a:pt x="236" y="18"/>
                  </a:lnTo>
                  <a:lnTo>
                    <a:pt x="242" y="28"/>
                  </a:lnTo>
                  <a:lnTo>
                    <a:pt x="244" y="40"/>
                  </a:lnTo>
                  <a:lnTo>
                    <a:pt x="244" y="62"/>
                  </a:lnTo>
                  <a:close/>
                  <a:moveTo>
                    <a:pt x="484" y="606"/>
                  </a:moveTo>
                  <a:lnTo>
                    <a:pt x="484" y="606"/>
                  </a:lnTo>
                  <a:lnTo>
                    <a:pt x="462" y="604"/>
                  </a:lnTo>
                  <a:lnTo>
                    <a:pt x="440" y="602"/>
                  </a:lnTo>
                  <a:lnTo>
                    <a:pt x="418" y="596"/>
                  </a:lnTo>
                  <a:lnTo>
                    <a:pt x="398" y="588"/>
                  </a:lnTo>
                  <a:lnTo>
                    <a:pt x="378" y="578"/>
                  </a:lnTo>
                  <a:lnTo>
                    <a:pt x="360" y="568"/>
                  </a:lnTo>
                  <a:lnTo>
                    <a:pt x="344" y="556"/>
                  </a:lnTo>
                  <a:lnTo>
                    <a:pt x="328" y="540"/>
                  </a:lnTo>
                  <a:lnTo>
                    <a:pt x="314" y="524"/>
                  </a:lnTo>
                  <a:lnTo>
                    <a:pt x="300" y="508"/>
                  </a:lnTo>
                  <a:lnTo>
                    <a:pt x="290" y="490"/>
                  </a:lnTo>
                  <a:lnTo>
                    <a:pt x="280" y="470"/>
                  </a:lnTo>
                  <a:lnTo>
                    <a:pt x="272" y="450"/>
                  </a:lnTo>
                  <a:lnTo>
                    <a:pt x="268" y="428"/>
                  </a:lnTo>
                  <a:lnTo>
                    <a:pt x="264" y="406"/>
                  </a:lnTo>
                  <a:lnTo>
                    <a:pt x="262" y="384"/>
                  </a:lnTo>
                  <a:lnTo>
                    <a:pt x="262" y="384"/>
                  </a:lnTo>
                  <a:lnTo>
                    <a:pt x="264" y="362"/>
                  </a:lnTo>
                  <a:lnTo>
                    <a:pt x="268" y="340"/>
                  </a:lnTo>
                  <a:lnTo>
                    <a:pt x="272" y="318"/>
                  </a:lnTo>
                  <a:lnTo>
                    <a:pt x="280" y="298"/>
                  </a:lnTo>
                  <a:lnTo>
                    <a:pt x="290" y="278"/>
                  </a:lnTo>
                  <a:lnTo>
                    <a:pt x="300" y="260"/>
                  </a:lnTo>
                  <a:lnTo>
                    <a:pt x="314" y="242"/>
                  </a:lnTo>
                  <a:lnTo>
                    <a:pt x="328" y="228"/>
                  </a:lnTo>
                  <a:lnTo>
                    <a:pt x="344" y="212"/>
                  </a:lnTo>
                  <a:lnTo>
                    <a:pt x="360" y="200"/>
                  </a:lnTo>
                  <a:lnTo>
                    <a:pt x="378" y="188"/>
                  </a:lnTo>
                  <a:lnTo>
                    <a:pt x="398" y="180"/>
                  </a:lnTo>
                  <a:lnTo>
                    <a:pt x="418" y="172"/>
                  </a:lnTo>
                  <a:lnTo>
                    <a:pt x="440" y="166"/>
                  </a:lnTo>
                  <a:lnTo>
                    <a:pt x="462" y="164"/>
                  </a:lnTo>
                  <a:lnTo>
                    <a:pt x="484" y="162"/>
                  </a:lnTo>
                  <a:lnTo>
                    <a:pt x="484" y="162"/>
                  </a:lnTo>
                  <a:lnTo>
                    <a:pt x="508" y="164"/>
                  </a:lnTo>
                  <a:lnTo>
                    <a:pt x="530" y="166"/>
                  </a:lnTo>
                  <a:lnTo>
                    <a:pt x="550" y="172"/>
                  </a:lnTo>
                  <a:lnTo>
                    <a:pt x="570" y="180"/>
                  </a:lnTo>
                  <a:lnTo>
                    <a:pt x="590" y="188"/>
                  </a:lnTo>
                  <a:lnTo>
                    <a:pt x="608" y="200"/>
                  </a:lnTo>
                  <a:lnTo>
                    <a:pt x="626" y="212"/>
                  </a:lnTo>
                  <a:lnTo>
                    <a:pt x="642" y="228"/>
                  </a:lnTo>
                  <a:lnTo>
                    <a:pt x="656" y="242"/>
                  </a:lnTo>
                  <a:lnTo>
                    <a:pt x="668" y="260"/>
                  </a:lnTo>
                  <a:lnTo>
                    <a:pt x="680" y="278"/>
                  </a:lnTo>
                  <a:lnTo>
                    <a:pt x="688" y="298"/>
                  </a:lnTo>
                  <a:lnTo>
                    <a:pt x="696" y="318"/>
                  </a:lnTo>
                  <a:lnTo>
                    <a:pt x="702" y="340"/>
                  </a:lnTo>
                  <a:lnTo>
                    <a:pt x="704" y="362"/>
                  </a:lnTo>
                  <a:lnTo>
                    <a:pt x="706" y="384"/>
                  </a:lnTo>
                  <a:lnTo>
                    <a:pt x="706" y="384"/>
                  </a:lnTo>
                  <a:lnTo>
                    <a:pt x="704" y="406"/>
                  </a:lnTo>
                  <a:lnTo>
                    <a:pt x="702" y="428"/>
                  </a:lnTo>
                  <a:lnTo>
                    <a:pt x="696" y="450"/>
                  </a:lnTo>
                  <a:lnTo>
                    <a:pt x="688" y="470"/>
                  </a:lnTo>
                  <a:lnTo>
                    <a:pt x="680" y="490"/>
                  </a:lnTo>
                  <a:lnTo>
                    <a:pt x="668" y="508"/>
                  </a:lnTo>
                  <a:lnTo>
                    <a:pt x="656" y="524"/>
                  </a:lnTo>
                  <a:lnTo>
                    <a:pt x="642" y="540"/>
                  </a:lnTo>
                  <a:lnTo>
                    <a:pt x="626" y="556"/>
                  </a:lnTo>
                  <a:lnTo>
                    <a:pt x="608" y="568"/>
                  </a:lnTo>
                  <a:lnTo>
                    <a:pt x="590" y="578"/>
                  </a:lnTo>
                  <a:lnTo>
                    <a:pt x="570" y="588"/>
                  </a:lnTo>
                  <a:lnTo>
                    <a:pt x="550" y="596"/>
                  </a:lnTo>
                  <a:lnTo>
                    <a:pt x="530" y="602"/>
                  </a:lnTo>
                  <a:lnTo>
                    <a:pt x="508" y="604"/>
                  </a:lnTo>
                  <a:lnTo>
                    <a:pt x="484" y="606"/>
                  </a:lnTo>
                  <a:lnTo>
                    <a:pt x="484" y="606"/>
                  </a:lnTo>
                  <a:close/>
                  <a:moveTo>
                    <a:pt x="840" y="104"/>
                  </a:moveTo>
                  <a:lnTo>
                    <a:pt x="840" y="104"/>
                  </a:lnTo>
                  <a:lnTo>
                    <a:pt x="832" y="104"/>
                  </a:lnTo>
                  <a:lnTo>
                    <a:pt x="824" y="100"/>
                  </a:lnTo>
                  <a:lnTo>
                    <a:pt x="816" y="96"/>
                  </a:lnTo>
                  <a:lnTo>
                    <a:pt x="810" y="92"/>
                  </a:lnTo>
                  <a:lnTo>
                    <a:pt x="804" y="84"/>
                  </a:lnTo>
                  <a:lnTo>
                    <a:pt x="800" y="78"/>
                  </a:lnTo>
                  <a:lnTo>
                    <a:pt x="798" y="70"/>
                  </a:lnTo>
                  <a:lnTo>
                    <a:pt x="798" y="60"/>
                  </a:lnTo>
                  <a:lnTo>
                    <a:pt x="798" y="60"/>
                  </a:lnTo>
                  <a:lnTo>
                    <a:pt x="798" y="52"/>
                  </a:lnTo>
                  <a:lnTo>
                    <a:pt x="800" y="44"/>
                  </a:lnTo>
                  <a:lnTo>
                    <a:pt x="804" y="36"/>
                  </a:lnTo>
                  <a:lnTo>
                    <a:pt x="810" y="30"/>
                  </a:lnTo>
                  <a:lnTo>
                    <a:pt x="816" y="26"/>
                  </a:lnTo>
                  <a:lnTo>
                    <a:pt x="824" y="22"/>
                  </a:lnTo>
                  <a:lnTo>
                    <a:pt x="832" y="18"/>
                  </a:lnTo>
                  <a:lnTo>
                    <a:pt x="840" y="18"/>
                  </a:lnTo>
                  <a:lnTo>
                    <a:pt x="840" y="18"/>
                  </a:lnTo>
                  <a:lnTo>
                    <a:pt x="848" y="18"/>
                  </a:lnTo>
                  <a:lnTo>
                    <a:pt x="858" y="22"/>
                  </a:lnTo>
                  <a:lnTo>
                    <a:pt x="864" y="26"/>
                  </a:lnTo>
                  <a:lnTo>
                    <a:pt x="870" y="30"/>
                  </a:lnTo>
                  <a:lnTo>
                    <a:pt x="876" y="36"/>
                  </a:lnTo>
                  <a:lnTo>
                    <a:pt x="880" y="44"/>
                  </a:lnTo>
                  <a:lnTo>
                    <a:pt x="882" y="52"/>
                  </a:lnTo>
                  <a:lnTo>
                    <a:pt x="884" y="60"/>
                  </a:lnTo>
                  <a:lnTo>
                    <a:pt x="884" y="60"/>
                  </a:lnTo>
                  <a:lnTo>
                    <a:pt x="882" y="70"/>
                  </a:lnTo>
                  <a:lnTo>
                    <a:pt x="880" y="78"/>
                  </a:lnTo>
                  <a:lnTo>
                    <a:pt x="876" y="84"/>
                  </a:lnTo>
                  <a:lnTo>
                    <a:pt x="870" y="92"/>
                  </a:lnTo>
                  <a:lnTo>
                    <a:pt x="864" y="96"/>
                  </a:lnTo>
                  <a:lnTo>
                    <a:pt x="858" y="100"/>
                  </a:lnTo>
                  <a:lnTo>
                    <a:pt x="848" y="104"/>
                  </a:lnTo>
                  <a:lnTo>
                    <a:pt x="840" y="104"/>
                  </a:lnTo>
                  <a:lnTo>
                    <a:pt x="84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3" name="Freeform 16"/>
          <p:cNvSpPr>
            <a:spLocks/>
          </p:cNvSpPr>
          <p:nvPr userDrawn="1"/>
        </p:nvSpPr>
        <p:spPr bwMode="auto">
          <a:xfrm>
            <a:off x="50008" y="2237695"/>
            <a:ext cx="1378030" cy="1408968"/>
          </a:xfrm>
          <a:custGeom>
            <a:avLst/>
            <a:gdLst>
              <a:gd name="T0" fmla="*/ 172 w 1476"/>
              <a:gd name="T1" fmla="*/ 0 h 1476"/>
              <a:gd name="T2" fmla="*/ 156 w 1476"/>
              <a:gd name="T3" fmla="*/ 0 h 1476"/>
              <a:gd name="T4" fmla="*/ 122 w 1476"/>
              <a:gd name="T5" fmla="*/ 8 h 1476"/>
              <a:gd name="T6" fmla="*/ 90 w 1476"/>
              <a:gd name="T7" fmla="*/ 20 h 1476"/>
              <a:gd name="T8" fmla="*/ 64 w 1476"/>
              <a:gd name="T9" fmla="*/ 40 h 1476"/>
              <a:gd name="T10" fmla="*/ 40 w 1476"/>
              <a:gd name="T11" fmla="*/ 62 h 1476"/>
              <a:gd name="T12" fmla="*/ 20 w 1476"/>
              <a:gd name="T13" fmla="*/ 90 h 1476"/>
              <a:gd name="T14" fmla="*/ 8 w 1476"/>
              <a:gd name="T15" fmla="*/ 122 h 1476"/>
              <a:gd name="T16" fmla="*/ 0 w 1476"/>
              <a:gd name="T17" fmla="*/ 154 h 1476"/>
              <a:gd name="T18" fmla="*/ 0 w 1476"/>
              <a:gd name="T19" fmla="*/ 1302 h 1476"/>
              <a:gd name="T20" fmla="*/ 0 w 1476"/>
              <a:gd name="T21" fmla="*/ 1320 h 1476"/>
              <a:gd name="T22" fmla="*/ 8 w 1476"/>
              <a:gd name="T23" fmla="*/ 1354 h 1476"/>
              <a:gd name="T24" fmla="*/ 20 w 1476"/>
              <a:gd name="T25" fmla="*/ 1384 h 1476"/>
              <a:gd name="T26" fmla="*/ 40 w 1476"/>
              <a:gd name="T27" fmla="*/ 1412 h 1476"/>
              <a:gd name="T28" fmla="*/ 64 w 1476"/>
              <a:gd name="T29" fmla="*/ 1436 h 1476"/>
              <a:gd name="T30" fmla="*/ 90 w 1476"/>
              <a:gd name="T31" fmla="*/ 1454 h 1476"/>
              <a:gd name="T32" fmla="*/ 122 w 1476"/>
              <a:gd name="T33" fmla="*/ 1468 h 1476"/>
              <a:gd name="T34" fmla="*/ 156 w 1476"/>
              <a:gd name="T35" fmla="*/ 1474 h 1476"/>
              <a:gd name="T36" fmla="*/ 1302 w 1476"/>
              <a:gd name="T37" fmla="*/ 1476 h 1476"/>
              <a:gd name="T38" fmla="*/ 1320 w 1476"/>
              <a:gd name="T39" fmla="*/ 1474 h 1476"/>
              <a:gd name="T40" fmla="*/ 1354 w 1476"/>
              <a:gd name="T41" fmla="*/ 1468 h 1476"/>
              <a:gd name="T42" fmla="*/ 1386 w 1476"/>
              <a:gd name="T43" fmla="*/ 1454 h 1476"/>
              <a:gd name="T44" fmla="*/ 1412 w 1476"/>
              <a:gd name="T45" fmla="*/ 1436 h 1476"/>
              <a:gd name="T46" fmla="*/ 1436 w 1476"/>
              <a:gd name="T47" fmla="*/ 1412 h 1476"/>
              <a:gd name="T48" fmla="*/ 1454 w 1476"/>
              <a:gd name="T49" fmla="*/ 1384 h 1476"/>
              <a:gd name="T50" fmla="*/ 1468 w 1476"/>
              <a:gd name="T51" fmla="*/ 1354 h 1476"/>
              <a:gd name="T52" fmla="*/ 1474 w 1476"/>
              <a:gd name="T53" fmla="*/ 1320 h 1476"/>
              <a:gd name="T54" fmla="*/ 1476 w 1476"/>
              <a:gd name="T55" fmla="*/ 172 h 1476"/>
              <a:gd name="T56" fmla="*/ 1474 w 1476"/>
              <a:gd name="T57" fmla="*/ 154 h 1476"/>
              <a:gd name="T58" fmla="*/ 1468 w 1476"/>
              <a:gd name="T59" fmla="*/ 122 h 1476"/>
              <a:gd name="T60" fmla="*/ 1454 w 1476"/>
              <a:gd name="T61" fmla="*/ 90 h 1476"/>
              <a:gd name="T62" fmla="*/ 1436 w 1476"/>
              <a:gd name="T63" fmla="*/ 62 h 1476"/>
              <a:gd name="T64" fmla="*/ 1412 w 1476"/>
              <a:gd name="T65" fmla="*/ 40 h 1476"/>
              <a:gd name="T66" fmla="*/ 1386 w 1476"/>
              <a:gd name="T67" fmla="*/ 20 h 1476"/>
              <a:gd name="T68" fmla="*/ 1354 w 1476"/>
              <a:gd name="T69" fmla="*/ 8 h 1476"/>
              <a:gd name="T70" fmla="*/ 1320 w 1476"/>
              <a:gd name="T71" fmla="*/ 0 h 1476"/>
              <a:gd name="T72" fmla="*/ 1302 w 1476"/>
              <a:gd name="T73" fmla="*/ 0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6" h="1476">
                <a:moveTo>
                  <a:pt x="1302" y="0"/>
                </a:moveTo>
                <a:lnTo>
                  <a:pt x="172" y="0"/>
                </a:lnTo>
                <a:lnTo>
                  <a:pt x="172" y="0"/>
                </a:lnTo>
                <a:lnTo>
                  <a:pt x="156" y="0"/>
                </a:lnTo>
                <a:lnTo>
                  <a:pt x="138" y="4"/>
                </a:lnTo>
                <a:lnTo>
                  <a:pt x="122" y="8"/>
                </a:lnTo>
                <a:lnTo>
                  <a:pt x="106" y="14"/>
                </a:lnTo>
                <a:lnTo>
                  <a:pt x="90" y="20"/>
                </a:lnTo>
                <a:lnTo>
                  <a:pt x="76" y="30"/>
                </a:lnTo>
                <a:lnTo>
                  <a:pt x="64" y="40"/>
                </a:lnTo>
                <a:lnTo>
                  <a:pt x="50" y="50"/>
                </a:lnTo>
                <a:lnTo>
                  <a:pt x="40" y="62"/>
                </a:lnTo>
                <a:lnTo>
                  <a:pt x="30" y="76"/>
                </a:lnTo>
                <a:lnTo>
                  <a:pt x="20" y="90"/>
                </a:lnTo>
                <a:lnTo>
                  <a:pt x="14" y="106"/>
                </a:lnTo>
                <a:lnTo>
                  <a:pt x="8" y="122"/>
                </a:lnTo>
                <a:lnTo>
                  <a:pt x="4" y="138"/>
                </a:lnTo>
                <a:lnTo>
                  <a:pt x="0" y="154"/>
                </a:lnTo>
                <a:lnTo>
                  <a:pt x="0" y="172"/>
                </a:lnTo>
                <a:lnTo>
                  <a:pt x="0" y="1302"/>
                </a:lnTo>
                <a:lnTo>
                  <a:pt x="0" y="1302"/>
                </a:lnTo>
                <a:lnTo>
                  <a:pt x="0" y="1320"/>
                </a:lnTo>
                <a:lnTo>
                  <a:pt x="4" y="1338"/>
                </a:lnTo>
                <a:lnTo>
                  <a:pt x="8" y="1354"/>
                </a:lnTo>
                <a:lnTo>
                  <a:pt x="14" y="1370"/>
                </a:lnTo>
                <a:lnTo>
                  <a:pt x="20" y="1384"/>
                </a:lnTo>
                <a:lnTo>
                  <a:pt x="30" y="1400"/>
                </a:lnTo>
                <a:lnTo>
                  <a:pt x="40" y="1412"/>
                </a:lnTo>
                <a:lnTo>
                  <a:pt x="50" y="1424"/>
                </a:lnTo>
                <a:lnTo>
                  <a:pt x="64" y="1436"/>
                </a:lnTo>
                <a:lnTo>
                  <a:pt x="76" y="1446"/>
                </a:lnTo>
                <a:lnTo>
                  <a:pt x="90" y="1454"/>
                </a:lnTo>
                <a:lnTo>
                  <a:pt x="106" y="1462"/>
                </a:lnTo>
                <a:lnTo>
                  <a:pt x="122" y="1468"/>
                </a:lnTo>
                <a:lnTo>
                  <a:pt x="138" y="1472"/>
                </a:lnTo>
                <a:lnTo>
                  <a:pt x="156" y="1474"/>
                </a:lnTo>
                <a:lnTo>
                  <a:pt x="172" y="1476"/>
                </a:lnTo>
                <a:lnTo>
                  <a:pt x="1302" y="1476"/>
                </a:lnTo>
                <a:lnTo>
                  <a:pt x="1302" y="1476"/>
                </a:lnTo>
                <a:lnTo>
                  <a:pt x="1320" y="1474"/>
                </a:lnTo>
                <a:lnTo>
                  <a:pt x="1338" y="1472"/>
                </a:lnTo>
                <a:lnTo>
                  <a:pt x="1354" y="1468"/>
                </a:lnTo>
                <a:lnTo>
                  <a:pt x="1370" y="1462"/>
                </a:lnTo>
                <a:lnTo>
                  <a:pt x="1386" y="1454"/>
                </a:lnTo>
                <a:lnTo>
                  <a:pt x="1400" y="1446"/>
                </a:lnTo>
                <a:lnTo>
                  <a:pt x="1412" y="1436"/>
                </a:lnTo>
                <a:lnTo>
                  <a:pt x="1424" y="1424"/>
                </a:lnTo>
                <a:lnTo>
                  <a:pt x="1436" y="1412"/>
                </a:lnTo>
                <a:lnTo>
                  <a:pt x="1446" y="1400"/>
                </a:lnTo>
                <a:lnTo>
                  <a:pt x="1454" y="1384"/>
                </a:lnTo>
                <a:lnTo>
                  <a:pt x="1462" y="1370"/>
                </a:lnTo>
                <a:lnTo>
                  <a:pt x="1468" y="1354"/>
                </a:lnTo>
                <a:lnTo>
                  <a:pt x="1472" y="1338"/>
                </a:lnTo>
                <a:lnTo>
                  <a:pt x="1474" y="1320"/>
                </a:lnTo>
                <a:lnTo>
                  <a:pt x="1476" y="1302"/>
                </a:lnTo>
                <a:lnTo>
                  <a:pt x="1476" y="172"/>
                </a:lnTo>
                <a:lnTo>
                  <a:pt x="1476" y="172"/>
                </a:lnTo>
                <a:lnTo>
                  <a:pt x="1474" y="154"/>
                </a:lnTo>
                <a:lnTo>
                  <a:pt x="1472" y="138"/>
                </a:lnTo>
                <a:lnTo>
                  <a:pt x="1468" y="122"/>
                </a:lnTo>
                <a:lnTo>
                  <a:pt x="1462" y="106"/>
                </a:lnTo>
                <a:lnTo>
                  <a:pt x="1454" y="90"/>
                </a:lnTo>
                <a:lnTo>
                  <a:pt x="1446" y="76"/>
                </a:lnTo>
                <a:lnTo>
                  <a:pt x="1436" y="62"/>
                </a:lnTo>
                <a:lnTo>
                  <a:pt x="1424" y="50"/>
                </a:lnTo>
                <a:lnTo>
                  <a:pt x="1412" y="40"/>
                </a:lnTo>
                <a:lnTo>
                  <a:pt x="1400" y="30"/>
                </a:lnTo>
                <a:lnTo>
                  <a:pt x="1386" y="20"/>
                </a:lnTo>
                <a:lnTo>
                  <a:pt x="1370" y="14"/>
                </a:lnTo>
                <a:lnTo>
                  <a:pt x="1354" y="8"/>
                </a:lnTo>
                <a:lnTo>
                  <a:pt x="1338" y="4"/>
                </a:lnTo>
                <a:lnTo>
                  <a:pt x="1320" y="0"/>
                </a:lnTo>
                <a:lnTo>
                  <a:pt x="1302" y="0"/>
                </a:lnTo>
                <a:lnTo>
                  <a:pt x="1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4" name="Freeform 17"/>
          <p:cNvSpPr>
            <a:spLocks noEditPoints="1"/>
          </p:cNvSpPr>
          <p:nvPr userDrawn="1"/>
        </p:nvSpPr>
        <p:spPr bwMode="auto">
          <a:xfrm>
            <a:off x="9527" y="2183720"/>
            <a:ext cx="1441516" cy="1473880"/>
          </a:xfrm>
          <a:custGeom>
            <a:avLst/>
            <a:gdLst>
              <a:gd name="T0" fmla="*/ 1544 w 1544"/>
              <a:gd name="T1" fmla="*/ 206 h 1544"/>
              <a:gd name="T2" fmla="*/ 1534 w 1544"/>
              <a:gd name="T3" fmla="*/ 144 h 1544"/>
              <a:gd name="T4" fmla="*/ 1508 w 1544"/>
              <a:gd name="T5" fmla="*/ 90 h 1544"/>
              <a:gd name="T6" fmla="*/ 1468 w 1544"/>
              <a:gd name="T7" fmla="*/ 46 h 1544"/>
              <a:gd name="T8" fmla="*/ 1418 w 1544"/>
              <a:gd name="T9" fmla="*/ 16 h 1544"/>
              <a:gd name="T10" fmla="*/ 1358 w 1544"/>
              <a:gd name="T11" fmla="*/ 0 h 1544"/>
              <a:gd name="T12" fmla="*/ 206 w 1544"/>
              <a:gd name="T13" fmla="*/ 0 h 1544"/>
              <a:gd name="T14" fmla="*/ 146 w 1544"/>
              <a:gd name="T15" fmla="*/ 8 h 1544"/>
              <a:gd name="T16" fmla="*/ 90 w 1544"/>
              <a:gd name="T17" fmla="*/ 34 h 1544"/>
              <a:gd name="T18" fmla="*/ 46 w 1544"/>
              <a:gd name="T19" fmla="*/ 74 h 1544"/>
              <a:gd name="T20" fmla="*/ 16 w 1544"/>
              <a:gd name="T21" fmla="*/ 126 h 1544"/>
              <a:gd name="T22" fmla="*/ 0 w 1544"/>
              <a:gd name="T23" fmla="*/ 186 h 1544"/>
              <a:gd name="T24" fmla="*/ 0 w 1544"/>
              <a:gd name="T25" fmla="*/ 1336 h 1544"/>
              <a:gd name="T26" fmla="*/ 8 w 1544"/>
              <a:gd name="T27" fmla="*/ 1398 h 1544"/>
              <a:gd name="T28" fmla="*/ 34 w 1544"/>
              <a:gd name="T29" fmla="*/ 1452 h 1544"/>
              <a:gd name="T30" fmla="*/ 74 w 1544"/>
              <a:gd name="T31" fmla="*/ 1496 h 1544"/>
              <a:gd name="T32" fmla="*/ 126 w 1544"/>
              <a:gd name="T33" fmla="*/ 1528 h 1544"/>
              <a:gd name="T34" fmla="*/ 186 w 1544"/>
              <a:gd name="T35" fmla="*/ 1542 h 1544"/>
              <a:gd name="T36" fmla="*/ 1336 w 1544"/>
              <a:gd name="T37" fmla="*/ 1544 h 1544"/>
              <a:gd name="T38" fmla="*/ 1398 w 1544"/>
              <a:gd name="T39" fmla="*/ 1534 h 1544"/>
              <a:gd name="T40" fmla="*/ 1452 w 1544"/>
              <a:gd name="T41" fmla="*/ 1508 h 1544"/>
              <a:gd name="T42" fmla="*/ 1496 w 1544"/>
              <a:gd name="T43" fmla="*/ 1468 h 1544"/>
              <a:gd name="T44" fmla="*/ 1528 w 1544"/>
              <a:gd name="T45" fmla="*/ 1418 h 1544"/>
              <a:gd name="T46" fmla="*/ 1544 w 1544"/>
              <a:gd name="T47" fmla="*/ 1358 h 1544"/>
              <a:gd name="T48" fmla="*/ 34 w 1544"/>
              <a:gd name="T49" fmla="*/ 1336 h 1544"/>
              <a:gd name="T50" fmla="*/ 34 w 1544"/>
              <a:gd name="T51" fmla="*/ 188 h 1544"/>
              <a:gd name="T52" fmla="*/ 48 w 1544"/>
              <a:gd name="T53" fmla="*/ 140 h 1544"/>
              <a:gd name="T54" fmla="*/ 74 w 1544"/>
              <a:gd name="T55" fmla="*/ 96 h 1544"/>
              <a:gd name="T56" fmla="*/ 110 w 1544"/>
              <a:gd name="T57" fmla="*/ 64 h 1544"/>
              <a:gd name="T58" fmla="*/ 156 w 1544"/>
              <a:gd name="T59" fmla="*/ 42 h 1544"/>
              <a:gd name="T60" fmla="*/ 206 w 1544"/>
              <a:gd name="T61" fmla="*/ 34 h 1544"/>
              <a:gd name="T62" fmla="*/ 1354 w 1544"/>
              <a:gd name="T63" fmla="*/ 34 h 1544"/>
              <a:gd name="T64" fmla="*/ 1404 w 1544"/>
              <a:gd name="T65" fmla="*/ 48 h 1544"/>
              <a:gd name="T66" fmla="*/ 1446 w 1544"/>
              <a:gd name="T67" fmla="*/ 74 h 1544"/>
              <a:gd name="T68" fmla="*/ 1480 w 1544"/>
              <a:gd name="T69" fmla="*/ 110 h 1544"/>
              <a:gd name="T70" fmla="*/ 1502 w 1544"/>
              <a:gd name="T71" fmla="*/ 156 h 1544"/>
              <a:gd name="T72" fmla="*/ 1510 w 1544"/>
              <a:gd name="T73" fmla="*/ 206 h 1544"/>
              <a:gd name="T74" fmla="*/ 1508 w 1544"/>
              <a:gd name="T75" fmla="*/ 1354 h 1544"/>
              <a:gd name="T76" fmla="*/ 1496 w 1544"/>
              <a:gd name="T77" fmla="*/ 1404 h 1544"/>
              <a:gd name="T78" fmla="*/ 1470 w 1544"/>
              <a:gd name="T79" fmla="*/ 1446 h 1544"/>
              <a:gd name="T80" fmla="*/ 1434 w 1544"/>
              <a:gd name="T81" fmla="*/ 1480 h 1544"/>
              <a:gd name="T82" fmla="*/ 1388 w 1544"/>
              <a:gd name="T83" fmla="*/ 1502 h 1544"/>
              <a:gd name="T84" fmla="*/ 1336 w 1544"/>
              <a:gd name="T85" fmla="*/ 1510 h 1544"/>
              <a:gd name="T86" fmla="*/ 190 w 1544"/>
              <a:gd name="T87" fmla="*/ 1508 h 1544"/>
              <a:gd name="T88" fmla="*/ 140 w 1544"/>
              <a:gd name="T89" fmla="*/ 1496 h 1544"/>
              <a:gd name="T90" fmla="*/ 98 w 1544"/>
              <a:gd name="T91" fmla="*/ 1470 h 1544"/>
              <a:gd name="T92" fmla="*/ 64 w 1544"/>
              <a:gd name="T93" fmla="*/ 1434 h 1544"/>
              <a:gd name="T94" fmla="*/ 42 w 1544"/>
              <a:gd name="T95" fmla="*/ 1388 h 1544"/>
              <a:gd name="T96" fmla="*/ 34 w 1544"/>
              <a:gd name="T97" fmla="*/ 1336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44" h="1544">
                <a:moveTo>
                  <a:pt x="1544" y="1336"/>
                </a:moveTo>
                <a:lnTo>
                  <a:pt x="1544" y="206"/>
                </a:lnTo>
                <a:lnTo>
                  <a:pt x="1544" y="206"/>
                </a:lnTo>
                <a:lnTo>
                  <a:pt x="1544" y="186"/>
                </a:lnTo>
                <a:lnTo>
                  <a:pt x="1540" y="164"/>
                </a:lnTo>
                <a:lnTo>
                  <a:pt x="1534" y="144"/>
                </a:lnTo>
                <a:lnTo>
                  <a:pt x="1528" y="126"/>
                </a:lnTo>
                <a:lnTo>
                  <a:pt x="1520" y="108"/>
                </a:lnTo>
                <a:lnTo>
                  <a:pt x="1508" y="90"/>
                </a:lnTo>
                <a:lnTo>
                  <a:pt x="1496" y="74"/>
                </a:lnTo>
                <a:lnTo>
                  <a:pt x="1484" y="60"/>
                </a:lnTo>
                <a:lnTo>
                  <a:pt x="1468" y="46"/>
                </a:lnTo>
                <a:lnTo>
                  <a:pt x="1452" y="34"/>
                </a:lnTo>
                <a:lnTo>
                  <a:pt x="1436" y="24"/>
                </a:lnTo>
                <a:lnTo>
                  <a:pt x="1418" y="16"/>
                </a:lnTo>
                <a:lnTo>
                  <a:pt x="1398" y="8"/>
                </a:lnTo>
                <a:lnTo>
                  <a:pt x="1378" y="4"/>
                </a:lnTo>
                <a:lnTo>
                  <a:pt x="1358" y="0"/>
                </a:lnTo>
                <a:lnTo>
                  <a:pt x="1336" y="0"/>
                </a:lnTo>
                <a:lnTo>
                  <a:pt x="206" y="0"/>
                </a:lnTo>
                <a:lnTo>
                  <a:pt x="206" y="0"/>
                </a:lnTo>
                <a:lnTo>
                  <a:pt x="186" y="0"/>
                </a:lnTo>
                <a:lnTo>
                  <a:pt x="166" y="4"/>
                </a:lnTo>
                <a:lnTo>
                  <a:pt x="146" y="8"/>
                </a:lnTo>
                <a:lnTo>
                  <a:pt x="126" y="16"/>
                </a:lnTo>
                <a:lnTo>
                  <a:pt x="108" y="24"/>
                </a:lnTo>
                <a:lnTo>
                  <a:pt x="90" y="34"/>
                </a:lnTo>
                <a:lnTo>
                  <a:pt x="74" y="46"/>
                </a:lnTo>
                <a:lnTo>
                  <a:pt x="60" y="60"/>
                </a:lnTo>
                <a:lnTo>
                  <a:pt x="46" y="74"/>
                </a:lnTo>
                <a:lnTo>
                  <a:pt x="34" y="90"/>
                </a:lnTo>
                <a:lnTo>
                  <a:pt x="24" y="108"/>
                </a:lnTo>
                <a:lnTo>
                  <a:pt x="16" y="126"/>
                </a:lnTo>
                <a:lnTo>
                  <a:pt x="8" y="144"/>
                </a:lnTo>
                <a:lnTo>
                  <a:pt x="4" y="164"/>
                </a:lnTo>
                <a:lnTo>
                  <a:pt x="0" y="186"/>
                </a:lnTo>
                <a:lnTo>
                  <a:pt x="0" y="206"/>
                </a:lnTo>
                <a:lnTo>
                  <a:pt x="0" y="1336"/>
                </a:lnTo>
                <a:lnTo>
                  <a:pt x="0" y="1336"/>
                </a:lnTo>
                <a:lnTo>
                  <a:pt x="0" y="1358"/>
                </a:lnTo>
                <a:lnTo>
                  <a:pt x="4" y="1378"/>
                </a:lnTo>
                <a:lnTo>
                  <a:pt x="8" y="1398"/>
                </a:lnTo>
                <a:lnTo>
                  <a:pt x="16" y="1418"/>
                </a:lnTo>
                <a:lnTo>
                  <a:pt x="24" y="1436"/>
                </a:lnTo>
                <a:lnTo>
                  <a:pt x="34" y="1452"/>
                </a:lnTo>
                <a:lnTo>
                  <a:pt x="46" y="1468"/>
                </a:lnTo>
                <a:lnTo>
                  <a:pt x="60" y="1484"/>
                </a:lnTo>
                <a:lnTo>
                  <a:pt x="74" y="1496"/>
                </a:lnTo>
                <a:lnTo>
                  <a:pt x="90" y="1508"/>
                </a:lnTo>
                <a:lnTo>
                  <a:pt x="108" y="1518"/>
                </a:lnTo>
                <a:lnTo>
                  <a:pt x="126" y="1528"/>
                </a:lnTo>
                <a:lnTo>
                  <a:pt x="146" y="1534"/>
                </a:lnTo>
                <a:lnTo>
                  <a:pt x="166" y="1540"/>
                </a:lnTo>
                <a:lnTo>
                  <a:pt x="186" y="1542"/>
                </a:lnTo>
                <a:lnTo>
                  <a:pt x="206" y="1544"/>
                </a:lnTo>
                <a:lnTo>
                  <a:pt x="1336" y="1544"/>
                </a:lnTo>
                <a:lnTo>
                  <a:pt x="1336" y="1544"/>
                </a:lnTo>
                <a:lnTo>
                  <a:pt x="1358" y="1542"/>
                </a:lnTo>
                <a:lnTo>
                  <a:pt x="1378" y="1540"/>
                </a:lnTo>
                <a:lnTo>
                  <a:pt x="1398" y="1534"/>
                </a:lnTo>
                <a:lnTo>
                  <a:pt x="1418" y="1528"/>
                </a:lnTo>
                <a:lnTo>
                  <a:pt x="1436" y="1518"/>
                </a:lnTo>
                <a:lnTo>
                  <a:pt x="1452" y="1508"/>
                </a:lnTo>
                <a:lnTo>
                  <a:pt x="1468" y="1496"/>
                </a:lnTo>
                <a:lnTo>
                  <a:pt x="1484" y="1484"/>
                </a:lnTo>
                <a:lnTo>
                  <a:pt x="1496" y="1468"/>
                </a:lnTo>
                <a:lnTo>
                  <a:pt x="1508" y="1452"/>
                </a:lnTo>
                <a:lnTo>
                  <a:pt x="1520" y="1436"/>
                </a:lnTo>
                <a:lnTo>
                  <a:pt x="1528" y="1418"/>
                </a:lnTo>
                <a:lnTo>
                  <a:pt x="1534" y="1398"/>
                </a:lnTo>
                <a:lnTo>
                  <a:pt x="1540" y="1378"/>
                </a:lnTo>
                <a:lnTo>
                  <a:pt x="1544" y="1358"/>
                </a:lnTo>
                <a:lnTo>
                  <a:pt x="1544" y="1336"/>
                </a:lnTo>
                <a:lnTo>
                  <a:pt x="1544" y="1336"/>
                </a:lnTo>
                <a:close/>
                <a:moveTo>
                  <a:pt x="34" y="1336"/>
                </a:moveTo>
                <a:lnTo>
                  <a:pt x="34" y="206"/>
                </a:lnTo>
                <a:lnTo>
                  <a:pt x="34" y="206"/>
                </a:lnTo>
                <a:lnTo>
                  <a:pt x="34" y="188"/>
                </a:lnTo>
                <a:lnTo>
                  <a:pt x="38" y="172"/>
                </a:lnTo>
                <a:lnTo>
                  <a:pt x="42" y="156"/>
                </a:lnTo>
                <a:lnTo>
                  <a:pt x="48" y="140"/>
                </a:lnTo>
                <a:lnTo>
                  <a:pt x="54" y="124"/>
                </a:lnTo>
                <a:lnTo>
                  <a:pt x="64" y="110"/>
                </a:lnTo>
                <a:lnTo>
                  <a:pt x="74" y="96"/>
                </a:lnTo>
                <a:lnTo>
                  <a:pt x="84" y="84"/>
                </a:lnTo>
                <a:lnTo>
                  <a:pt x="98" y="74"/>
                </a:lnTo>
                <a:lnTo>
                  <a:pt x="110" y="64"/>
                </a:lnTo>
                <a:lnTo>
                  <a:pt x="124" y="54"/>
                </a:lnTo>
                <a:lnTo>
                  <a:pt x="140" y="48"/>
                </a:lnTo>
                <a:lnTo>
                  <a:pt x="156" y="42"/>
                </a:lnTo>
                <a:lnTo>
                  <a:pt x="172" y="38"/>
                </a:lnTo>
                <a:lnTo>
                  <a:pt x="190" y="34"/>
                </a:lnTo>
                <a:lnTo>
                  <a:pt x="206" y="34"/>
                </a:lnTo>
                <a:lnTo>
                  <a:pt x="1336" y="34"/>
                </a:lnTo>
                <a:lnTo>
                  <a:pt x="1336" y="34"/>
                </a:lnTo>
                <a:lnTo>
                  <a:pt x="1354" y="34"/>
                </a:lnTo>
                <a:lnTo>
                  <a:pt x="1372" y="38"/>
                </a:lnTo>
                <a:lnTo>
                  <a:pt x="1388" y="42"/>
                </a:lnTo>
                <a:lnTo>
                  <a:pt x="1404" y="48"/>
                </a:lnTo>
                <a:lnTo>
                  <a:pt x="1420" y="54"/>
                </a:lnTo>
                <a:lnTo>
                  <a:pt x="1434" y="64"/>
                </a:lnTo>
                <a:lnTo>
                  <a:pt x="1446" y="74"/>
                </a:lnTo>
                <a:lnTo>
                  <a:pt x="1458" y="84"/>
                </a:lnTo>
                <a:lnTo>
                  <a:pt x="1470" y="96"/>
                </a:lnTo>
                <a:lnTo>
                  <a:pt x="1480" y="110"/>
                </a:lnTo>
                <a:lnTo>
                  <a:pt x="1488" y="124"/>
                </a:lnTo>
                <a:lnTo>
                  <a:pt x="1496" y="140"/>
                </a:lnTo>
                <a:lnTo>
                  <a:pt x="1502" y="156"/>
                </a:lnTo>
                <a:lnTo>
                  <a:pt x="1506" y="172"/>
                </a:lnTo>
                <a:lnTo>
                  <a:pt x="1508" y="188"/>
                </a:lnTo>
                <a:lnTo>
                  <a:pt x="1510" y="206"/>
                </a:lnTo>
                <a:lnTo>
                  <a:pt x="1510" y="1336"/>
                </a:lnTo>
                <a:lnTo>
                  <a:pt x="1510" y="1336"/>
                </a:lnTo>
                <a:lnTo>
                  <a:pt x="1508" y="1354"/>
                </a:lnTo>
                <a:lnTo>
                  <a:pt x="1506" y="1372"/>
                </a:lnTo>
                <a:lnTo>
                  <a:pt x="1502" y="1388"/>
                </a:lnTo>
                <a:lnTo>
                  <a:pt x="1496" y="1404"/>
                </a:lnTo>
                <a:lnTo>
                  <a:pt x="1488" y="1418"/>
                </a:lnTo>
                <a:lnTo>
                  <a:pt x="1480" y="1434"/>
                </a:lnTo>
                <a:lnTo>
                  <a:pt x="1470" y="1446"/>
                </a:lnTo>
                <a:lnTo>
                  <a:pt x="1458" y="1458"/>
                </a:lnTo>
                <a:lnTo>
                  <a:pt x="1446" y="1470"/>
                </a:lnTo>
                <a:lnTo>
                  <a:pt x="1434" y="1480"/>
                </a:lnTo>
                <a:lnTo>
                  <a:pt x="1420" y="1488"/>
                </a:lnTo>
                <a:lnTo>
                  <a:pt x="1404" y="1496"/>
                </a:lnTo>
                <a:lnTo>
                  <a:pt x="1388" y="1502"/>
                </a:lnTo>
                <a:lnTo>
                  <a:pt x="1372" y="1506"/>
                </a:lnTo>
                <a:lnTo>
                  <a:pt x="1354" y="1508"/>
                </a:lnTo>
                <a:lnTo>
                  <a:pt x="1336" y="1510"/>
                </a:lnTo>
                <a:lnTo>
                  <a:pt x="206" y="1510"/>
                </a:lnTo>
                <a:lnTo>
                  <a:pt x="206" y="1510"/>
                </a:lnTo>
                <a:lnTo>
                  <a:pt x="190" y="1508"/>
                </a:lnTo>
                <a:lnTo>
                  <a:pt x="172" y="1506"/>
                </a:lnTo>
                <a:lnTo>
                  <a:pt x="156" y="1502"/>
                </a:lnTo>
                <a:lnTo>
                  <a:pt x="140" y="1496"/>
                </a:lnTo>
                <a:lnTo>
                  <a:pt x="124" y="1488"/>
                </a:lnTo>
                <a:lnTo>
                  <a:pt x="110" y="1480"/>
                </a:lnTo>
                <a:lnTo>
                  <a:pt x="98" y="1470"/>
                </a:lnTo>
                <a:lnTo>
                  <a:pt x="84" y="1458"/>
                </a:lnTo>
                <a:lnTo>
                  <a:pt x="74" y="1446"/>
                </a:lnTo>
                <a:lnTo>
                  <a:pt x="64" y="1434"/>
                </a:lnTo>
                <a:lnTo>
                  <a:pt x="54" y="1418"/>
                </a:lnTo>
                <a:lnTo>
                  <a:pt x="48" y="1404"/>
                </a:lnTo>
                <a:lnTo>
                  <a:pt x="42" y="1388"/>
                </a:lnTo>
                <a:lnTo>
                  <a:pt x="38" y="1372"/>
                </a:lnTo>
                <a:lnTo>
                  <a:pt x="34" y="1354"/>
                </a:lnTo>
                <a:lnTo>
                  <a:pt x="34" y="1336"/>
                </a:lnTo>
                <a:lnTo>
                  <a:pt x="34" y="1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5" name="Freeform 18"/>
          <p:cNvSpPr>
            <a:spLocks noEditPoints="1"/>
          </p:cNvSpPr>
          <p:nvPr userDrawn="1"/>
        </p:nvSpPr>
        <p:spPr bwMode="auto">
          <a:xfrm>
            <a:off x="409576" y="2628221"/>
            <a:ext cx="812253" cy="937403"/>
          </a:xfrm>
          <a:custGeom>
            <a:avLst/>
            <a:gdLst>
              <a:gd name="T0" fmla="*/ 778 w 870"/>
              <a:gd name="T1" fmla="*/ 288 h 982"/>
              <a:gd name="T2" fmla="*/ 844 w 870"/>
              <a:gd name="T3" fmla="*/ 234 h 982"/>
              <a:gd name="T4" fmla="*/ 870 w 870"/>
              <a:gd name="T5" fmla="*/ 150 h 982"/>
              <a:gd name="T6" fmla="*/ 852 w 870"/>
              <a:gd name="T7" fmla="*/ 80 h 982"/>
              <a:gd name="T8" fmla="*/ 792 w 870"/>
              <a:gd name="T9" fmla="*/ 18 h 982"/>
              <a:gd name="T10" fmla="*/ 720 w 870"/>
              <a:gd name="T11" fmla="*/ 0 h 982"/>
              <a:gd name="T12" fmla="*/ 636 w 870"/>
              <a:gd name="T13" fmla="*/ 26 h 982"/>
              <a:gd name="T14" fmla="*/ 582 w 870"/>
              <a:gd name="T15" fmla="*/ 92 h 982"/>
              <a:gd name="T16" fmla="*/ 572 w 870"/>
              <a:gd name="T17" fmla="*/ 170 h 982"/>
              <a:gd name="T18" fmla="*/ 254 w 870"/>
              <a:gd name="T19" fmla="*/ 398 h 982"/>
              <a:gd name="T20" fmla="*/ 168 w 870"/>
              <a:gd name="T21" fmla="*/ 356 h 982"/>
              <a:gd name="T22" fmla="*/ 92 w 870"/>
              <a:gd name="T23" fmla="*/ 368 h 982"/>
              <a:gd name="T24" fmla="*/ 26 w 870"/>
              <a:gd name="T25" fmla="*/ 422 h 982"/>
              <a:gd name="T26" fmla="*/ 0 w 870"/>
              <a:gd name="T27" fmla="*/ 506 h 982"/>
              <a:gd name="T28" fmla="*/ 20 w 870"/>
              <a:gd name="T29" fmla="*/ 578 h 982"/>
              <a:gd name="T30" fmla="*/ 80 w 870"/>
              <a:gd name="T31" fmla="*/ 638 h 982"/>
              <a:gd name="T32" fmla="*/ 152 w 870"/>
              <a:gd name="T33" fmla="*/ 656 h 982"/>
              <a:gd name="T34" fmla="*/ 242 w 870"/>
              <a:gd name="T35" fmla="*/ 626 h 982"/>
              <a:gd name="T36" fmla="*/ 570 w 870"/>
              <a:gd name="T37" fmla="*/ 820 h 982"/>
              <a:gd name="T38" fmla="*/ 582 w 870"/>
              <a:gd name="T39" fmla="*/ 890 h 982"/>
              <a:gd name="T40" fmla="*/ 636 w 870"/>
              <a:gd name="T41" fmla="*/ 956 h 982"/>
              <a:gd name="T42" fmla="*/ 720 w 870"/>
              <a:gd name="T43" fmla="*/ 982 h 982"/>
              <a:gd name="T44" fmla="*/ 792 w 870"/>
              <a:gd name="T45" fmla="*/ 964 h 982"/>
              <a:gd name="T46" fmla="*/ 852 w 870"/>
              <a:gd name="T47" fmla="*/ 904 h 982"/>
              <a:gd name="T48" fmla="*/ 870 w 870"/>
              <a:gd name="T49" fmla="*/ 832 h 982"/>
              <a:gd name="T50" fmla="*/ 844 w 870"/>
              <a:gd name="T51" fmla="*/ 748 h 982"/>
              <a:gd name="T52" fmla="*/ 778 w 870"/>
              <a:gd name="T53" fmla="*/ 694 h 982"/>
              <a:gd name="T54" fmla="*/ 702 w 870"/>
              <a:gd name="T55" fmla="*/ 684 h 982"/>
              <a:gd name="T56" fmla="*/ 612 w 870"/>
              <a:gd name="T57" fmla="*/ 730 h 982"/>
              <a:gd name="T58" fmla="*/ 300 w 870"/>
              <a:gd name="T59" fmla="*/ 522 h 982"/>
              <a:gd name="T60" fmla="*/ 288 w 870"/>
              <a:gd name="T61" fmla="*/ 446 h 982"/>
              <a:gd name="T62" fmla="*/ 662 w 870"/>
              <a:gd name="T63" fmla="*/ 290 h 982"/>
              <a:gd name="T64" fmla="*/ 720 w 870"/>
              <a:gd name="T65" fmla="*/ 714 h 982"/>
              <a:gd name="T66" fmla="*/ 804 w 870"/>
              <a:gd name="T67" fmla="*/ 748 h 982"/>
              <a:gd name="T68" fmla="*/ 840 w 870"/>
              <a:gd name="T69" fmla="*/ 832 h 982"/>
              <a:gd name="T70" fmla="*/ 786 w 870"/>
              <a:gd name="T71" fmla="*/ 930 h 982"/>
              <a:gd name="T72" fmla="*/ 708 w 870"/>
              <a:gd name="T73" fmla="*/ 950 h 982"/>
              <a:gd name="T74" fmla="*/ 610 w 870"/>
              <a:gd name="T75" fmla="*/ 878 h 982"/>
              <a:gd name="T76" fmla="*/ 604 w 870"/>
              <a:gd name="T77" fmla="*/ 808 h 982"/>
              <a:gd name="T78" fmla="*/ 696 w 870"/>
              <a:gd name="T79" fmla="*/ 716 h 982"/>
              <a:gd name="T80" fmla="*/ 140 w 870"/>
              <a:gd name="T81" fmla="*/ 624 h 982"/>
              <a:gd name="T82" fmla="*/ 42 w 870"/>
              <a:gd name="T83" fmla="*/ 552 h 982"/>
              <a:gd name="T84" fmla="*/ 34 w 870"/>
              <a:gd name="T85" fmla="*/ 482 h 982"/>
              <a:gd name="T86" fmla="*/ 128 w 870"/>
              <a:gd name="T87" fmla="*/ 390 h 982"/>
              <a:gd name="T88" fmla="*/ 198 w 870"/>
              <a:gd name="T89" fmla="*/ 396 h 982"/>
              <a:gd name="T90" fmla="*/ 270 w 870"/>
              <a:gd name="T91" fmla="*/ 494 h 982"/>
              <a:gd name="T92" fmla="*/ 250 w 870"/>
              <a:gd name="T93" fmla="*/ 572 h 982"/>
              <a:gd name="T94" fmla="*/ 152 w 870"/>
              <a:gd name="T95" fmla="*/ 624 h 982"/>
              <a:gd name="T96" fmla="*/ 766 w 870"/>
              <a:gd name="T97" fmla="*/ 40 h 982"/>
              <a:gd name="T98" fmla="*/ 838 w 870"/>
              <a:gd name="T99" fmla="*/ 138 h 982"/>
              <a:gd name="T100" fmla="*/ 820 w 870"/>
              <a:gd name="T101" fmla="*/ 218 h 982"/>
              <a:gd name="T102" fmla="*/ 720 w 870"/>
              <a:gd name="T103" fmla="*/ 270 h 982"/>
              <a:gd name="T104" fmla="*/ 636 w 870"/>
              <a:gd name="T105" fmla="*/ 234 h 982"/>
              <a:gd name="T106" fmla="*/ 602 w 870"/>
              <a:gd name="T107" fmla="*/ 150 h 982"/>
              <a:gd name="T108" fmla="*/ 654 w 870"/>
              <a:gd name="T109" fmla="*/ 52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70" h="982">
                <a:moveTo>
                  <a:pt x="720" y="300"/>
                </a:moveTo>
                <a:lnTo>
                  <a:pt x="720" y="300"/>
                </a:lnTo>
                <a:lnTo>
                  <a:pt x="736" y="300"/>
                </a:lnTo>
                <a:lnTo>
                  <a:pt x="750" y="298"/>
                </a:lnTo>
                <a:lnTo>
                  <a:pt x="766" y="294"/>
                </a:lnTo>
                <a:lnTo>
                  <a:pt x="778" y="288"/>
                </a:lnTo>
                <a:lnTo>
                  <a:pt x="792" y="282"/>
                </a:lnTo>
                <a:lnTo>
                  <a:pt x="804" y="276"/>
                </a:lnTo>
                <a:lnTo>
                  <a:pt x="816" y="266"/>
                </a:lnTo>
                <a:lnTo>
                  <a:pt x="826" y="256"/>
                </a:lnTo>
                <a:lnTo>
                  <a:pt x="836" y="246"/>
                </a:lnTo>
                <a:lnTo>
                  <a:pt x="844" y="234"/>
                </a:lnTo>
                <a:lnTo>
                  <a:pt x="852" y="222"/>
                </a:lnTo>
                <a:lnTo>
                  <a:pt x="858" y="208"/>
                </a:lnTo>
                <a:lnTo>
                  <a:pt x="864" y="196"/>
                </a:lnTo>
                <a:lnTo>
                  <a:pt x="868" y="180"/>
                </a:lnTo>
                <a:lnTo>
                  <a:pt x="870" y="166"/>
                </a:lnTo>
                <a:lnTo>
                  <a:pt x="870" y="150"/>
                </a:lnTo>
                <a:lnTo>
                  <a:pt x="870" y="150"/>
                </a:lnTo>
                <a:lnTo>
                  <a:pt x="870" y="136"/>
                </a:lnTo>
                <a:lnTo>
                  <a:pt x="868" y="120"/>
                </a:lnTo>
                <a:lnTo>
                  <a:pt x="864" y="106"/>
                </a:lnTo>
                <a:lnTo>
                  <a:pt x="858" y="92"/>
                </a:lnTo>
                <a:lnTo>
                  <a:pt x="852" y="80"/>
                </a:lnTo>
                <a:lnTo>
                  <a:pt x="844" y="66"/>
                </a:lnTo>
                <a:lnTo>
                  <a:pt x="836" y="56"/>
                </a:lnTo>
                <a:lnTo>
                  <a:pt x="826" y="44"/>
                </a:lnTo>
                <a:lnTo>
                  <a:pt x="816" y="34"/>
                </a:lnTo>
                <a:lnTo>
                  <a:pt x="804" y="26"/>
                </a:lnTo>
                <a:lnTo>
                  <a:pt x="792" y="18"/>
                </a:lnTo>
                <a:lnTo>
                  <a:pt x="778" y="12"/>
                </a:lnTo>
                <a:lnTo>
                  <a:pt x="766" y="8"/>
                </a:lnTo>
                <a:lnTo>
                  <a:pt x="750" y="4"/>
                </a:lnTo>
                <a:lnTo>
                  <a:pt x="736" y="2"/>
                </a:lnTo>
                <a:lnTo>
                  <a:pt x="720" y="0"/>
                </a:lnTo>
                <a:lnTo>
                  <a:pt x="720" y="0"/>
                </a:lnTo>
                <a:lnTo>
                  <a:pt x="706" y="2"/>
                </a:lnTo>
                <a:lnTo>
                  <a:pt x="690" y="4"/>
                </a:lnTo>
                <a:lnTo>
                  <a:pt x="676" y="8"/>
                </a:lnTo>
                <a:lnTo>
                  <a:pt x="662" y="12"/>
                </a:lnTo>
                <a:lnTo>
                  <a:pt x="648" y="18"/>
                </a:lnTo>
                <a:lnTo>
                  <a:pt x="636" y="26"/>
                </a:lnTo>
                <a:lnTo>
                  <a:pt x="626" y="34"/>
                </a:lnTo>
                <a:lnTo>
                  <a:pt x="614" y="44"/>
                </a:lnTo>
                <a:lnTo>
                  <a:pt x="604" y="56"/>
                </a:lnTo>
                <a:lnTo>
                  <a:pt x="596" y="66"/>
                </a:lnTo>
                <a:lnTo>
                  <a:pt x="588" y="80"/>
                </a:lnTo>
                <a:lnTo>
                  <a:pt x="582" y="92"/>
                </a:lnTo>
                <a:lnTo>
                  <a:pt x="578" y="106"/>
                </a:lnTo>
                <a:lnTo>
                  <a:pt x="574" y="120"/>
                </a:lnTo>
                <a:lnTo>
                  <a:pt x="572" y="136"/>
                </a:lnTo>
                <a:lnTo>
                  <a:pt x="570" y="150"/>
                </a:lnTo>
                <a:lnTo>
                  <a:pt x="570" y="150"/>
                </a:lnTo>
                <a:lnTo>
                  <a:pt x="572" y="170"/>
                </a:lnTo>
                <a:lnTo>
                  <a:pt x="576" y="188"/>
                </a:lnTo>
                <a:lnTo>
                  <a:pt x="580" y="206"/>
                </a:lnTo>
                <a:lnTo>
                  <a:pt x="588" y="222"/>
                </a:lnTo>
                <a:lnTo>
                  <a:pt x="266" y="408"/>
                </a:lnTo>
                <a:lnTo>
                  <a:pt x="266" y="408"/>
                </a:lnTo>
                <a:lnTo>
                  <a:pt x="254" y="398"/>
                </a:lnTo>
                <a:lnTo>
                  <a:pt x="242" y="386"/>
                </a:lnTo>
                <a:lnTo>
                  <a:pt x="230" y="378"/>
                </a:lnTo>
                <a:lnTo>
                  <a:pt x="216" y="370"/>
                </a:lnTo>
                <a:lnTo>
                  <a:pt x="200" y="364"/>
                </a:lnTo>
                <a:lnTo>
                  <a:pt x="184" y="360"/>
                </a:lnTo>
                <a:lnTo>
                  <a:pt x="168" y="356"/>
                </a:lnTo>
                <a:lnTo>
                  <a:pt x="152" y="356"/>
                </a:lnTo>
                <a:lnTo>
                  <a:pt x="152" y="356"/>
                </a:lnTo>
                <a:lnTo>
                  <a:pt x="136" y="356"/>
                </a:lnTo>
                <a:lnTo>
                  <a:pt x="120" y="358"/>
                </a:lnTo>
                <a:lnTo>
                  <a:pt x="106" y="362"/>
                </a:lnTo>
                <a:lnTo>
                  <a:pt x="92" y="368"/>
                </a:lnTo>
                <a:lnTo>
                  <a:pt x="80" y="374"/>
                </a:lnTo>
                <a:lnTo>
                  <a:pt x="68" y="382"/>
                </a:lnTo>
                <a:lnTo>
                  <a:pt x="56" y="390"/>
                </a:lnTo>
                <a:lnTo>
                  <a:pt x="44" y="400"/>
                </a:lnTo>
                <a:lnTo>
                  <a:pt x="36" y="410"/>
                </a:lnTo>
                <a:lnTo>
                  <a:pt x="26" y="422"/>
                </a:lnTo>
                <a:lnTo>
                  <a:pt x="20" y="434"/>
                </a:lnTo>
                <a:lnTo>
                  <a:pt x="12" y="448"/>
                </a:lnTo>
                <a:lnTo>
                  <a:pt x="8" y="462"/>
                </a:lnTo>
                <a:lnTo>
                  <a:pt x="4" y="476"/>
                </a:lnTo>
                <a:lnTo>
                  <a:pt x="2" y="490"/>
                </a:lnTo>
                <a:lnTo>
                  <a:pt x="0" y="506"/>
                </a:lnTo>
                <a:lnTo>
                  <a:pt x="0" y="506"/>
                </a:lnTo>
                <a:lnTo>
                  <a:pt x="2" y="522"/>
                </a:lnTo>
                <a:lnTo>
                  <a:pt x="4" y="536"/>
                </a:lnTo>
                <a:lnTo>
                  <a:pt x="8" y="550"/>
                </a:lnTo>
                <a:lnTo>
                  <a:pt x="12" y="564"/>
                </a:lnTo>
                <a:lnTo>
                  <a:pt x="20" y="578"/>
                </a:lnTo>
                <a:lnTo>
                  <a:pt x="26" y="590"/>
                </a:lnTo>
                <a:lnTo>
                  <a:pt x="36" y="602"/>
                </a:lnTo>
                <a:lnTo>
                  <a:pt x="44" y="612"/>
                </a:lnTo>
                <a:lnTo>
                  <a:pt x="56" y="622"/>
                </a:lnTo>
                <a:lnTo>
                  <a:pt x="68" y="630"/>
                </a:lnTo>
                <a:lnTo>
                  <a:pt x="80" y="638"/>
                </a:lnTo>
                <a:lnTo>
                  <a:pt x="92" y="644"/>
                </a:lnTo>
                <a:lnTo>
                  <a:pt x="106" y="650"/>
                </a:lnTo>
                <a:lnTo>
                  <a:pt x="120" y="654"/>
                </a:lnTo>
                <a:lnTo>
                  <a:pt x="136" y="656"/>
                </a:lnTo>
                <a:lnTo>
                  <a:pt x="152" y="656"/>
                </a:lnTo>
                <a:lnTo>
                  <a:pt x="152" y="656"/>
                </a:lnTo>
                <a:lnTo>
                  <a:pt x="168" y="656"/>
                </a:lnTo>
                <a:lnTo>
                  <a:pt x="184" y="652"/>
                </a:lnTo>
                <a:lnTo>
                  <a:pt x="200" y="648"/>
                </a:lnTo>
                <a:lnTo>
                  <a:pt x="214" y="642"/>
                </a:lnTo>
                <a:lnTo>
                  <a:pt x="228" y="634"/>
                </a:lnTo>
                <a:lnTo>
                  <a:pt x="242" y="626"/>
                </a:lnTo>
                <a:lnTo>
                  <a:pt x="254" y="616"/>
                </a:lnTo>
                <a:lnTo>
                  <a:pt x="264" y="604"/>
                </a:lnTo>
                <a:lnTo>
                  <a:pt x="580" y="782"/>
                </a:lnTo>
                <a:lnTo>
                  <a:pt x="580" y="782"/>
                </a:lnTo>
                <a:lnTo>
                  <a:pt x="572" y="806"/>
                </a:lnTo>
                <a:lnTo>
                  <a:pt x="570" y="820"/>
                </a:lnTo>
                <a:lnTo>
                  <a:pt x="570" y="832"/>
                </a:lnTo>
                <a:lnTo>
                  <a:pt x="570" y="832"/>
                </a:lnTo>
                <a:lnTo>
                  <a:pt x="572" y="848"/>
                </a:lnTo>
                <a:lnTo>
                  <a:pt x="574" y="862"/>
                </a:lnTo>
                <a:lnTo>
                  <a:pt x="578" y="876"/>
                </a:lnTo>
                <a:lnTo>
                  <a:pt x="582" y="890"/>
                </a:lnTo>
                <a:lnTo>
                  <a:pt x="588" y="904"/>
                </a:lnTo>
                <a:lnTo>
                  <a:pt x="596" y="916"/>
                </a:lnTo>
                <a:lnTo>
                  <a:pt x="604" y="928"/>
                </a:lnTo>
                <a:lnTo>
                  <a:pt x="614" y="938"/>
                </a:lnTo>
                <a:lnTo>
                  <a:pt x="626" y="948"/>
                </a:lnTo>
                <a:lnTo>
                  <a:pt x="636" y="956"/>
                </a:lnTo>
                <a:lnTo>
                  <a:pt x="648" y="964"/>
                </a:lnTo>
                <a:lnTo>
                  <a:pt x="662" y="970"/>
                </a:lnTo>
                <a:lnTo>
                  <a:pt x="676" y="976"/>
                </a:lnTo>
                <a:lnTo>
                  <a:pt x="690" y="980"/>
                </a:lnTo>
                <a:lnTo>
                  <a:pt x="706" y="982"/>
                </a:lnTo>
                <a:lnTo>
                  <a:pt x="720" y="982"/>
                </a:lnTo>
                <a:lnTo>
                  <a:pt x="720" y="982"/>
                </a:lnTo>
                <a:lnTo>
                  <a:pt x="736" y="982"/>
                </a:lnTo>
                <a:lnTo>
                  <a:pt x="750" y="980"/>
                </a:lnTo>
                <a:lnTo>
                  <a:pt x="766" y="976"/>
                </a:lnTo>
                <a:lnTo>
                  <a:pt x="778" y="970"/>
                </a:lnTo>
                <a:lnTo>
                  <a:pt x="792" y="964"/>
                </a:lnTo>
                <a:lnTo>
                  <a:pt x="804" y="956"/>
                </a:lnTo>
                <a:lnTo>
                  <a:pt x="816" y="948"/>
                </a:lnTo>
                <a:lnTo>
                  <a:pt x="826" y="938"/>
                </a:lnTo>
                <a:lnTo>
                  <a:pt x="836" y="928"/>
                </a:lnTo>
                <a:lnTo>
                  <a:pt x="844" y="916"/>
                </a:lnTo>
                <a:lnTo>
                  <a:pt x="852" y="904"/>
                </a:lnTo>
                <a:lnTo>
                  <a:pt x="858" y="890"/>
                </a:lnTo>
                <a:lnTo>
                  <a:pt x="864" y="876"/>
                </a:lnTo>
                <a:lnTo>
                  <a:pt x="868" y="862"/>
                </a:lnTo>
                <a:lnTo>
                  <a:pt x="870" y="848"/>
                </a:lnTo>
                <a:lnTo>
                  <a:pt x="870" y="832"/>
                </a:lnTo>
                <a:lnTo>
                  <a:pt x="870" y="832"/>
                </a:lnTo>
                <a:lnTo>
                  <a:pt x="870" y="816"/>
                </a:lnTo>
                <a:lnTo>
                  <a:pt x="868" y="802"/>
                </a:lnTo>
                <a:lnTo>
                  <a:pt x="864" y="788"/>
                </a:lnTo>
                <a:lnTo>
                  <a:pt x="858" y="774"/>
                </a:lnTo>
                <a:lnTo>
                  <a:pt x="852" y="760"/>
                </a:lnTo>
                <a:lnTo>
                  <a:pt x="844" y="748"/>
                </a:lnTo>
                <a:lnTo>
                  <a:pt x="836" y="736"/>
                </a:lnTo>
                <a:lnTo>
                  <a:pt x="826" y="726"/>
                </a:lnTo>
                <a:lnTo>
                  <a:pt x="816" y="716"/>
                </a:lnTo>
                <a:lnTo>
                  <a:pt x="804" y="708"/>
                </a:lnTo>
                <a:lnTo>
                  <a:pt x="792" y="700"/>
                </a:lnTo>
                <a:lnTo>
                  <a:pt x="778" y="694"/>
                </a:lnTo>
                <a:lnTo>
                  <a:pt x="766" y="688"/>
                </a:lnTo>
                <a:lnTo>
                  <a:pt x="750" y="686"/>
                </a:lnTo>
                <a:lnTo>
                  <a:pt x="736" y="682"/>
                </a:lnTo>
                <a:lnTo>
                  <a:pt x="720" y="682"/>
                </a:lnTo>
                <a:lnTo>
                  <a:pt x="720" y="682"/>
                </a:lnTo>
                <a:lnTo>
                  <a:pt x="702" y="684"/>
                </a:lnTo>
                <a:lnTo>
                  <a:pt x="684" y="686"/>
                </a:lnTo>
                <a:lnTo>
                  <a:pt x="668" y="692"/>
                </a:lnTo>
                <a:lnTo>
                  <a:pt x="652" y="698"/>
                </a:lnTo>
                <a:lnTo>
                  <a:pt x="638" y="708"/>
                </a:lnTo>
                <a:lnTo>
                  <a:pt x="624" y="718"/>
                </a:lnTo>
                <a:lnTo>
                  <a:pt x="612" y="730"/>
                </a:lnTo>
                <a:lnTo>
                  <a:pt x="600" y="742"/>
                </a:lnTo>
                <a:lnTo>
                  <a:pt x="288" y="568"/>
                </a:lnTo>
                <a:lnTo>
                  <a:pt x="288" y="568"/>
                </a:lnTo>
                <a:lnTo>
                  <a:pt x="294" y="552"/>
                </a:lnTo>
                <a:lnTo>
                  <a:pt x="298" y="538"/>
                </a:lnTo>
                <a:lnTo>
                  <a:pt x="300" y="522"/>
                </a:lnTo>
                <a:lnTo>
                  <a:pt x="302" y="506"/>
                </a:lnTo>
                <a:lnTo>
                  <a:pt x="302" y="506"/>
                </a:lnTo>
                <a:lnTo>
                  <a:pt x="300" y="490"/>
                </a:lnTo>
                <a:lnTo>
                  <a:pt x="298" y="476"/>
                </a:lnTo>
                <a:lnTo>
                  <a:pt x="294" y="460"/>
                </a:lnTo>
                <a:lnTo>
                  <a:pt x="288" y="446"/>
                </a:lnTo>
                <a:lnTo>
                  <a:pt x="616" y="258"/>
                </a:lnTo>
                <a:lnTo>
                  <a:pt x="616" y="258"/>
                </a:lnTo>
                <a:lnTo>
                  <a:pt x="626" y="268"/>
                </a:lnTo>
                <a:lnTo>
                  <a:pt x="638" y="276"/>
                </a:lnTo>
                <a:lnTo>
                  <a:pt x="650" y="282"/>
                </a:lnTo>
                <a:lnTo>
                  <a:pt x="662" y="290"/>
                </a:lnTo>
                <a:lnTo>
                  <a:pt x="676" y="294"/>
                </a:lnTo>
                <a:lnTo>
                  <a:pt x="690" y="298"/>
                </a:lnTo>
                <a:lnTo>
                  <a:pt x="706" y="300"/>
                </a:lnTo>
                <a:lnTo>
                  <a:pt x="720" y="300"/>
                </a:lnTo>
                <a:lnTo>
                  <a:pt x="720" y="300"/>
                </a:lnTo>
                <a:close/>
                <a:moveTo>
                  <a:pt x="720" y="714"/>
                </a:moveTo>
                <a:lnTo>
                  <a:pt x="720" y="714"/>
                </a:lnTo>
                <a:lnTo>
                  <a:pt x="732" y="714"/>
                </a:lnTo>
                <a:lnTo>
                  <a:pt x="744" y="716"/>
                </a:lnTo>
                <a:lnTo>
                  <a:pt x="766" y="722"/>
                </a:lnTo>
                <a:lnTo>
                  <a:pt x="786" y="734"/>
                </a:lnTo>
                <a:lnTo>
                  <a:pt x="804" y="748"/>
                </a:lnTo>
                <a:lnTo>
                  <a:pt x="820" y="766"/>
                </a:lnTo>
                <a:lnTo>
                  <a:pt x="830" y="786"/>
                </a:lnTo>
                <a:lnTo>
                  <a:pt x="838" y="808"/>
                </a:lnTo>
                <a:lnTo>
                  <a:pt x="838" y="820"/>
                </a:lnTo>
                <a:lnTo>
                  <a:pt x="840" y="832"/>
                </a:lnTo>
                <a:lnTo>
                  <a:pt x="840" y="832"/>
                </a:lnTo>
                <a:lnTo>
                  <a:pt x="838" y="844"/>
                </a:lnTo>
                <a:lnTo>
                  <a:pt x="838" y="856"/>
                </a:lnTo>
                <a:lnTo>
                  <a:pt x="830" y="878"/>
                </a:lnTo>
                <a:lnTo>
                  <a:pt x="820" y="898"/>
                </a:lnTo>
                <a:lnTo>
                  <a:pt x="804" y="916"/>
                </a:lnTo>
                <a:lnTo>
                  <a:pt x="786" y="930"/>
                </a:lnTo>
                <a:lnTo>
                  <a:pt x="766" y="942"/>
                </a:lnTo>
                <a:lnTo>
                  <a:pt x="744" y="948"/>
                </a:lnTo>
                <a:lnTo>
                  <a:pt x="732" y="950"/>
                </a:lnTo>
                <a:lnTo>
                  <a:pt x="720" y="952"/>
                </a:lnTo>
                <a:lnTo>
                  <a:pt x="720" y="952"/>
                </a:lnTo>
                <a:lnTo>
                  <a:pt x="708" y="950"/>
                </a:lnTo>
                <a:lnTo>
                  <a:pt x="696" y="948"/>
                </a:lnTo>
                <a:lnTo>
                  <a:pt x="674" y="942"/>
                </a:lnTo>
                <a:lnTo>
                  <a:pt x="654" y="930"/>
                </a:lnTo>
                <a:lnTo>
                  <a:pt x="636" y="916"/>
                </a:lnTo>
                <a:lnTo>
                  <a:pt x="622" y="898"/>
                </a:lnTo>
                <a:lnTo>
                  <a:pt x="610" y="878"/>
                </a:lnTo>
                <a:lnTo>
                  <a:pt x="604" y="856"/>
                </a:lnTo>
                <a:lnTo>
                  <a:pt x="602" y="844"/>
                </a:lnTo>
                <a:lnTo>
                  <a:pt x="602" y="832"/>
                </a:lnTo>
                <a:lnTo>
                  <a:pt x="602" y="832"/>
                </a:lnTo>
                <a:lnTo>
                  <a:pt x="602" y="820"/>
                </a:lnTo>
                <a:lnTo>
                  <a:pt x="604" y="808"/>
                </a:lnTo>
                <a:lnTo>
                  <a:pt x="610" y="786"/>
                </a:lnTo>
                <a:lnTo>
                  <a:pt x="622" y="766"/>
                </a:lnTo>
                <a:lnTo>
                  <a:pt x="636" y="748"/>
                </a:lnTo>
                <a:lnTo>
                  <a:pt x="654" y="734"/>
                </a:lnTo>
                <a:lnTo>
                  <a:pt x="674" y="722"/>
                </a:lnTo>
                <a:lnTo>
                  <a:pt x="696" y="716"/>
                </a:lnTo>
                <a:lnTo>
                  <a:pt x="708" y="714"/>
                </a:lnTo>
                <a:lnTo>
                  <a:pt x="720" y="714"/>
                </a:lnTo>
                <a:lnTo>
                  <a:pt x="720" y="714"/>
                </a:lnTo>
                <a:close/>
                <a:moveTo>
                  <a:pt x="152" y="624"/>
                </a:moveTo>
                <a:lnTo>
                  <a:pt x="152" y="624"/>
                </a:lnTo>
                <a:lnTo>
                  <a:pt x="140" y="624"/>
                </a:lnTo>
                <a:lnTo>
                  <a:pt x="128" y="622"/>
                </a:lnTo>
                <a:lnTo>
                  <a:pt x="104" y="616"/>
                </a:lnTo>
                <a:lnTo>
                  <a:pt x="84" y="604"/>
                </a:lnTo>
                <a:lnTo>
                  <a:pt x="68" y="590"/>
                </a:lnTo>
                <a:lnTo>
                  <a:pt x="52" y="572"/>
                </a:lnTo>
                <a:lnTo>
                  <a:pt x="42" y="552"/>
                </a:lnTo>
                <a:lnTo>
                  <a:pt x="34" y="530"/>
                </a:lnTo>
                <a:lnTo>
                  <a:pt x="32" y="518"/>
                </a:lnTo>
                <a:lnTo>
                  <a:pt x="32" y="506"/>
                </a:lnTo>
                <a:lnTo>
                  <a:pt x="32" y="506"/>
                </a:lnTo>
                <a:lnTo>
                  <a:pt x="32" y="494"/>
                </a:lnTo>
                <a:lnTo>
                  <a:pt x="34" y="482"/>
                </a:lnTo>
                <a:lnTo>
                  <a:pt x="42" y="460"/>
                </a:lnTo>
                <a:lnTo>
                  <a:pt x="52" y="440"/>
                </a:lnTo>
                <a:lnTo>
                  <a:pt x="68" y="422"/>
                </a:lnTo>
                <a:lnTo>
                  <a:pt x="84" y="408"/>
                </a:lnTo>
                <a:lnTo>
                  <a:pt x="104" y="396"/>
                </a:lnTo>
                <a:lnTo>
                  <a:pt x="128" y="390"/>
                </a:lnTo>
                <a:lnTo>
                  <a:pt x="140" y="388"/>
                </a:lnTo>
                <a:lnTo>
                  <a:pt x="152" y="388"/>
                </a:lnTo>
                <a:lnTo>
                  <a:pt x="152" y="388"/>
                </a:lnTo>
                <a:lnTo>
                  <a:pt x="164" y="388"/>
                </a:lnTo>
                <a:lnTo>
                  <a:pt x="176" y="390"/>
                </a:lnTo>
                <a:lnTo>
                  <a:pt x="198" y="396"/>
                </a:lnTo>
                <a:lnTo>
                  <a:pt x="218" y="408"/>
                </a:lnTo>
                <a:lnTo>
                  <a:pt x="236" y="422"/>
                </a:lnTo>
                <a:lnTo>
                  <a:pt x="250" y="440"/>
                </a:lnTo>
                <a:lnTo>
                  <a:pt x="260" y="460"/>
                </a:lnTo>
                <a:lnTo>
                  <a:pt x="268" y="482"/>
                </a:lnTo>
                <a:lnTo>
                  <a:pt x="270" y="494"/>
                </a:lnTo>
                <a:lnTo>
                  <a:pt x="270" y="506"/>
                </a:lnTo>
                <a:lnTo>
                  <a:pt x="270" y="506"/>
                </a:lnTo>
                <a:lnTo>
                  <a:pt x="270" y="518"/>
                </a:lnTo>
                <a:lnTo>
                  <a:pt x="268" y="530"/>
                </a:lnTo>
                <a:lnTo>
                  <a:pt x="260" y="552"/>
                </a:lnTo>
                <a:lnTo>
                  <a:pt x="250" y="572"/>
                </a:lnTo>
                <a:lnTo>
                  <a:pt x="236" y="590"/>
                </a:lnTo>
                <a:lnTo>
                  <a:pt x="218" y="604"/>
                </a:lnTo>
                <a:lnTo>
                  <a:pt x="198" y="616"/>
                </a:lnTo>
                <a:lnTo>
                  <a:pt x="176" y="622"/>
                </a:lnTo>
                <a:lnTo>
                  <a:pt x="164" y="624"/>
                </a:lnTo>
                <a:lnTo>
                  <a:pt x="152" y="624"/>
                </a:lnTo>
                <a:lnTo>
                  <a:pt x="152" y="624"/>
                </a:lnTo>
                <a:close/>
                <a:moveTo>
                  <a:pt x="720" y="32"/>
                </a:moveTo>
                <a:lnTo>
                  <a:pt x="720" y="32"/>
                </a:lnTo>
                <a:lnTo>
                  <a:pt x="732" y="32"/>
                </a:lnTo>
                <a:lnTo>
                  <a:pt x="744" y="34"/>
                </a:lnTo>
                <a:lnTo>
                  <a:pt x="766" y="40"/>
                </a:lnTo>
                <a:lnTo>
                  <a:pt x="786" y="52"/>
                </a:lnTo>
                <a:lnTo>
                  <a:pt x="804" y="66"/>
                </a:lnTo>
                <a:lnTo>
                  <a:pt x="820" y="84"/>
                </a:lnTo>
                <a:lnTo>
                  <a:pt x="830" y="104"/>
                </a:lnTo>
                <a:lnTo>
                  <a:pt x="838" y="126"/>
                </a:lnTo>
                <a:lnTo>
                  <a:pt x="838" y="138"/>
                </a:lnTo>
                <a:lnTo>
                  <a:pt x="840" y="150"/>
                </a:lnTo>
                <a:lnTo>
                  <a:pt x="840" y="150"/>
                </a:lnTo>
                <a:lnTo>
                  <a:pt x="838" y="162"/>
                </a:lnTo>
                <a:lnTo>
                  <a:pt x="838" y="174"/>
                </a:lnTo>
                <a:lnTo>
                  <a:pt x="830" y="196"/>
                </a:lnTo>
                <a:lnTo>
                  <a:pt x="820" y="218"/>
                </a:lnTo>
                <a:lnTo>
                  <a:pt x="804" y="234"/>
                </a:lnTo>
                <a:lnTo>
                  <a:pt x="786" y="250"/>
                </a:lnTo>
                <a:lnTo>
                  <a:pt x="766" y="260"/>
                </a:lnTo>
                <a:lnTo>
                  <a:pt x="744" y="268"/>
                </a:lnTo>
                <a:lnTo>
                  <a:pt x="732" y="268"/>
                </a:lnTo>
                <a:lnTo>
                  <a:pt x="720" y="270"/>
                </a:lnTo>
                <a:lnTo>
                  <a:pt x="720" y="270"/>
                </a:lnTo>
                <a:lnTo>
                  <a:pt x="708" y="268"/>
                </a:lnTo>
                <a:lnTo>
                  <a:pt x="696" y="268"/>
                </a:lnTo>
                <a:lnTo>
                  <a:pt x="674" y="260"/>
                </a:lnTo>
                <a:lnTo>
                  <a:pt x="654" y="250"/>
                </a:lnTo>
                <a:lnTo>
                  <a:pt x="636" y="234"/>
                </a:lnTo>
                <a:lnTo>
                  <a:pt x="622" y="218"/>
                </a:lnTo>
                <a:lnTo>
                  <a:pt x="610" y="196"/>
                </a:lnTo>
                <a:lnTo>
                  <a:pt x="604" y="174"/>
                </a:lnTo>
                <a:lnTo>
                  <a:pt x="602" y="162"/>
                </a:lnTo>
                <a:lnTo>
                  <a:pt x="602" y="150"/>
                </a:lnTo>
                <a:lnTo>
                  <a:pt x="602" y="150"/>
                </a:lnTo>
                <a:lnTo>
                  <a:pt x="602" y="138"/>
                </a:lnTo>
                <a:lnTo>
                  <a:pt x="604" y="126"/>
                </a:lnTo>
                <a:lnTo>
                  <a:pt x="610" y="104"/>
                </a:lnTo>
                <a:lnTo>
                  <a:pt x="622" y="84"/>
                </a:lnTo>
                <a:lnTo>
                  <a:pt x="636" y="66"/>
                </a:lnTo>
                <a:lnTo>
                  <a:pt x="654" y="52"/>
                </a:lnTo>
                <a:lnTo>
                  <a:pt x="674" y="40"/>
                </a:lnTo>
                <a:lnTo>
                  <a:pt x="696" y="34"/>
                </a:lnTo>
                <a:lnTo>
                  <a:pt x="708" y="32"/>
                </a:lnTo>
                <a:lnTo>
                  <a:pt x="720" y="32"/>
                </a:lnTo>
                <a:lnTo>
                  <a:pt x="720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4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14110" y="3530567"/>
            <a:ext cx="4310693" cy="1615827"/>
          </a:xfrm>
        </p:spPr>
        <p:txBody>
          <a:bodyPr wrap="square">
            <a:spAutoFit/>
          </a:bodyPr>
          <a:lstStyle>
            <a:lvl1pPr marL="0" indent="0" algn="r">
              <a:buNone/>
              <a:defRPr sz="5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1236" name="텍스트 개체 틀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193294" y="2470826"/>
            <a:ext cx="1335801" cy="1372172"/>
          </a:xfrm>
        </p:spPr>
        <p:txBody>
          <a:bodyPr>
            <a:no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3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7806" y="6356353"/>
            <a:ext cx="366881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8521" y="354180"/>
            <a:ext cx="6755342" cy="646331"/>
          </a:xfrm>
        </p:spPr>
        <p:txBody>
          <a:bodyPr wrap="square" anchor="t">
            <a:spAutoFit/>
          </a:bodyPr>
          <a:lstStyle>
            <a:lvl1pPr algn="l">
              <a:defRPr sz="4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 userDrawn="1"/>
        </p:nvSpPr>
        <p:spPr>
          <a:xfrm>
            <a:off x="0" y="-5810"/>
            <a:ext cx="9144900" cy="686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419529" y="4058440"/>
            <a:ext cx="4534361" cy="410882"/>
          </a:xfr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3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19529" y="3335339"/>
            <a:ext cx="4534361" cy="715581"/>
          </a:xfrm>
        </p:spPr>
        <p:txBody>
          <a:bodyPr wrap="square" anchor="t">
            <a:spAutoFit/>
          </a:bodyPr>
          <a:lstStyle>
            <a:lvl1pPr algn="l">
              <a:defRPr lang="ko-KR" altLang="en-US" sz="45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529" y="5685963"/>
            <a:ext cx="1001700" cy="258532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529" y="4526837"/>
            <a:ext cx="3266000" cy="258532"/>
          </a:xfrm>
        </p:spPr>
        <p:txBody>
          <a:bodyPr wrap="square">
            <a:spAutoFit/>
          </a:bodyPr>
          <a:lstStyle>
            <a:lvl1pPr marL="0" indent="0" algn="l">
              <a:buNone/>
              <a:defRPr lang="ko-KR" altLang="en-US" sz="12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The Text here</a:t>
            </a:r>
            <a:endParaRPr lang="ko-KR" altLang="en-US" dirty="0"/>
          </a:p>
        </p:txBody>
      </p:sp>
      <p:grpSp>
        <p:nvGrpSpPr>
          <p:cNvPr id="40" name="그룹 39"/>
          <p:cNvGrpSpPr>
            <a:grpSpLocks noChangeAspect="1"/>
          </p:cNvGrpSpPr>
          <p:nvPr userDrawn="1"/>
        </p:nvGrpSpPr>
        <p:grpSpPr>
          <a:xfrm>
            <a:off x="3993204" y="1613721"/>
            <a:ext cx="4468500" cy="2422214"/>
            <a:chOff x="1072542" y="-1901271"/>
            <a:chExt cx="9988550" cy="4060825"/>
          </a:xfrm>
        </p:grpSpPr>
        <p:grpSp>
          <p:nvGrpSpPr>
            <p:cNvPr id="36" name="그룹 35"/>
            <p:cNvGrpSpPr/>
            <p:nvPr userDrawn="1"/>
          </p:nvGrpSpPr>
          <p:grpSpPr>
            <a:xfrm>
              <a:off x="8959242" y="57704"/>
              <a:ext cx="2101850" cy="2101850"/>
              <a:chOff x="8959242" y="57704"/>
              <a:chExt cx="2101850" cy="2101850"/>
            </a:xfrm>
          </p:grpSpPr>
          <p:sp>
            <p:nvSpPr>
              <p:cNvPr id="23" name="Freeform 5"/>
              <p:cNvSpPr>
                <a:spLocks/>
              </p:cNvSpPr>
              <p:nvPr userDrawn="1"/>
            </p:nvSpPr>
            <p:spPr bwMode="auto">
              <a:xfrm>
                <a:off x="9006867" y="108504"/>
                <a:ext cx="2006600" cy="2003425"/>
              </a:xfrm>
              <a:custGeom>
                <a:avLst/>
                <a:gdLst>
                  <a:gd name="T0" fmla="*/ 1264 w 1264"/>
                  <a:gd name="T1" fmla="*/ 1110 h 1262"/>
                  <a:gd name="T2" fmla="*/ 1260 w 1264"/>
                  <a:gd name="T3" fmla="*/ 1142 h 1262"/>
                  <a:gd name="T4" fmla="*/ 1252 w 1264"/>
                  <a:gd name="T5" fmla="*/ 1170 h 1262"/>
                  <a:gd name="T6" fmla="*/ 1238 w 1264"/>
                  <a:gd name="T7" fmla="*/ 1196 h 1262"/>
                  <a:gd name="T8" fmla="*/ 1220 w 1264"/>
                  <a:gd name="T9" fmla="*/ 1218 h 1262"/>
                  <a:gd name="T10" fmla="*/ 1196 w 1264"/>
                  <a:gd name="T11" fmla="*/ 1236 h 1262"/>
                  <a:gd name="T12" fmla="*/ 1170 w 1264"/>
                  <a:gd name="T13" fmla="*/ 1250 h 1262"/>
                  <a:gd name="T14" fmla="*/ 1142 w 1264"/>
                  <a:gd name="T15" fmla="*/ 1260 h 1262"/>
                  <a:gd name="T16" fmla="*/ 1112 w 1264"/>
                  <a:gd name="T17" fmla="*/ 1262 h 1262"/>
                  <a:gd name="T18" fmla="*/ 152 w 1264"/>
                  <a:gd name="T19" fmla="*/ 1262 h 1262"/>
                  <a:gd name="T20" fmla="*/ 122 w 1264"/>
                  <a:gd name="T21" fmla="*/ 1260 h 1262"/>
                  <a:gd name="T22" fmla="*/ 94 w 1264"/>
                  <a:gd name="T23" fmla="*/ 1250 h 1262"/>
                  <a:gd name="T24" fmla="*/ 68 w 1264"/>
                  <a:gd name="T25" fmla="*/ 1236 h 1262"/>
                  <a:gd name="T26" fmla="*/ 46 w 1264"/>
                  <a:gd name="T27" fmla="*/ 1218 h 1262"/>
                  <a:gd name="T28" fmla="*/ 26 w 1264"/>
                  <a:gd name="T29" fmla="*/ 1196 h 1262"/>
                  <a:gd name="T30" fmla="*/ 12 w 1264"/>
                  <a:gd name="T31" fmla="*/ 1170 h 1262"/>
                  <a:gd name="T32" fmla="*/ 4 w 1264"/>
                  <a:gd name="T33" fmla="*/ 1142 h 1262"/>
                  <a:gd name="T34" fmla="*/ 0 w 1264"/>
                  <a:gd name="T35" fmla="*/ 1110 h 1262"/>
                  <a:gd name="T36" fmla="*/ 0 w 1264"/>
                  <a:gd name="T37" fmla="*/ 152 h 1262"/>
                  <a:gd name="T38" fmla="*/ 4 w 1264"/>
                  <a:gd name="T39" fmla="*/ 120 h 1262"/>
                  <a:gd name="T40" fmla="*/ 12 w 1264"/>
                  <a:gd name="T41" fmla="*/ 92 h 1262"/>
                  <a:gd name="T42" fmla="*/ 26 w 1264"/>
                  <a:gd name="T43" fmla="*/ 66 h 1262"/>
                  <a:gd name="T44" fmla="*/ 46 w 1264"/>
                  <a:gd name="T45" fmla="*/ 44 h 1262"/>
                  <a:gd name="T46" fmla="*/ 68 w 1264"/>
                  <a:gd name="T47" fmla="*/ 26 h 1262"/>
                  <a:gd name="T48" fmla="*/ 94 w 1264"/>
                  <a:gd name="T49" fmla="*/ 12 h 1262"/>
                  <a:gd name="T50" fmla="*/ 122 w 1264"/>
                  <a:gd name="T51" fmla="*/ 2 h 1262"/>
                  <a:gd name="T52" fmla="*/ 152 w 1264"/>
                  <a:gd name="T53" fmla="*/ 0 h 1262"/>
                  <a:gd name="T54" fmla="*/ 1112 w 1264"/>
                  <a:gd name="T55" fmla="*/ 0 h 1262"/>
                  <a:gd name="T56" fmla="*/ 1142 w 1264"/>
                  <a:gd name="T57" fmla="*/ 2 h 1262"/>
                  <a:gd name="T58" fmla="*/ 1170 w 1264"/>
                  <a:gd name="T59" fmla="*/ 12 h 1262"/>
                  <a:gd name="T60" fmla="*/ 1196 w 1264"/>
                  <a:gd name="T61" fmla="*/ 26 h 1262"/>
                  <a:gd name="T62" fmla="*/ 1220 w 1264"/>
                  <a:gd name="T63" fmla="*/ 44 h 1262"/>
                  <a:gd name="T64" fmla="*/ 1238 w 1264"/>
                  <a:gd name="T65" fmla="*/ 66 h 1262"/>
                  <a:gd name="T66" fmla="*/ 1252 w 1264"/>
                  <a:gd name="T67" fmla="*/ 92 h 1262"/>
                  <a:gd name="T68" fmla="*/ 1260 w 1264"/>
                  <a:gd name="T69" fmla="*/ 120 h 1262"/>
                  <a:gd name="T70" fmla="*/ 1264 w 1264"/>
                  <a:gd name="T71" fmla="*/ 152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4" h="1262">
                    <a:moveTo>
                      <a:pt x="1264" y="1110"/>
                    </a:moveTo>
                    <a:lnTo>
                      <a:pt x="1264" y="1110"/>
                    </a:lnTo>
                    <a:lnTo>
                      <a:pt x="1264" y="1126"/>
                    </a:lnTo>
                    <a:lnTo>
                      <a:pt x="1260" y="1142"/>
                    </a:lnTo>
                    <a:lnTo>
                      <a:pt x="1256" y="1156"/>
                    </a:lnTo>
                    <a:lnTo>
                      <a:pt x="1252" y="1170"/>
                    </a:lnTo>
                    <a:lnTo>
                      <a:pt x="1246" y="1182"/>
                    </a:lnTo>
                    <a:lnTo>
                      <a:pt x="1238" y="1196"/>
                    </a:lnTo>
                    <a:lnTo>
                      <a:pt x="1228" y="1208"/>
                    </a:lnTo>
                    <a:lnTo>
                      <a:pt x="1220" y="1218"/>
                    </a:lnTo>
                    <a:lnTo>
                      <a:pt x="1208" y="1228"/>
                    </a:lnTo>
                    <a:lnTo>
                      <a:pt x="1196" y="1236"/>
                    </a:lnTo>
                    <a:lnTo>
                      <a:pt x="1184" y="1244"/>
                    </a:lnTo>
                    <a:lnTo>
                      <a:pt x="1170" y="1250"/>
                    </a:lnTo>
                    <a:lnTo>
                      <a:pt x="1156" y="1256"/>
                    </a:lnTo>
                    <a:lnTo>
                      <a:pt x="1142" y="1260"/>
                    </a:lnTo>
                    <a:lnTo>
                      <a:pt x="1128" y="1262"/>
                    </a:lnTo>
                    <a:lnTo>
                      <a:pt x="1112" y="1262"/>
                    </a:lnTo>
                    <a:lnTo>
                      <a:pt x="152" y="1262"/>
                    </a:lnTo>
                    <a:lnTo>
                      <a:pt x="152" y="1262"/>
                    </a:lnTo>
                    <a:lnTo>
                      <a:pt x="136" y="1262"/>
                    </a:lnTo>
                    <a:lnTo>
                      <a:pt x="122" y="1260"/>
                    </a:lnTo>
                    <a:lnTo>
                      <a:pt x="108" y="1256"/>
                    </a:lnTo>
                    <a:lnTo>
                      <a:pt x="94" y="1250"/>
                    </a:lnTo>
                    <a:lnTo>
                      <a:pt x="80" y="1244"/>
                    </a:lnTo>
                    <a:lnTo>
                      <a:pt x="68" y="1236"/>
                    </a:lnTo>
                    <a:lnTo>
                      <a:pt x="56" y="1228"/>
                    </a:lnTo>
                    <a:lnTo>
                      <a:pt x="46" y="1218"/>
                    </a:lnTo>
                    <a:lnTo>
                      <a:pt x="36" y="1208"/>
                    </a:lnTo>
                    <a:lnTo>
                      <a:pt x="26" y="1196"/>
                    </a:lnTo>
                    <a:lnTo>
                      <a:pt x="18" y="1182"/>
                    </a:lnTo>
                    <a:lnTo>
                      <a:pt x="12" y="1170"/>
                    </a:lnTo>
                    <a:lnTo>
                      <a:pt x="8" y="1156"/>
                    </a:lnTo>
                    <a:lnTo>
                      <a:pt x="4" y="1142"/>
                    </a:lnTo>
                    <a:lnTo>
                      <a:pt x="2" y="1126"/>
                    </a:lnTo>
                    <a:lnTo>
                      <a:pt x="0" y="1110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136"/>
                    </a:lnTo>
                    <a:lnTo>
                      <a:pt x="4" y="120"/>
                    </a:lnTo>
                    <a:lnTo>
                      <a:pt x="8" y="106"/>
                    </a:lnTo>
                    <a:lnTo>
                      <a:pt x="12" y="92"/>
                    </a:lnTo>
                    <a:lnTo>
                      <a:pt x="18" y="78"/>
                    </a:lnTo>
                    <a:lnTo>
                      <a:pt x="26" y="66"/>
                    </a:lnTo>
                    <a:lnTo>
                      <a:pt x="36" y="54"/>
                    </a:lnTo>
                    <a:lnTo>
                      <a:pt x="46" y="44"/>
                    </a:lnTo>
                    <a:lnTo>
                      <a:pt x="56" y="34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112" y="0"/>
                    </a:lnTo>
                    <a:lnTo>
                      <a:pt x="1112" y="0"/>
                    </a:lnTo>
                    <a:lnTo>
                      <a:pt x="1128" y="0"/>
                    </a:lnTo>
                    <a:lnTo>
                      <a:pt x="1142" y="2"/>
                    </a:lnTo>
                    <a:lnTo>
                      <a:pt x="1156" y="6"/>
                    </a:lnTo>
                    <a:lnTo>
                      <a:pt x="1170" y="12"/>
                    </a:lnTo>
                    <a:lnTo>
                      <a:pt x="1184" y="18"/>
                    </a:lnTo>
                    <a:lnTo>
                      <a:pt x="1196" y="26"/>
                    </a:lnTo>
                    <a:lnTo>
                      <a:pt x="1208" y="34"/>
                    </a:lnTo>
                    <a:lnTo>
                      <a:pt x="1220" y="44"/>
                    </a:lnTo>
                    <a:lnTo>
                      <a:pt x="1228" y="54"/>
                    </a:lnTo>
                    <a:lnTo>
                      <a:pt x="1238" y="66"/>
                    </a:lnTo>
                    <a:lnTo>
                      <a:pt x="1246" y="78"/>
                    </a:lnTo>
                    <a:lnTo>
                      <a:pt x="1252" y="92"/>
                    </a:lnTo>
                    <a:lnTo>
                      <a:pt x="1256" y="106"/>
                    </a:lnTo>
                    <a:lnTo>
                      <a:pt x="1260" y="120"/>
                    </a:lnTo>
                    <a:lnTo>
                      <a:pt x="1264" y="136"/>
                    </a:lnTo>
                    <a:lnTo>
                      <a:pt x="1264" y="152"/>
                    </a:lnTo>
                    <a:lnTo>
                      <a:pt x="1264" y="111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4" name="Freeform 6"/>
              <p:cNvSpPr>
                <a:spLocks noEditPoints="1"/>
              </p:cNvSpPr>
              <p:nvPr userDrawn="1"/>
            </p:nvSpPr>
            <p:spPr bwMode="auto">
              <a:xfrm>
                <a:off x="8959242" y="57704"/>
                <a:ext cx="2101850" cy="2101850"/>
              </a:xfrm>
              <a:custGeom>
                <a:avLst/>
                <a:gdLst>
                  <a:gd name="T0" fmla="*/ 1158 w 1324"/>
                  <a:gd name="T1" fmla="*/ 32 h 1324"/>
                  <a:gd name="T2" fmla="*/ 1200 w 1324"/>
                  <a:gd name="T3" fmla="*/ 44 h 1324"/>
                  <a:gd name="T4" fmla="*/ 1238 w 1324"/>
                  <a:gd name="T5" fmla="*/ 66 h 1324"/>
                  <a:gd name="T6" fmla="*/ 1268 w 1324"/>
                  <a:gd name="T7" fmla="*/ 98 h 1324"/>
                  <a:gd name="T8" fmla="*/ 1286 w 1324"/>
                  <a:gd name="T9" fmla="*/ 138 h 1324"/>
                  <a:gd name="T10" fmla="*/ 1294 w 1324"/>
                  <a:gd name="T11" fmla="*/ 184 h 1324"/>
                  <a:gd name="T12" fmla="*/ 1294 w 1324"/>
                  <a:gd name="T13" fmla="*/ 1158 h 1324"/>
                  <a:gd name="T14" fmla="*/ 1282 w 1324"/>
                  <a:gd name="T15" fmla="*/ 1202 h 1324"/>
                  <a:gd name="T16" fmla="*/ 1258 w 1324"/>
                  <a:gd name="T17" fmla="*/ 1240 h 1324"/>
                  <a:gd name="T18" fmla="*/ 1226 w 1324"/>
                  <a:gd name="T19" fmla="*/ 1268 h 1324"/>
                  <a:gd name="T20" fmla="*/ 1186 w 1324"/>
                  <a:gd name="T21" fmla="*/ 1288 h 1324"/>
                  <a:gd name="T22" fmla="*/ 1142 w 1324"/>
                  <a:gd name="T23" fmla="*/ 1294 h 1324"/>
                  <a:gd name="T24" fmla="*/ 166 w 1324"/>
                  <a:gd name="T25" fmla="*/ 1294 h 1324"/>
                  <a:gd name="T26" fmla="*/ 124 w 1324"/>
                  <a:gd name="T27" fmla="*/ 1282 h 1324"/>
                  <a:gd name="T28" fmla="*/ 86 w 1324"/>
                  <a:gd name="T29" fmla="*/ 1260 h 1324"/>
                  <a:gd name="T30" fmla="*/ 56 w 1324"/>
                  <a:gd name="T31" fmla="*/ 1228 h 1324"/>
                  <a:gd name="T32" fmla="*/ 38 w 1324"/>
                  <a:gd name="T33" fmla="*/ 1188 h 1324"/>
                  <a:gd name="T34" fmla="*/ 30 w 1324"/>
                  <a:gd name="T35" fmla="*/ 1142 h 1324"/>
                  <a:gd name="T36" fmla="*/ 32 w 1324"/>
                  <a:gd name="T37" fmla="*/ 168 h 1324"/>
                  <a:gd name="T38" fmla="*/ 42 w 1324"/>
                  <a:gd name="T39" fmla="*/ 124 h 1324"/>
                  <a:gd name="T40" fmla="*/ 66 w 1324"/>
                  <a:gd name="T41" fmla="*/ 86 h 1324"/>
                  <a:gd name="T42" fmla="*/ 98 w 1324"/>
                  <a:gd name="T43" fmla="*/ 58 h 1324"/>
                  <a:gd name="T44" fmla="*/ 138 w 1324"/>
                  <a:gd name="T45" fmla="*/ 38 h 1324"/>
                  <a:gd name="T46" fmla="*/ 182 w 1324"/>
                  <a:gd name="T47" fmla="*/ 32 h 1324"/>
                  <a:gd name="T48" fmla="*/ 1142 w 1324"/>
                  <a:gd name="T49" fmla="*/ 0 h 1324"/>
                  <a:gd name="T50" fmla="*/ 164 w 1324"/>
                  <a:gd name="T51" fmla="*/ 2 h 1324"/>
                  <a:gd name="T52" fmla="*/ 112 w 1324"/>
                  <a:gd name="T53" fmla="*/ 16 h 1324"/>
                  <a:gd name="T54" fmla="*/ 66 w 1324"/>
                  <a:gd name="T55" fmla="*/ 42 h 1324"/>
                  <a:gd name="T56" fmla="*/ 32 w 1324"/>
                  <a:gd name="T57" fmla="*/ 82 h 1324"/>
                  <a:gd name="T58" fmla="*/ 8 w 1324"/>
                  <a:gd name="T59" fmla="*/ 130 h 1324"/>
                  <a:gd name="T60" fmla="*/ 0 w 1324"/>
                  <a:gd name="T61" fmla="*/ 184 h 1324"/>
                  <a:gd name="T62" fmla="*/ 2 w 1324"/>
                  <a:gd name="T63" fmla="*/ 1162 h 1324"/>
                  <a:gd name="T64" fmla="*/ 14 w 1324"/>
                  <a:gd name="T65" fmla="*/ 1214 h 1324"/>
                  <a:gd name="T66" fmla="*/ 42 w 1324"/>
                  <a:gd name="T67" fmla="*/ 1258 h 1324"/>
                  <a:gd name="T68" fmla="*/ 80 w 1324"/>
                  <a:gd name="T69" fmla="*/ 1294 h 1324"/>
                  <a:gd name="T70" fmla="*/ 128 w 1324"/>
                  <a:gd name="T71" fmla="*/ 1316 h 1324"/>
                  <a:gd name="T72" fmla="*/ 182 w 1324"/>
                  <a:gd name="T73" fmla="*/ 1324 h 1324"/>
                  <a:gd name="T74" fmla="*/ 1160 w 1324"/>
                  <a:gd name="T75" fmla="*/ 1324 h 1324"/>
                  <a:gd name="T76" fmla="*/ 1212 w 1324"/>
                  <a:gd name="T77" fmla="*/ 1310 h 1324"/>
                  <a:gd name="T78" fmla="*/ 1258 w 1324"/>
                  <a:gd name="T79" fmla="*/ 1284 h 1324"/>
                  <a:gd name="T80" fmla="*/ 1294 w 1324"/>
                  <a:gd name="T81" fmla="*/ 1244 h 1324"/>
                  <a:gd name="T82" fmla="*/ 1316 w 1324"/>
                  <a:gd name="T83" fmla="*/ 1196 h 1324"/>
                  <a:gd name="T84" fmla="*/ 1324 w 1324"/>
                  <a:gd name="T85" fmla="*/ 1142 h 1324"/>
                  <a:gd name="T86" fmla="*/ 1324 w 1324"/>
                  <a:gd name="T87" fmla="*/ 164 h 1324"/>
                  <a:gd name="T88" fmla="*/ 1310 w 1324"/>
                  <a:gd name="T89" fmla="*/ 112 h 1324"/>
                  <a:gd name="T90" fmla="*/ 1282 w 1324"/>
                  <a:gd name="T91" fmla="*/ 68 h 1324"/>
                  <a:gd name="T92" fmla="*/ 1244 w 1324"/>
                  <a:gd name="T93" fmla="*/ 32 h 1324"/>
                  <a:gd name="T94" fmla="*/ 1196 w 1324"/>
                  <a:gd name="T95" fmla="*/ 10 h 1324"/>
                  <a:gd name="T96" fmla="*/ 1142 w 1324"/>
                  <a:gd name="T97" fmla="*/ 0 h 1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24" h="1324">
                    <a:moveTo>
                      <a:pt x="1142" y="32"/>
                    </a:moveTo>
                    <a:lnTo>
                      <a:pt x="1142" y="32"/>
                    </a:lnTo>
                    <a:lnTo>
                      <a:pt x="1158" y="32"/>
                    </a:lnTo>
                    <a:lnTo>
                      <a:pt x="1172" y="34"/>
                    </a:lnTo>
                    <a:lnTo>
                      <a:pt x="1186" y="38"/>
                    </a:lnTo>
                    <a:lnTo>
                      <a:pt x="1200" y="44"/>
                    </a:lnTo>
                    <a:lnTo>
                      <a:pt x="1214" y="50"/>
                    </a:lnTo>
                    <a:lnTo>
                      <a:pt x="1226" y="58"/>
                    </a:lnTo>
                    <a:lnTo>
                      <a:pt x="1238" y="66"/>
                    </a:lnTo>
                    <a:lnTo>
                      <a:pt x="1250" y="76"/>
                    </a:lnTo>
                    <a:lnTo>
                      <a:pt x="1258" y="86"/>
                    </a:lnTo>
                    <a:lnTo>
                      <a:pt x="1268" y="98"/>
                    </a:lnTo>
                    <a:lnTo>
                      <a:pt x="1276" y="110"/>
                    </a:lnTo>
                    <a:lnTo>
                      <a:pt x="1282" y="124"/>
                    </a:lnTo>
                    <a:lnTo>
                      <a:pt x="1286" y="138"/>
                    </a:lnTo>
                    <a:lnTo>
                      <a:pt x="1290" y="152"/>
                    </a:lnTo>
                    <a:lnTo>
                      <a:pt x="1294" y="168"/>
                    </a:lnTo>
                    <a:lnTo>
                      <a:pt x="1294" y="184"/>
                    </a:lnTo>
                    <a:lnTo>
                      <a:pt x="1294" y="1142"/>
                    </a:lnTo>
                    <a:lnTo>
                      <a:pt x="1294" y="1142"/>
                    </a:lnTo>
                    <a:lnTo>
                      <a:pt x="1294" y="1158"/>
                    </a:lnTo>
                    <a:lnTo>
                      <a:pt x="1290" y="1174"/>
                    </a:lnTo>
                    <a:lnTo>
                      <a:pt x="1286" y="1188"/>
                    </a:lnTo>
                    <a:lnTo>
                      <a:pt x="1282" y="1202"/>
                    </a:lnTo>
                    <a:lnTo>
                      <a:pt x="1276" y="1214"/>
                    </a:lnTo>
                    <a:lnTo>
                      <a:pt x="1268" y="1228"/>
                    </a:lnTo>
                    <a:lnTo>
                      <a:pt x="1258" y="1240"/>
                    </a:lnTo>
                    <a:lnTo>
                      <a:pt x="1250" y="1250"/>
                    </a:lnTo>
                    <a:lnTo>
                      <a:pt x="1238" y="1260"/>
                    </a:lnTo>
                    <a:lnTo>
                      <a:pt x="1226" y="1268"/>
                    </a:lnTo>
                    <a:lnTo>
                      <a:pt x="1214" y="1276"/>
                    </a:lnTo>
                    <a:lnTo>
                      <a:pt x="1200" y="1282"/>
                    </a:lnTo>
                    <a:lnTo>
                      <a:pt x="1186" y="1288"/>
                    </a:lnTo>
                    <a:lnTo>
                      <a:pt x="1172" y="1292"/>
                    </a:lnTo>
                    <a:lnTo>
                      <a:pt x="1158" y="1294"/>
                    </a:lnTo>
                    <a:lnTo>
                      <a:pt x="1142" y="1294"/>
                    </a:lnTo>
                    <a:lnTo>
                      <a:pt x="182" y="1294"/>
                    </a:lnTo>
                    <a:lnTo>
                      <a:pt x="182" y="1294"/>
                    </a:lnTo>
                    <a:lnTo>
                      <a:pt x="166" y="1294"/>
                    </a:lnTo>
                    <a:lnTo>
                      <a:pt x="152" y="1292"/>
                    </a:lnTo>
                    <a:lnTo>
                      <a:pt x="138" y="1288"/>
                    </a:lnTo>
                    <a:lnTo>
                      <a:pt x="124" y="1282"/>
                    </a:lnTo>
                    <a:lnTo>
                      <a:pt x="110" y="1276"/>
                    </a:lnTo>
                    <a:lnTo>
                      <a:pt x="98" y="1268"/>
                    </a:lnTo>
                    <a:lnTo>
                      <a:pt x="86" y="1260"/>
                    </a:lnTo>
                    <a:lnTo>
                      <a:pt x="76" y="1250"/>
                    </a:lnTo>
                    <a:lnTo>
                      <a:pt x="66" y="1240"/>
                    </a:lnTo>
                    <a:lnTo>
                      <a:pt x="56" y="1228"/>
                    </a:lnTo>
                    <a:lnTo>
                      <a:pt x="48" y="1214"/>
                    </a:lnTo>
                    <a:lnTo>
                      <a:pt x="42" y="1202"/>
                    </a:lnTo>
                    <a:lnTo>
                      <a:pt x="38" y="1188"/>
                    </a:lnTo>
                    <a:lnTo>
                      <a:pt x="34" y="1174"/>
                    </a:lnTo>
                    <a:lnTo>
                      <a:pt x="32" y="1158"/>
                    </a:lnTo>
                    <a:lnTo>
                      <a:pt x="30" y="1142"/>
                    </a:lnTo>
                    <a:lnTo>
                      <a:pt x="30" y="184"/>
                    </a:lnTo>
                    <a:lnTo>
                      <a:pt x="30" y="184"/>
                    </a:lnTo>
                    <a:lnTo>
                      <a:pt x="32" y="168"/>
                    </a:lnTo>
                    <a:lnTo>
                      <a:pt x="34" y="152"/>
                    </a:lnTo>
                    <a:lnTo>
                      <a:pt x="38" y="138"/>
                    </a:lnTo>
                    <a:lnTo>
                      <a:pt x="42" y="124"/>
                    </a:lnTo>
                    <a:lnTo>
                      <a:pt x="48" y="110"/>
                    </a:lnTo>
                    <a:lnTo>
                      <a:pt x="56" y="98"/>
                    </a:lnTo>
                    <a:lnTo>
                      <a:pt x="66" y="86"/>
                    </a:lnTo>
                    <a:lnTo>
                      <a:pt x="76" y="76"/>
                    </a:lnTo>
                    <a:lnTo>
                      <a:pt x="86" y="66"/>
                    </a:lnTo>
                    <a:lnTo>
                      <a:pt x="98" y="58"/>
                    </a:lnTo>
                    <a:lnTo>
                      <a:pt x="110" y="50"/>
                    </a:lnTo>
                    <a:lnTo>
                      <a:pt x="124" y="44"/>
                    </a:lnTo>
                    <a:lnTo>
                      <a:pt x="138" y="38"/>
                    </a:lnTo>
                    <a:lnTo>
                      <a:pt x="152" y="34"/>
                    </a:lnTo>
                    <a:lnTo>
                      <a:pt x="166" y="32"/>
                    </a:lnTo>
                    <a:lnTo>
                      <a:pt x="182" y="32"/>
                    </a:lnTo>
                    <a:lnTo>
                      <a:pt x="1142" y="32"/>
                    </a:lnTo>
                    <a:lnTo>
                      <a:pt x="1142" y="32"/>
                    </a:lnTo>
                    <a:close/>
                    <a:moveTo>
                      <a:pt x="1142" y="0"/>
                    </a:moveTo>
                    <a:lnTo>
                      <a:pt x="182" y="0"/>
                    </a:lnTo>
                    <a:lnTo>
                      <a:pt x="182" y="0"/>
                    </a:lnTo>
                    <a:lnTo>
                      <a:pt x="164" y="2"/>
                    </a:lnTo>
                    <a:lnTo>
                      <a:pt x="146" y="4"/>
                    </a:lnTo>
                    <a:lnTo>
                      <a:pt x="128" y="10"/>
                    </a:lnTo>
                    <a:lnTo>
                      <a:pt x="112" y="16"/>
                    </a:lnTo>
                    <a:lnTo>
                      <a:pt x="96" y="22"/>
                    </a:lnTo>
                    <a:lnTo>
                      <a:pt x="80" y="32"/>
                    </a:lnTo>
                    <a:lnTo>
                      <a:pt x="66" y="42"/>
                    </a:lnTo>
                    <a:lnTo>
                      <a:pt x="54" y="54"/>
                    </a:lnTo>
                    <a:lnTo>
                      <a:pt x="42" y="68"/>
                    </a:lnTo>
                    <a:lnTo>
                      <a:pt x="32" y="82"/>
                    </a:lnTo>
                    <a:lnTo>
                      <a:pt x="22" y="96"/>
                    </a:lnTo>
                    <a:lnTo>
                      <a:pt x="14" y="112"/>
                    </a:lnTo>
                    <a:lnTo>
                      <a:pt x="8" y="130"/>
                    </a:lnTo>
                    <a:lnTo>
                      <a:pt x="4" y="146"/>
                    </a:lnTo>
                    <a:lnTo>
                      <a:pt x="2" y="164"/>
                    </a:lnTo>
                    <a:lnTo>
                      <a:pt x="0" y="184"/>
                    </a:lnTo>
                    <a:lnTo>
                      <a:pt x="0" y="1142"/>
                    </a:lnTo>
                    <a:lnTo>
                      <a:pt x="0" y="1142"/>
                    </a:lnTo>
                    <a:lnTo>
                      <a:pt x="2" y="1162"/>
                    </a:lnTo>
                    <a:lnTo>
                      <a:pt x="4" y="1180"/>
                    </a:lnTo>
                    <a:lnTo>
                      <a:pt x="8" y="1196"/>
                    </a:lnTo>
                    <a:lnTo>
                      <a:pt x="14" y="1214"/>
                    </a:lnTo>
                    <a:lnTo>
                      <a:pt x="22" y="1230"/>
                    </a:lnTo>
                    <a:lnTo>
                      <a:pt x="32" y="1244"/>
                    </a:lnTo>
                    <a:lnTo>
                      <a:pt x="42" y="1258"/>
                    </a:lnTo>
                    <a:lnTo>
                      <a:pt x="54" y="1272"/>
                    </a:lnTo>
                    <a:lnTo>
                      <a:pt x="66" y="1284"/>
                    </a:lnTo>
                    <a:lnTo>
                      <a:pt x="80" y="1294"/>
                    </a:lnTo>
                    <a:lnTo>
                      <a:pt x="96" y="1302"/>
                    </a:lnTo>
                    <a:lnTo>
                      <a:pt x="112" y="1310"/>
                    </a:lnTo>
                    <a:lnTo>
                      <a:pt x="128" y="1316"/>
                    </a:lnTo>
                    <a:lnTo>
                      <a:pt x="146" y="1322"/>
                    </a:lnTo>
                    <a:lnTo>
                      <a:pt x="164" y="1324"/>
                    </a:lnTo>
                    <a:lnTo>
                      <a:pt x="182" y="1324"/>
                    </a:lnTo>
                    <a:lnTo>
                      <a:pt x="1142" y="1324"/>
                    </a:lnTo>
                    <a:lnTo>
                      <a:pt x="1142" y="1324"/>
                    </a:lnTo>
                    <a:lnTo>
                      <a:pt x="1160" y="1324"/>
                    </a:lnTo>
                    <a:lnTo>
                      <a:pt x="1178" y="1322"/>
                    </a:lnTo>
                    <a:lnTo>
                      <a:pt x="1196" y="1316"/>
                    </a:lnTo>
                    <a:lnTo>
                      <a:pt x="1212" y="1310"/>
                    </a:lnTo>
                    <a:lnTo>
                      <a:pt x="1228" y="1302"/>
                    </a:lnTo>
                    <a:lnTo>
                      <a:pt x="1244" y="1294"/>
                    </a:lnTo>
                    <a:lnTo>
                      <a:pt x="1258" y="1284"/>
                    </a:lnTo>
                    <a:lnTo>
                      <a:pt x="1270" y="1272"/>
                    </a:lnTo>
                    <a:lnTo>
                      <a:pt x="1282" y="1258"/>
                    </a:lnTo>
                    <a:lnTo>
                      <a:pt x="1294" y="1244"/>
                    </a:lnTo>
                    <a:lnTo>
                      <a:pt x="1302" y="1230"/>
                    </a:lnTo>
                    <a:lnTo>
                      <a:pt x="1310" y="1214"/>
                    </a:lnTo>
                    <a:lnTo>
                      <a:pt x="1316" y="1196"/>
                    </a:lnTo>
                    <a:lnTo>
                      <a:pt x="1320" y="1180"/>
                    </a:lnTo>
                    <a:lnTo>
                      <a:pt x="1324" y="1162"/>
                    </a:lnTo>
                    <a:lnTo>
                      <a:pt x="1324" y="1142"/>
                    </a:lnTo>
                    <a:lnTo>
                      <a:pt x="1324" y="184"/>
                    </a:lnTo>
                    <a:lnTo>
                      <a:pt x="1324" y="184"/>
                    </a:lnTo>
                    <a:lnTo>
                      <a:pt x="1324" y="164"/>
                    </a:lnTo>
                    <a:lnTo>
                      <a:pt x="1320" y="146"/>
                    </a:lnTo>
                    <a:lnTo>
                      <a:pt x="1316" y="130"/>
                    </a:lnTo>
                    <a:lnTo>
                      <a:pt x="1310" y="112"/>
                    </a:lnTo>
                    <a:lnTo>
                      <a:pt x="1302" y="96"/>
                    </a:lnTo>
                    <a:lnTo>
                      <a:pt x="1294" y="82"/>
                    </a:lnTo>
                    <a:lnTo>
                      <a:pt x="1282" y="68"/>
                    </a:lnTo>
                    <a:lnTo>
                      <a:pt x="1270" y="54"/>
                    </a:lnTo>
                    <a:lnTo>
                      <a:pt x="1258" y="42"/>
                    </a:lnTo>
                    <a:lnTo>
                      <a:pt x="1244" y="32"/>
                    </a:lnTo>
                    <a:lnTo>
                      <a:pt x="1228" y="22"/>
                    </a:lnTo>
                    <a:lnTo>
                      <a:pt x="1212" y="16"/>
                    </a:lnTo>
                    <a:lnTo>
                      <a:pt x="1196" y="10"/>
                    </a:lnTo>
                    <a:lnTo>
                      <a:pt x="1178" y="4"/>
                    </a:lnTo>
                    <a:lnTo>
                      <a:pt x="1160" y="2"/>
                    </a:lnTo>
                    <a:lnTo>
                      <a:pt x="1142" y="0"/>
                    </a:lnTo>
                    <a:lnTo>
                      <a:pt x="11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5" name="Freeform 7"/>
              <p:cNvSpPr>
                <a:spLocks noEditPoints="1"/>
              </p:cNvSpPr>
              <p:nvPr userDrawn="1"/>
            </p:nvSpPr>
            <p:spPr bwMode="auto">
              <a:xfrm>
                <a:off x="9429142" y="505379"/>
                <a:ext cx="1162050" cy="1209675"/>
              </a:xfrm>
              <a:custGeom>
                <a:avLst/>
                <a:gdLst>
                  <a:gd name="T0" fmla="*/ 434 w 732"/>
                  <a:gd name="T1" fmla="*/ 2 h 762"/>
                  <a:gd name="T2" fmla="*/ 358 w 732"/>
                  <a:gd name="T3" fmla="*/ 22 h 762"/>
                  <a:gd name="T4" fmla="*/ 290 w 732"/>
                  <a:gd name="T5" fmla="*/ 62 h 762"/>
                  <a:gd name="T6" fmla="*/ 238 w 732"/>
                  <a:gd name="T7" fmla="*/ 118 h 762"/>
                  <a:gd name="T8" fmla="*/ 204 w 732"/>
                  <a:gd name="T9" fmla="*/ 190 h 762"/>
                  <a:gd name="T10" fmla="*/ 192 w 732"/>
                  <a:gd name="T11" fmla="*/ 270 h 762"/>
                  <a:gd name="T12" fmla="*/ 198 w 732"/>
                  <a:gd name="T13" fmla="*/ 322 h 762"/>
                  <a:gd name="T14" fmla="*/ 222 w 732"/>
                  <a:gd name="T15" fmla="*/ 392 h 762"/>
                  <a:gd name="T16" fmla="*/ 264 w 732"/>
                  <a:gd name="T17" fmla="*/ 452 h 762"/>
                  <a:gd name="T18" fmla="*/ 218 w 732"/>
                  <a:gd name="T19" fmla="*/ 484 h 762"/>
                  <a:gd name="T20" fmla="*/ 186 w 732"/>
                  <a:gd name="T21" fmla="*/ 482 h 762"/>
                  <a:gd name="T22" fmla="*/ 154 w 732"/>
                  <a:gd name="T23" fmla="*/ 494 h 762"/>
                  <a:gd name="T24" fmla="*/ 20 w 732"/>
                  <a:gd name="T25" fmla="*/ 628 h 762"/>
                  <a:gd name="T26" fmla="*/ 0 w 732"/>
                  <a:gd name="T27" fmla="*/ 666 h 762"/>
                  <a:gd name="T28" fmla="*/ 6 w 732"/>
                  <a:gd name="T29" fmla="*/ 710 h 762"/>
                  <a:gd name="T30" fmla="*/ 26 w 732"/>
                  <a:gd name="T31" fmla="*/ 736 h 762"/>
                  <a:gd name="T32" fmla="*/ 66 w 732"/>
                  <a:gd name="T33" fmla="*/ 760 h 762"/>
                  <a:gd name="T34" fmla="*/ 110 w 732"/>
                  <a:gd name="T35" fmla="*/ 758 h 762"/>
                  <a:gd name="T36" fmla="*/ 260 w 732"/>
                  <a:gd name="T37" fmla="*/ 616 h 762"/>
                  <a:gd name="T38" fmla="*/ 272 w 732"/>
                  <a:gd name="T39" fmla="*/ 598 h 762"/>
                  <a:gd name="T40" fmla="*/ 282 w 732"/>
                  <a:gd name="T41" fmla="*/ 570 h 762"/>
                  <a:gd name="T42" fmla="*/ 278 w 732"/>
                  <a:gd name="T43" fmla="*/ 540 h 762"/>
                  <a:gd name="T44" fmla="*/ 334 w 732"/>
                  <a:gd name="T45" fmla="*/ 508 h 762"/>
                  <a:gd name="T46" fmla="*/ 386 w 732"/>
                  <a:gd name="T47" fmla="*/ 528 h 762"/>
                  <a:gd name="T48" fmla="*/ 442 w 732"/>
                  <a:gd name="T49" fmla="*/ 540 h 762"/>
                  <a:gd name="T50" fmla="*/ 490 w 732"/>
                  <a:gd name="T51" fmla="*/ 538 h 762"/>
                  <a:gd name="T52" fmla="*/ 568 w 732"/>
                  <a:gd name="T53" fmla="*/ 518 h 762"/>
                  <a:gd name="T54" fmla="*/ 634 w 732"/>
                  <a:gd name="T55" fmla="*/ 478 h 762"/>
                  <a:gd name="T56" fmla="*/ 686 w 732"/>
                  <a:gd name="T57" fmla="*/ 420 h 762"/>
                  <a:gd name="T58" fmla="*/ 720 w 732"/>
                  <a:gd name="T59" fmla="*/ 350 h 762"/>
                  <a:gd name="T60" fmla="*/ 732 w 732"/>
                  <a:gd name="T61" fmla="*/ 270 h 762"/>
                  <a:gd name="T62" fmla="*/ 726 w 732"/>
                  <a:gd name="T63" fmla="*/ 216 h 762"/>
                  <a:gd name="T64" fmla="*/ 700 w 732"/>
                  <a:gd name="T65" fmla="*/ 142 h 762"/>
                  <a:gd name="T66" fmla="*/ 654 w 732"/>
                  <a:gd name="T67" fmla="*/ 80 h 762"/>
                  <a:gd name="T68" fmla="*/ 592 w 732"/>
                  <a:gd name="T69" fmla="*/ 32 h 762"/>
                  <a:gd name="T70" fmla="*/ 516 w 732"/>
                  <a:gd name="T71" fmla="*/ 6 h 762"/>
                  <a:gd name="T72" fmla="*/ 462 w 732"/>
                  <a:gd name="T73" fmla="*/ 0 h 762"/>
                  <a:gd name="T74" fmla="*/ 442 w 732"/>
                  <a:gd name="T75" fmla="*/ 478 h 762"/>
                  <a:gd name="T76" fmla="*/ 380 w 732"/>
                  <a:gd name="T77" fmla="*/ 462 h 762"/>
                  <a:gd name="T78" fmla="*/ 330 w 732"/>
                  <a:gd name="T79" fmla="*/ 432 h 762"/>
                  <a:gd name="T80" fmla="*/ 288 w 732"/>
                  <a:gd name="T81" fmla="*/ 386 h 762"/>
                  <a:gd name="T82" fmla="*/ 262 w 732"/>
                  <a:gd name="T83" fmla="*/ 332 h 762"/>
                  <a:gd name="T84" fmla="*/ 252 w 732"/>
                  <a:gd name="T85" fmla="*/ 270 h 762"/>
                  <a:gd name="T86" fmla="*/ 258 w 732"/>
                  <a:gd name="T87" fmla="*/ 228 h 762"/>
                  <a:gd name="T88" fmla="*/ 278 w 732"/>
                  <a:gd name="T89" fmla="*/ 170 h 762"/>
                  <a:gd name="T90" fmla="*/ 314 w 732"/>
                  <a:gd name="T91" fmla="*/ 122 h 762"/>
                  <a:gd name="T92" fmla="*/ 362 w 732"/>
                  <a:gd name="T93" fmla="*/ 86 h 762"/>
                  <a:gd name="T94" fmla="*/ 420 w 732"/>
                  <a:gd name="T95" fmla="*/ 64 h 762"/>
                  <a:gd name="T96" fmla="*/ 462 w 732"/>
                  <a:gd name="T97" fmla="*/ 60 h 762"/>
                  <a:gd name="T98" fmla="*/ 524 w 732"/>
                  <a:gd name="T99" fmla="*/ 70 h 762"/>
                  <a:gd name="T100" fmla="*/ 580 w 732"/>
                  <a:gd name="T101" fmla="*/ 96 h 762"/>
                  <a:gd name="T102" fmla="*/ 624 w 732"/>
                  <a:gd name="T103" fmla="*/ 136 h 762"/>
                  <a:gd name="T104" fmla="*/ 656 w 732"/>
                  <a:gd name="T105" fmla="*/ 188 h 762"/>
                  <a:gd name="T106" fmla="*/ 672 w 732"/>
                  <a:gd name="T107" fmla="*/ 248 h 762"/>
                  <a:gd name="T108" fmla="*/ 672 w 732"/>
                  <a:gd name="T109" fmla="*/ 292 h 762"/>
                  <a:gd name="T110" fmla="*/ 656 w 732"/>
                  <a:gd name="T111" fmla="*/ 352 h 762"/>
                  <a:gd name="T112" fmla="*/ 624 w 732"/>
                  <a:gd name="T113" fmla="*/ 404 h 762"/>
                  <a:gd name="T114" fmla="*/ 580 w 732"/>
                  <a:gd name="T115" fmla="*/ 444 h 762"/>
                  <a:gd name="T116" fmla="*/ 524 w 732"/>
                  <a:gd name="T117" fmla="*/ 470 h 762"/>
                  <a:gd name="T118" fmla="*/ 462 w 732"/>
                  <a:gd name="T119" fmla="*/ 48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32" h="762">
                    <a:moveTo>
                      <a:pt x="462" y="0"/>
                    </a:moveTo>
                    <a:lnTo>
                      <a:pt x="462" y="0"/>
                    </a:lnTo>
                    <a:lnTo>
                      <a:pt x="434" y="2"/>
                    </a:lnTo>
                    <a:lnTo>
                      <a:pt x="408" y="6"/>
                    </a:lnTo>
                    <a:lnTo>
                      <a:pt x="382" y="12"/>
                    </a:lnTo>
                    <a:lnTo>
                      <a:pt x="358" y="22"/>
                    </a:lnTo>
                    <a:lnTo>
                      <a:pt x="334" y="32"/>
                    </a:lnTo>
                    <a:lnTo>
                      <a:pt x="312" y="46"/>
                    </a:lnTo>
                    <a:lnTo>
                      <a:pt x="290" y="62"/>
                    </a:lnTo>
                    <a:lnTo>
                      <a:pt x="272" y="80"/>
                    </a:lnTo>
                    <a:lnTo>
                      <a:pt x="254" y="98"/>
                    </a:lnTo>
                    <a:lnTo>
                      <a:pt x="238" y="118"/>
                    </a:lnTo>
                    <a:lnTo>
                      <a:pt x="226" y="142"/>
                    </a:lnTo>
                    <a:lnTo>
                      <a:pt x="214" y="164"/>
                    </a:lnTo>
                    <a:lnTo>
                      <a:pt x="204" y="190"/>
                    </a:lnTo>
                    <a:lnTo>
                      <a:pt x="198" y="216"/>
                    </a:lnTo>
                    <a:lnTo>
                      <a:pt x="194" y="242"/>
                    </a:lnTo>
                    <a:lnTo>
                      <a:pt x="192" y="270"/>
                    </a:lnTo>
                    <a:lnTo>
                      <a:pt x="192" y="270"/>
                    </a:lnTo>
                    <a:lnTo>
                      <a:pt x="194" y="296"/>
                    </a:lnTo>
                    <a:lnTo>
                      <a:pt x="198" y="322"/>
                    </a:lnTo>
                    <a:lnTo>
                      <a:pt x="204" y="346"/>
                    </a:lnTo>
                    <a:lnTo>
                      <a:pt x="212" y="370"/>
                    </a:lnTo>
                    <a:lnTo>
                      <a:pt x="222" y="392"/>
                    </a:lnTo>
                    <a:lnTo>
                      <a:pt x="234" y="414"/>
                    </a:lnTo>
                    <a:lnTo>
                      <a:pt x="248" y="434"/>
                    </a:lnTo>
                    <a:lnTo>
                      <a:pt x="264" y="452"/>
                    </a:lnTo>
                    <a:lnTo>
                      <a:pt x="228" y="488"/>
                    </a:lnTo>
                    <a:lnTo>
                      <a:pt x="228" y="488"/>
                    </a:lnTo>
                    <a:lnTo>
                      <a:pt x="218" y="484"/>
                    </a:lnTo>
                    <a:lnTo>
                      <a:pt x="208" y="482"/>
                    </a:lnTo>
                    <a:lnTo>
                      <a:pt x="196" y="480"/>
                    </a:lnTo>
                    <a:lnTo>
                      <a:pt x="186" y="482"/>
                    </a:lnTo>
                    <a:lnTo>
                      <a:pt x="174" y="484"/>
                    </a:lnTo>
                    <a:lnTo>
                      <a:pt x="164" y="488"/>
                    </a:lnTo>
                    <a:lnTo>
                      <a:pt x="154" y="494"/>
                    </a:lnTo>
                    <a:lnTo>
                      <a:pt x="146" y="500"/>
                    </a:lnTo>
                    <a:lnTo>
                      <a:pt x="20" y="628"/>
                    </a:lnTo>
                    <a:lnTo>
                      <a:pt x="20" y="628"/>
                    </a:lnTo>
                    <a:lnTo>
                      <a:pt x="10" y="638"/>
                    </a:lnTo>
                    <a:lnTo>
                      <a:pt x="4" y="652"/>
                    </a:lnTo>
                    <a:lnTo>
                      <a:pt x="0" y="666"/>
                    </a:lnTo>
                    <a:lnTo>
                      <a:pt x="0" y="680"/>
                    </a:lnTo>
                    <a:lnTo>
                      <a:pt x="2" y="696"/>
                    </a:lnTo>
                    <a:lnTo>
                      <a:pt x="6" y="710"/>
                    </a:lnTo>
                    <a:lnTo>
                      <a:pt x="14" y="724"/>
                    </a:lnTo>
                    <a:lnTo>
                      <a:pt x="26" y="736"/>
                    </a:lnTo>
                    <a:lnTo>
                      <a:pt x="26" y="736"/>
                    </a:lnTo>
                    <a:lnTo>
                      <a:pt x="38" y="748"/>
                    </a:lnTo>
                    <a:lnTo>
                      <a:pt x="52" y="754"/>
                    </a:lnTo>
                    <a:lnTo>
                      <a:pt x="66" y="760"/>
                    </a:lnTo>
                    <a:lnTo>
                      <a:pt x="80" y="762"/>
                    </a:lnTo>
                    <a:lnTo>
                      <a:pt x="96" y="760"/>
                    </a:lnTo>
                    <a:lnTo>
                      <a:pt x="110" y="758"/>
                    </a:lnTo>
                    <a:lnTo>
                      <a:pt x="122" y="750"/>
                    </a:lnTo>
                    <a:lnTo>
                      <a:pt x="134" y="742"/>
                    </a:lnTo>
                    <a:lnTo>
                      <a:pt x="260" y="616"/>
                    </a:lnTo>
                    <a:lnTo>
                      <a:pt x="260" y="616"/>
                    </a:lnTo>
                    <a:lnTo>
                      <a:pt x="268" y="608"/>
                    </a:lnTo>
                    <a:lnTo>
                      <a:pt x="272" y="598"/>
                    </a:lnTo>
                    <a:lnTo>
                      <a:pt x="276" y="590"/>
                    </a:lnTo>
                    <a:lnTo>
                      <a:pt x="280" y="580"/>
                    </a:lnTo>
                    <a:lnTo>
                      <a:pt x="282" y="570"/>
                    </a:lnTo>
                    <a:lnTo>
                      <a:pt x="282" y="560"/>
                    </a:lnTo>
                    <a:lnTo>
                      <a:pt x="280" y="550"/>
                    </a:lnTo>
                    <a:lnTo>
                      <a:pt x="278" y="540"/>
                    </a:lnTo>
                    <a:lnTo>
                      <a:pt x="318" y="498"/>
                    </a:lnTo>
                    <a:lnTo>
                      <a:pt x="318" y="498"/>
                    </a:lnTo>
                    <a:lnTo>
                      <a:pt x="334" y="508"/>
                    </a:lnTo>
                    <a:lnTo>
                      <a:pt x="352" y="516"/>
                    </a:lnTo>
                    <a:lnTo>
                      <a:pt x="368" y="522"/>
                    </a:lnTo>
                    <a:lnTo>
                      <a:pt x="386" y="528"/>
                    </a:lnTo>
                    <a:lnTo>
                      <a:pt x="404" y="534"/>
                    </a:lnTo>
                    <a:lnTo>
                      <a:pt x="424" y="536"/>
                    </a:lnTo>
                    <a:lnTo>
                      <a:pt x="442" y="540"/>
                    </a:lnTo>
                    <a:lnTo>
                      <a:pt x="462" y="540"/>
                    </a:lnTo>
                    <a:lnTo>
                      <a:pt x="462" y="540"/>
                    </a:lnTo>
                    <a:lnTo>
                      <a:pt x="490" y="538"/>
                    </a:lnTo>
                    <a:lnTo>
                      <a:pt x="516" y="534"/>
                    </a:lnTo>
                    <a:lnTo>
                      <a:pt x="542" y="528"/>
                    </a:lnTo>
                    <a:lnTo>
                      <a:pt x="568" y="518"/>
                    </a:lnTo>
                    <a:lnTo>
                      <a:pt x="592" y="508"/>
                    </a:lnTo>
                    <a:lnTo>
                      <a:pt x="614" y="494"/>
                    </a:lnTo>
                    <a:lnTo>
                      <a:pt x="634" y="478"/>
                    </a:lnTo>
                    <a:lnTo>
                      <a:pt x="654" y="460"/>
                    </a:lnTo>
                    <a:lnTo>
                      <a:pt x="670" y="442"/>
                    </a:lnTo>
                    <a:lnTo>
                      <a:pt x="686" y="420"/>
                    </a:lnTo>
                    <a:lnTo>
                      <a:pt x="700" y="398"/>
                    </a:lnTo>
                    <a:lnTo>
                      <a:pt x="712" y="374"/>
                    </a:lnTo>
                    <a:lnTo>
                      <a:pt x="720" y="350"/>
                    </a:lnTo>
                    <a:lnTo>
                      <a:pt x="726" y="324"/>
                    </a:lnTo>
                    <a:lnTo>
                      <a:pt x="732" y="298"/>
                    </a:lnTo>
                    <a:lnTo>
                      <a:pt x="732" y="270"/>
                    </a:lnTo>
                    <a:lnTo>
                      <a:pt x="732" y="270"/>
                    </a:lnTo>
                    <a:lnTo>
                      <a:pt x="732" y="242"/>
                    </a:lnTo>
                    <a:lnTo>
                      <a:pt x="726" y="216"/>
                    </a:lnTo>
                    <a:lnTo>
                      <a:pt x="720" y="190"/>
                    </a:lnTo>
                    <a:lnTo>
                      <a:pt x="712" y="164"/>
                    </a:lnTo>
                    <a:lnTo>
                      <a:pt x="700" y="142"/>
                    </a:lnTo>
                    <a:lnTo>
                      <a:pt x="686" y="118"/>
                    </a:lnTo>
                    <a:lnTo>
                      <a:pt x="670" y="98"/>
                    </a:lnTo>
                    <a:lnTo>
                      <a:pt x="654" y="80"/>
                    </a:lnTo>
                    <a:lnTo>
                      <a:pt x="634" y="62"/>
                    </a:lnTo>
                    <a:lnTo>
                      <a:pt x="614" y="46"/>
                    </a:lnTo>
                    <a:lnTo>
                      <a:pt x="592" y="32"/>
                    </a:lnTo>
                    <a:lnTo>
                      <a:pt x="568" y="22"/>
                    </a:lnTo>
                    <a:lnTo>
                      <a:pt x="542" y="12"/>
                    </a:lnTo>
                    <a:lnTo>
                      <a:pt x="516" y="6"/>
                    </a:lnTo>
                    <a:lnTo>
                      <a:pt x="490" y="2"/>
                    </a:lnTo>
                    <a:lnTo>
                      <a:pt x="462" y="0"/>
                    </a:lnTo>
                    <a:lnTo>
                      <a:pt x="462" y="0"/>
                    </a:lnTo>
                    <a:close/>
                    <a:moveTo>
                      <a:pt x="462" y="480"/>
                    </a:moveTo>
                    <a:lnTo>
                      <a:pt x="462" y="480"/>
                    </a:lnTo>
                    <a:lnTo>
                      <a:pt x="442" y="478"/>
                    </a:lnTo>
                    <a:lnTo>
                      <a:pt x="420" y="476"/>
                    </a:lnTo>
                    <a:lnTo>
                      <a:pt x="400" y="470"/>
                    </a:lnTo>
                    <a:lnTo>
                      <a:pt x="380" y="462"/>
                    </a:lnTo>
                    <a:lnTo>
                      <a:pt x="362" y="454"/>
                    </a:lnTo>
                    <a:lnTo>
                      <a:pt x="346" y="444"/>
                    </a:lnTo>
                    <a:lnTo>
                      <a:pt x="330" y="432"/>
                    </a:lnTo>
                    <a:lnTo>
                      <a:pt x="314" y="418"/>
                    </a:lnTo>
                    <a:lnTo>
                      <a:pt x="300" y="404"/>
                    </a:lnTo>
                    <a:lnTo>
                      <a:pt x="288" y="386"/>
                    </a:lnTo>
                    <a:lnTo>
                      <a:pt x="278" y="370"/>
                    </a:lnTo>
                    <a:lnTo>
                      <a:pt x="270" y="352"/>
                    </a:lnTo>
                    <a:lnTo>
                      <a:pt x="262" y="332"/>
                    </a:lnTo>
                    <a:lnTo>
                      <a:pt x="258" y="312"/>
                    </a:lnTo>
                    <a:lnTo>
                      <a:pt x="254" y="292"/>
                    </a:lnTo>
                    <a:lnTo>
                      <a:pt x="252" y="270"/>
                    </a:lnTo>
                    <a:lnTo>
                      <a:pt x="252" y="270"/>
                    </a:lnTo>
                    <a:lnTo>
                      <a:pt x="254" y="248"/>
                    </a:lnTo>
                    <a:lnTo>
                      <a:pt x="258" y="228"/>
                    </a:lnTo>
                    <a:lnTo>
                      <a:pt x="262" y="208"/>
                    </a:lnTo>
                    <a:lnTo>
                      <a:pt x="270" y="188"/>
                    </a:lnTo>
                    <a:lnTo>
                      <a:pt x="278" y="170"/>
                    </a:lnTo>
                    <a:lnTo>
                      <a:pt x="288" y="152"/>
                    </a:lnTo>
                    <a:lnTo>
                      <a:pt x="300" y="136"/>
                    </a:lnTo>
                    <a:lnTo>
                      <a:pt x="314" y="122"/>
                    </a:lnTo>
                    <a:lnTo>
                      <a:pt x="330" y="108"/>
                    </a:lnTo>
                    <a:lnTo>
                      <a:pt x="346" y="96"/>
                    </a:lnTo>
                    <a:lnTo>
                      <a:pt x="362" y="86"/>
                    </a:lnTo>
                    <a:lnTo>
                      <a:pt x="380" y="76"/>
                    </a:lnTo>
                    <a:lnTo>
                      <a:pt x="400" y="70"/>
                    </a:lnTo>
                    <a:lnTo>
                      <a:pt x="420" y="64"/>
                    </a:lnTo>
                    <a:lnTo>
                      <a:pt x="442" y="62"/>
                    </a:lnTo>
                    <a:lnTo>
                      <a:pt x="462" y="60"/>
                    </a:lnTo>
                    <a:lnTo>
                      <a:pt x="462" y="60"/>
                    </a:lnTo>
                    <a:lnTo>
                      <a:pt x="484" y="62"/>
                    </a:lnTo>
                    <a:lnTo>
                      <a:pt x="504" y="64"/>
                    </a:lnTo>
                    <a:lnTo>
                      <a:pt x="524" y="70"/>
                    </a:lnTo>
                    <a:lnTo>
                      <a:pt x="544" y="76"/>
                    </a:lnTo>
                    <a:lnTo>
                      <a:pt x="562" y="86"/>
                    </a:lnTo>
                    <a:lnTo>
                      <a:pt x="580" y="96"/>
                    </a:lnTo>
                    <a:lnTo>
                      <a:pt x="596" y="108"/>
                    </a:lnTo>
                    <a:lnTo>
                      <a:pt x="610" y="122"/>
                    </a:lnTo>
                    <a:lnTo>
                      <a:pt x="624" y="136"/>
                    </a:lnTo>
                    <a:lnTo>
                      <a:pt x="636" y="152"/>
                    </a:lnTo>
                    <a:lnTo>
                      <a:pt x="646" y="170"/>
                    </a:lnTo>
                    <a:lnTo>
                      <a:pt x="656" y="188"/>
                    </a:lnTo>
                    <a:lnTo>
                      <a:pt x="662" y="208"/>
                    </a:lnTo>
                    <a:lnTo>
                      <a:pt x="668" y="228"/>
                    </a:lnTo>
                    <a:lnTo>
                      <a:pt x="672" y="248"/>
                    </a:lnTo>
                    <a:lnTo>
                      <a:pt x="672" y="270"/>
                    </a:lnTo>
                    <a:lnTo>
                      <a:pt x="672" y="270"/>
                    </a:lnTo>
                    <a:lnTo>
                      <a:pt x="672" y="292"/>
                    </a:lnTo>
                    <a:lnTo>
                      <a:pt x="668" y="312"/>
                    </a:lnTo>
                    <a:lnTo>
                      <a:pt x="662" y="332"/>
                    </a:lnTo>
                    <a:lnTo>
                      <a:pt x="656" y="352"/>
                    </a:lnTo>
                    <a:lnTo>
                      <a:pt x="646" y="370"/>
                    </a:lnTo>
                    <a:lnTo>
                      <a:pt x="636" y="386"/>
                    </a:lnTo>
                    <a:lnTo>
                      <a:pt x="624" y="404"/>
                    </a:lnTo>
                    <a:lnTo>
                      <a:pt x="610" y="418"/>
                    </a:lnTo>
                    <a:lnTo>
                      <a:pt x="596" y="432"/>
                    </a:lnTo>
                    <a:lnTo>
                      <a:pt x="580" y="444"/>
                    </a:lnTo>
                    <a:lnTo>
                      <a:pt x="562" y="454"/>
                    </a:lnTo>
                    <a:lnTo>
                      <a:pt x="544" y="462"/>
                    </a:lnTo>
                    <a:lnTo>
                      <a:pt x="524" y="470"/>
                    </a:lnTo>
                    <a:lnTo>
                      <a:pt x="504" y="476"/>
                    </a:lnTo>
                    <a:lnTo>
                      <a:pt x="484" y="478"/>
                    </a:lnTo>
                    <a:lnTo>
                      <a:pt x="462" y="480"/>
                    </a:lnTo>
                    <a:lnTo>
                      <a:pt x="462" y="4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 userDrawn="1"/>
          </p:nvGrpSpPr>
          <p:grpSpPr>
            <a:xfrm>
              <a:off x="3739542" y="-145496"/>
              <a:ext cx="2197100" cy="2200275"/>
              <a:chOff x="3739542" y="-145496"/>
              <a:chExt cx="2197100" cy="2200275"/>
            </a:xfrm>
          </p:grpSpPr>
          <p:sp>
            <p:nvSpPr>
              <p:cNvPr id="26" name="Freeform 8"/>
              <p:cNvSpPr>
                <a:spLocks/>
              </p:cNvSpPr>
              <p:nvPr userDrawn="1"/>
            </p:nvSpPr>
            <p:spPr bwMode="auto">
              <a:xfrm>
                <a:off x="3780817" y="-101046"/>
                <a:ext cx="2114550" cy="2114550"/>
              </a:xfrm>
              <a:custGeom>
                <a:avLst/>
                <a:gdLst>
                  <a:gd name="T0" fmla="*/ 1332 w 1332"/>
                  <a:gd name="T1" fmla="*/ 1200 h 1332"/>
                  <a:gd name="T2" fmla="*/ 1330 w 1332"/>
                  <a:gd name="T3" fmla="*/ 1226 h 1332"/>
                  <a:gd name="T4" fmla="*/ 1322 w 1332"/>
                  <a:gd name="T5" fmla="*/ 1252 h 1332"/>
                  <a:gd name="T6" fmla="*/ 1310 w 1332"/>
                  <a:gd name="T7" fmla="*/ 1274 h 1332"/>
                  <a:gd name="T8" fmla="*/ 1274 w 1332"/>
                  <a:gd name="T9" fmla="*/ 1308 h 1332"/>
                  <a:gd name="T10" fmla="*/ 1252 w 1332"/>
                  <a:gd name="T11" fmla="*/ 1320 h 1332"/>
                  <a:gd name="T12" fmla="*/ 1228 w 1332"/>
                  <a:gd name="T13" fmla="*/ 1328 h 1332"/>
                  <a:gd name="T14" fmla="*/ 1202 w 1332"/>
                  <a:gd name="T15" fmla="*/ 1332 h 1332"/>
                  <a:gd name="T16" fmla="*/ 130 w 1332"/>
                  <a:gd name="T17" fmla="*/ 1332 h 1332"/>
                  <a:gd name="T18" fmla="*/ 104 w 1332"/>
                  <a:gd name="T19" fmla="*/ 1328 h 1332"/>
                  <a:gd name="T20" fmla="*/ 80 w 1332"/>
                  <a:gd name="T21" fmla="*/ 1320 h 1332"/>
                  <a:gd name="T22" fmla="*/ 58 w 1332"/>
                  <a:gd name="T23" fmla="*/ 1308 h 1332"/>
                  <a:gd name="T24" fmla="*/ 38 w 1332"/>
                  <a:gd name="T25" fmla="*/ 1292 h 1332"/>
                  <a:gd name="T26" fmla="*/ 22 w 1332"/>
                  <a:gd name="T27" fmla="*/ 1274 h 1332"/>
                  <a:gd name="T28" fmla="*/ 10 w 1332"/>
                  <a:gd name="T29" fmla="*/ 1252 h 1332"/>
                  <a:gd name="T30" fmla="*/ 2 w 1332"/>
                  <a:gd name="T31" fmla="*/ 1226 h 1332"/>
                  <a:gd name="T32" fmla="*/ 0 w 1332"/>
                  <a:gd name="T33" fmla="*/ 1200 h 1332"/>
                  <a:gd name="T34" fmla="*/ 0 w 1332"/>
                  <a:gd name="T35" fmla="*/ 130 h 1332"/>
                  <a:gd name="T36" fmla="*/ 2 w 1332"/>
                  <a:gd name="T37" fmla="*/ 104 h 1332"/>
                  <a:gd name="T38" fmla="*/ 10 w 1332"/>
                  <a:gd name="T39" fmla="*/ 80 h 1332"/>
                  <a:gd name="T40" fmla="*/ 22 w 1332"/>
                  <a:gd name="T41" fmla="*/ 56 h 1332"/>
                  <a:gd name="T42" fmla="*/ 38 w 1332"/>
                  <a:gd name="T43" fmla="*/ 38 h 1332"/>
                  <a:gd name="T44" fmla="*/ 58 w 1332"/>
                  <a:gd name="T45" fmla="*/ 22 h 1332"/>
                  <a:gd name="T46" fmla="*/ 80 w 1332"/>
                  <a:gd name="T47" fmla="*/ 10 h 1332"/>
                  <a:gd name="T48" fmla="*/ 104 w 1332"/>
                  <a:gd name="T49" fmla="*/ 2 h 1332"/>
                  <a:gd name="T50" fmla="*/ 130 w 1332"/>
                  <a:gd name="T51" fmla="*/ 0 h 1332"/>
                  <a:gd name="T52" fmla="*/ 1202 w 1332"/>
                  <a:gd name="T53" fmla="*/ 0 h 1332"/>
                  <a:gd name="T54" fmla="*/ 1228 w 1332"/>
                  <a:gd name="T55" fmla="*/ 2 h 1332"/>
                  <a:gd name="T56" fmla="*/ 1252 w 1332"/>
                  <a:gd name="T57" fmla="*/ 10 h 1332"/>
                  <a:gd name="T58" fmla="*/ 1274 w 1332"/>
                  <a:gd name="T59" fmla="*/ 22 h 1332"/>
                  <a:gd name="T60" fmla="*/ 1310 w 1332"/>
                  <a:gd name="T61" fmla="*/ 56 h 1332"/>
                  <a:gd name="T62" fmla="*/ 1322 w 1332"/>
                  <a:gd name="T63" fmla="*/ 80 h 1332"/>
                  <a:gd name="T64" fmla="*/ 1330 w 1332"/>
                  <a:gd name="T65" fmla="*/ 104 h 1332"/>
                  <a:gd name="T66" fmla="*/ 1332 w 1332"/>
                  <a:gd name="T67" fmla="*/ 13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32" h="1332">
                    <a:moveTo>
                      <a:pt x="1332" y="1200"/>
                    </a:moveTo>
                    <a:lnTo>
                      <a:pt x="1332" y="1200"/>
                    </a:lnTo>
                    <a:lnTo>
                      <a:pt x="1332" y="1214"/>
                    </a:lnTo>
                    <a:lnTo>
                      <a:pt x="1330" y="1226"/>
                    </a:lnTo>
                    <a:lnTo>
                      <a:pt x="1326" y="1240"/>
                    </a:lnTo>
                    <a:lnTo>
                      <a:pt x="1322" y="1252"/>
                    </a:lnTo>
                    <a:lnTo>
                      <a:pt x="1316" y="1262"/>
                    </a:lnTo>
                    <a:lnTo>
                      <a:pt x="1310" y="1274"/>
                    </a:lnTo>
                    <a:lnTo>
                      <a:pt x="1294" y="1292"/>
                    </a:lnTo>
                    <a:lnTo>
                      <a:pt x="1274" y="1308"/>
                    </a:lnTo>
                    <a:lnTo>
                      <a:pt x="1264" y="1316"/>
                    </a:lnTo>
                    <a:lnTo>
                      <a:pt x="1252" y="1320"/>
                    </a:lnTo>
                    <a:lnTo>
                      <a:pt x="1240" y="1326"/>
                    </a:lnTo>
                    <a:lnTo>
                      <a:pt x="1228" y="1328"/>
                    </a:lnTo>
                    <a:lnTo>
                      <a:pt x="1214" y="1330"/>
                    </a:lnTo>
                    <a:lnTo>
                      <a:pt x="1202" y="1332"/>
                    </a:lnTo>
                    <a:lnTo>
                      <a:pt x="130" y="1332"/>
                    </a:lnTo>
                    <a:lnTo>
                      <a:pt x="130" y="1332"/>
                    </a:lnTo>
                    <a:lnTo>
                      <a:pt x="118" y="1330"/>
                    </a:lnTo>
                    <a:lnTo>
                      <a:pt x="104" y="1328"/>
                    </a:lnTo>
                    <a:lnTo>
                      <a:pt x="92" y="1326"/>
                    </a:lnTo>
                    <a:lnTo>
                      <a:pt x="80" y="1320"/>
                    </a:lnTo>
                    <a:lnTo>
                      <a:pt x="68" y="1316"/>
                    </a:lnTo>
                    <a:lnTo>
                      <a:pt x="58" y="1308"/>
                    </a:lnTo>
                    <a:lnTo>
                      <a:pt x="48" y="1302"/>
                    </a:lnTo>
                    <a:lnTo>
                      <a:pt x="38" y="1292"/>
                    </a:lnTo>
                    <a:lnTo>
                      <a:pt x="30" y="1284"/>
                    </a:lnTo>
                    <a:lnTo>
                      <a:pt x="22" y="1274"/>
                    </a:lnTo>
                    <a:lnTo>
                      <a:pt x="16" y="1262"/>
                    </a:lnTo>
                    <a:lnTo>
                      <a:pt x="10" y="1252"/>
                    </a:lnTo>
                    <a:lnTo>
                      <a:pt x="6" y="1240"/>
                    </a:lnTo>
                    <a:lnTo>
                      <a:pt x="2" y="1226"/>
                    </a:lnTo>
                    <a:lnTo>
                      <a:pt x="0" y="1214"/>
                    </a:lnTo>
                    <a:lnTo>
                      <a:pt x="0" y="1200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0" y="116"/>
                    </a:lnTo>
                    <a:lnTo>
                      <a:pt x="2" y="104"/>
                    </a:lnTo>
                    <a:lnTo>
                      <a:pt x="6" y="92"/>
                    </a:lnTo>
                    <a:lnTo>
                      <a:pt x="10" y="80"/>
                    </a:lnTo>
                    <a:lnTo>
                      <a:pt x="16" y="68"/>
                    </a:lnTo>
                    <a:lnTo>
                      <a:pt x="22" y="56"/>
                    </a:lnTo>
                    <a:lnTo>
                      <a:pt x="30" y="46"/>
                    </a:lnTo>
                    <a:lnTo>
                      <a:pt x="38" y="38"/>
                    </a:lnTo>
                    <a:lnTo>
                      <a:pt x="48" y="28"/>
                    </a:lnTo>
                    <a:lnTo>
                      <a:pt x="58" y="22"/>
                    </a:lnTo>
                    <a:lnTo>
                      <a:pt x="68" y="14"/>
                    </a:lnTo>
                    <a:lnTo>
                      <a:pt x="80" y="10"/>
                    </a:lnTo>
                    <a:lnTo>
                      <a:pt x="92" y="4"/>
                    </a:lnTo>
                    <a:lnTo>
                      <a:pt x="104" y="2"/>
                    </a:lnTo>
                    <a:lnTo>
                      <a:pt x="118" y="0"/>
                    </a:lnTo>
                    <a:lnTo>
                      <a:pt x="130" y="0"/>
                    </a:lnTo>
                    <a:lnTo>
                      <a:pt x="1202" y="0"/>
                    </a:lnTo>
                    <a:lnTo>
                      <a:pt x="1202" y="0"/>
                    </a:lnTo>
                    <a:lnTo>
                      <a:pt x="1214" y="0"/>
                    </a:lnTo>
                    <a:lnTo>
                      <a:pt x="1228" y="2"/>
                    </a:lnTo>
                    <a:lnTo>
                      <a:pt x="1240" y="4"/>
                    </a:lnTo>
                    <a:lnTo>
                      <a:pt x="1252" y="10"/>
                    </a:lnTo>
                    <a:lnTo>
                      <a:pt x="1264" y="14"/>
                    </a:lnTo>
                    <a:lnTo>
                      <a:pt x="1274" y="22"/>
                    </a:lnTo>
                    <a:lnTo>
                      <a:pt x="1294" y="38"/>
                    </a:lnTo>
                    <a:lnTo>
                      <a:pt x="1310" y="56"/>
                    </a:lnTo>
                    <a:lnTo>
                      <a:pt x="1316" y="68"/>
                    </a:lnTo>
                    <a:lnTo>
                      <a:pt x="1322" y="80"/>
                    </a:lnTo>
                    <a:lnTo>
                      <a:pt x="1326" y="92"/>
                    </a:lnTo>
                    <a:lnTo>
                      <a:pt x="1330" y="104"/>
                    </a:lnTo>
                    <a:lnTo>
                      <a:pt x="1332" y="116"/>
                    </a:lnTo>
                    <a:lnTo>
                      <a:pt x="1332" y="130"/>
                    </a:lnTo>
                    <a:lnTo>
                      <a:pt x="1332" y="12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7" name="Freeform 9"/>
              <p:cNvSpPr>
                <a:spLocks noEditPoints="1"/>
              </p:cNvSpPr>
              <p:nvPr userDrawn="1"/>
            </p:nvSpPr>
            <p:spPr bwMode="auto">
              <a:xfrm>
                <a:off x="3739542" y="-145496"/>
                <a:ext cx="2197100" cy="2200275"/>
              </a:xfrm>
              <a:custGeom>
                <a:avLst/>
                <a:gdLst>
                  <a:gd name="T0" fmla="*/ 1240 w 1384"/>
                  <a:gd name="T1" fmla="*/ 28 h 1386"/>
                  <a:gd name="T2" fmla="*/ 1278 w 1384"/>
                  <a:gd name="T3" fmla="*/ 38 h 1386"/>
                  <a:gd name="T4" fmla="*/ 1320 w 1384"/>
                  <a:gd name="T5" fmla="*/ 66 h 1386"/>
                  <a:gd name="T6" fmla="*/ 1348 w 1384"/>
                  <a:gd name="T7" fmla="*/ 108 h 1386"/>
                  <a:gd name="T8" fmla="*/ 1358 w 1384"/>
                  <a:gd name="T9" fmla="*/ 144 h 1386"/>
                  <a:gd name="T10" fmla="*/ 1358 w 1384"/>
                  <a:gd name="T11" fmla="*/ 1228 h 1386"/>
                  <a:gd name="T12" fmla="*/ 1352 w 1384"/>
                  <a:gd name="T13" fmla="*/ 1268 h 1386"/>
                  <a:gd name="T14" fmla="*/ 1336 w 1384"/>
                  <a:gd name="T15" fmla="*/ 1302 h 1386"/>
                  <a:gd name="T16" fmla="*/ 1290 w 1384"/>
                  <a:gd name="T17" fmla="*/ 1344 h 1386"/>
                  <a:gd name="T18" fmla="*/ 1254 w 1384"/>
                  <a:gd name="T19" fmla="*/ 1356 h 1386"/>
                  <a:gd name="T20" fmla="*/ 156 w 1384"/>
                  <a:gd name="T21" fmla="*/ 1360 h 1386"/>
                  <a:gd name="T22" fmla="*/ 130 w 1384"/>
                  <a:gd name="T23" fmla="*/ 1356 h 1386"/>
                  <a:gd name="T24" fmla="*/ 94 w 1384"/>
                  <a:gd name="T25" fmla="*/ 1344 h 1386"/>
                  <a:gd name="T26" fmla="*/ 64 w 1384"/>
                  <a:gd name="T27" fmla="*/ 1320 h 1386"/>
                  <a:gd name="T28" fmla="*/ 42 w 1384"/>
                  <a:gd name="T29" fmla="*/ 1290 h 1386"/>
                  <a:gd name="T30" fmla="*/ 28 w 1384"/>
                  <a:gd name="T31" fmla="*/ 1254 h 1386"/>
                  <a:gd name="T32" fmla="*/ 26 w 1384"/>
                  <a:gd name="T33" fmla="*/ 158 h 1386"/>
                  <a:gd name="T34" fmla="*/ 28 w 1384"/>
                  <a:gd name="T35" fmla="*/ 132 h 1386"/>
                  <a:gd name="T36" fmla="*/ 42 w 1384"/>
                  <a:gd name="T37" fmla="*/ 96 h 1386"/>
                  <a:gd name="T38" fmla="*/ 64 w 1384"/>
                  <a:gd name="T39" fmla="*/ 66 h 1386"/>
                  <a:gd name="T40" fmla="*/ 94 w 1384"/>
                  <a:gd name="T41" fmla="*/ 42 h 1386"/>
                  <a:gd name="T42" fmla="*/ 130 w 1384"/>
                  <a:gd name="T43" fmla="*/ 30 h 1386"/>
                  <a:gd name="T44" fmla="*/ 1228 w 1384"/>
                  <a:gd name="T45" fmla="*/ 28 h 1386"/>
                  <a:gd name="T46" fmla="*/ 156 w 1384"/>
                  <a:gd name="T47" fmla="*/ 0 h 1386"/>
                  <a:gd name="T48" fmla="*/ 126 w 1384"/>
                  <a:gd name="T49" fmla="*/ 4 h 1386"/>
                  <a:gd name="T50" fmla="*/ 82 w 1384"/>
                  <a:gd name="T51" fmla="*/ 20 h 1386"/>
                  <a:gd name="T52" fmla="*/ 46 w 1384"/>
                  <a:gd name="T53" fmla="*/ 46 h 1386"/>
                  <a:gd name="T54" fmla="*/ 18 w 1384"/>
                  <a:gd name="T55" fmla="*/ 84 h 1386"/>
                  <a:gd name="T56" fmla="*/ 2 w 1384"/>
                  <a:gd name="T57" fmla="*/ 126 h 1386"/>
                  <a:gd name="T58" fmla="*/ 0 w 1384"/>
                  <a:gd name="T59" fmla="*/ 1228 h 1386"/>
                  <a:gd name="T60" fmla="*/ 2 w 1384"/>
                  <a:gd name="T61" fmla="*/ 1260 h 1386"/>
                  <a:gd name="T62" fmla="*/ 18 w 1384"/>
                  <a:gd name="T63" fmla="*/ 1304 h 1386"/>
                  <a:gd name="T64" fmla="*/ 46 w 1384"/>
                  <a:gd name="T65" fmla="*/ 1340 h 1386"/>
                  <a:gd name="T66" fmla="*/ 82 w 1384"/>
                  <a:gd name="T67" fmla="*/ 1366 h 1386"/>
                  <a:gd name="T68" fmla="*/ 126 w 1384"/>
                  <a:gd name="T69" fmla="*/ 1382 h 1386"/>
                  <a:gd name="T70" fmla="*/ 1228 w 1384"/>
                  <a:gd name="T71" fmla="*/ 1386 h 1386"/>
                  <a:gd name="T72" fmla="*/ 1258 w 1384"/>
                  <a:gd name="T73" fmla="*/ 1382 h 1386"/>
                  <a:gd name="T74" fmla="*/ 1302 w 1384"/>
                  <a:gd name="T75" fmla="*/ 1366 h 1386"/>
                  <a:gd name="T76" fmla="*/ 1338 w 1384"/>
                  <a:gd name="T77" fmla="*/ 1340 h 1386"/>
                  <a:gd name="T78" fmla="*/ 1366 w 1384"/>
                  <a:gd name="T79" fmla="*/ 1304 h 1386"/>
                  <a:gd name="T80" fmla="*/ 1380 w 1384"/>
                  <a:gd name="T81" fmla="*/ 1260 h 1386"/>
                  <a:gd name="T82" fmla="*/ 1384 w 1384"/>
                  <a:gd name="T83" fmla="*/ 158 h 1386"/>
                  <a:gd name="T84" fmla="*/ 1380 w 1384"/>
                  <a:gd name="T85" fmla="*/ 126 h 1386"/>
                  <a:gd name="T86" fmla="*/ 1366 w 1384"/>
                  <a:gd name="T87" fmla="*/ 84 h 1386"/>
                  <a:gd name="T88" fmla="*/ 1338 w 1384"/>
                  <a:gd name="T89" fmla="*/ 46 h 1386"/>
                  <a:gd name="T90" fmla="*/ 1302 w 1384"/>
                  <a:gd name="T91" fmla="*/ 20 h 1386"/>
                  <a:gd name="T92" fmla="*/ 1258 w 1384"/>
                  <a:gd name="T93" fmla="*/ 4 h 1386"/>
                  <a:gd name="T94" fmla="*/ 1228 w 1384"/>
                  <a:gd name="T95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4" h="1386">
                    <a:moveTo>
                      <a:pt x="1228" y="28"/>
                    </a:moveTo>
                    <a:lnTo>
                      <a:pt x="1228" y="28"/>
                    </a:lnTo>
                    <a:lnTo>
                      <a:pt x="1240" y="28"/>
                    </a:lnTo>
                    <a:lnTo>
                      <a:pt x="1254" y="30"/>
                    </a:lnTo>
                    <a:lnTo>
                      <a:pt x="1266" y="32"/>
                    </a:lnTo>
                    <a:lnTo>
                      <a:pt x="1278" y="38"/>
                    </a:lnTo>
                    <a:lnTo>
                      <a:pt x="1290" y="42"/>
                    </a:lnTo>
                    <a:lnTo>
                      <a:pt x="1300" y="50"/>
                    </a:lnTo>
                    <a:lnTo>
                      <a:pt x="1320" y="66"/>
                    </a:lnTo>
                    <a:lnTo>
                      <a:pt x="1336" y="84"/>
                    </a:lnTo>
                    <a:lnTo>
                      <a:pt x="1342" y="96"/>
                    </a:lnTo>
                    <a:lnTo>
                      <a:pt x="1348" y="108"/>
                    </a:lnTo>
                    <a:lnTo>
                      <a:pt x="1352" y="120"/>
                    </a:lnTo>
                    <a:lnTo>
                      <a:pt x="1356" y="132"/>
                    </a:lnTo>
                    <a:lnTo>
                      <a:pt x="1358" y="144"/>
                    </a:lnTo>
                    <a:lnTo>
                      <a:pt x="1358" y="158"/>
                    </a:lnTo>
                    <a:lnTo>
                      <a:pt x="1358" y="1228"/>
                    </a:lnTo>
                    <a:lnTo>
                      <a:pt x="1358" y="1228"/>
                    </a:lnTo>
                    <a:lnTo>
                      <a:pt x="1358" y="1242"/>
                    </a:lnTo>
                    <a:lnTo>
                      <a:pt x="1356" y="1254"/>
                    </a:lnTo>
                    <a:lnTo>
                      <a:pt x="1352" y="1268"/>
                    </a:lnTo>
                    <a:lnTo>
                      <a:pt x="1348" y="1280"/>
                    </a:lnTo>
                    <a:lnTo>
                      <a:pt x="1342" y="1290"/>
                    </a:lnTo>
                    <a:lnTo>
                      <a:pt x="1336" y="1302"/>
                    </a:lnTo>
                    <a:lnTo>
                      <a:pt x="1320" y="1320"/>
                    </a:lnTo>
                    <a:lnTo>
                      <a:pt x="1300" y="1336"/>
                    </a:lnTo>
                    <a:lnTo>
                      <a:pt x="1290" y="1344"/>
                    </a:lnTo>
                    <a:lnTo>
                      <a:pt x="1278" y="1348"/>
                    </a:lnTo>
                    <a:lnTo>
                      <a:pt x="1266" y="1354"/>
                    </a:lnTo>
                    <a:lnTo>
                      <a:pt x="1254" y="1356"/>
                    </a:lnTo>
                    <a:lnTo>
                      <a:pt x="1240" y="1358"/>
                    </a:lnTo>
                    <a:lnTo>
                      <a:pt x="1228" y="1360"/>
                    </a:lnTo>
                    <a:lnTo>
                      <a:pt x="156" y="1360"/>
                    </a:lnTo>
                    <a:lnTo>
                      <a:pt x="156" y="1360"/>
                    </a:lnTo>
                    <a:lnTo>
                      <a:pt x="144" y="1358"/>
                    </a:lnTo>
                    <a:lnTo>
                      <a:pt x="130" y="1356"/>
                    </a:lnTo>
                    <a:lnTo>
                      <a:pt x="118" y="1354"/>
                    </a:lnTo>
                    <a:lnTo>
                      <a:pt x="106" y="1348"/>
                    </a:lnTo>
                    <a:lnTo>
                      <a:pt x="94" y="1344"/>
                    </a:lnTo>
                    <a:lnTo>
                      <a:pt x="84" y="1336"/>
                    </a:lnTo>
                    <a:lnTo>
                      <a:pt x="74" y="1330"/>
                    </a:lnTo>
                    <a:lnTo>
                      <a:pt x="64" y="1320"/>
                    </a:lnTo>
                    <a:lnTo>
                      <a:pt x="56" y="1312"/>
                    </a:lnTo>
                    <a:lnTo>
                      <a:pt x="48" y="1302"/>
                    </a:lnTo>
                    <a:lnTo>
                      <a:pt x="42" y="1290"/>
                    </a:lnTo>
                    <a:lnTo>
                      <a:pt x="36" y="1280"/>
                    </a:lnTo>
                    <a:lnTo>
                      <a:pt x="32" y="1268"/>
                    </a:lnTo>
                    <a:lnTo>
                      <a:pt x="28" y="1254"/>
                    </a:lnTo>
                    <a:lnTo>
                      <a:pt x="26" y="1242"/>
                    </a:lnTo>
                    <a:lnTo>
                      <a:pt x="26" y="1228"/>
                    </a:lnTo>
                    <a:lnTo>
                      <a:pt x="26" y="158"/>
                    </a:lnTo>
                    <a:lnTo>
                      <a:pt x="26" y="158"/>
                    </a:lnTo>
                    <a:lnTo>
                      <a:pt x="26" y="144"/>
                    </a:lnTo>
                    <a:lnTo>
                      <a:pt x="28" y="132"/>
                    </a:lnTo>
                    <a:lnTo>
                      <a:pt x="32" y="120"/>
                    </a:lnTo>
                    <a:lnTo>
                      <a:pt x="36" y="108"/>
                    </a:lnTo>
                    <a:lnTo>
                      <a:pt x="42" y="96"/>
                    </a:lnTo>
                    <a:lnTo>
                      <a:pt x="48" y="84"/>
                    </a:lnTo>
                    <a:lnTo>
                      <a:pt x="56" y="74"/>
                    </a:lnTo>
                    <a:lnTo>
                      <a:pt x="64" y="66"/>
                    </a:lnTo>
                    <a:lnTo>
                      <a:pt x="74" y="56"/>
                    </a:lnTo>
                    <a:lnTo>
                      <a:pt x="84" y="50"/>
                    </a:lnTo>
                    <a:lnTo>
                      <a:pt x="94" y="42"/>
                    </a:lnTo>
                    <a:lnTo>
                      <a:pt x="106" y="38"/>
                    </a:lnTo>
                    <a:lnTo>
                      <a:pt x="118" y="32"/>
                    </a:lnTo>
                    <a:lnTo>
                      <a:pt x="130" y="30"/>
                    </a:lnTo>
                    <a:lnTo>
                      <a:pt x="144" y="28"/>
                    </a:lnTo>
                    <a:lnTo>
                      <a:pt x="156" y="28"/>
                    </a:lnTo>
                    <a:lnTo>
                      <a:pt x="1228" y="28"/>
                    </a:lnTo>
                    <a:lnTo>
                      <a:pt x="1228" y="28"/>
                    </a:lnTo>
                    <a:close/>
                    <a:moveTo>
                      <a:pt x="1228" y="0"/>
                    </a:moveTo>
                    <a:lnTo>
                      <a:pt x="156" y="0"/>
                    </a:lnTo>
                    <a:lnTo>
                      <a:pt x="156" y="0"/>
                    </a:lnTo>
                    <a:lnTo>
                      <a:pt x="140" y="2"/>
                    </a:lnTo>
                    <a:lnTo>
                      <a:pt x="126" y="4"/>
                    </a:lnTo>
                    <a:lnTo>
                      <a:pt x="110" y="8"/>
                    </a:lnTo>
                    <a:lnTo>
                      <a:pt x="96" y="14"/>
                    </a:lnTo>
                    <a:lnTo>
                      <a:pt x="82" y="20"/>
                    </a:lnTo>
                    <a:lnTo>
                      <a:pt x="68" y="28"/>
                    </a:lnTo>
                    <a:lnTo>
                      <a:pt x="56" y="36"/>
                    </a:lnTo>
                    <a:lnTo>
                      <a:pt x="46" y="46"/>
                    </a:lnTo>
                    <a:lnTo>
                      <a:pt x="36" y="58"/>
                    </a:lnTo>
                    <a:lnTo>
                      <a:pt x="26" y="70"/>
                    </a:lnTo>
                    <a:lnTo>
                      <a:pt x="18" y="84"/>
                    </a:lnTo>
                    <a:lnTo>
                      <a:pt x="12" y="96"/>
                    </a:lnTo>
                    <a:lnTo>
                      <a:pt x="6" y="112"/>
                    </a:lnTo>
                    <a:lnTo>
                      <a:pt x="2" y="126"/>
                    </a:lnTo>
                    <a:lnTo>
                      <a:pt x="0" y="142"/>
                    </a:lnTo>
                    <a:lnTo>
                      <a:pt x="0" y="158"/>
                    </a:lnTo>
                    <a:lnTo>
                      <a:pt x="0" y="1228"/>
                    </a:lnTo>
                    <a:lnTo>
                      <a:pt x="0" y="1228"/>
                    </a:lnTo>
                    <a:lnTo>
                      <a:pt x="0" y="1244"/>
                    </a:lnTo>
                    <a:lnTo>
                      <a:pt x="2" y="1260"/>
                    </a:lnTo>
                    <a:lnTo>
                      <a:pt x="6" y="1274"/>
                    </a:lnTo>
                    <a:lnTo>
                      <a:pt x="12" y="1290"/>
                    </a:lnTo>
                    <a:lnTo>
                      <a:pt x="18" y="1304"/>
                    </a:lnTo>
                    <a:lnTo>
                      <a:pt x="26" y="1316"/>
                    </a:lnTo>
                    <a:lnTo>
                      <a:pt x="36" y="1328"/>
                    </a:lnTo>
                    <a:lnTo>
                      <a:pt x="46" y="1340"/>
                    </a:lnTo>
                    <a:lnTo>
                      <a:pt x="56" y="1350"/>
                    </a:lnTo>
                    <a:lnTo>
                      <a:pt x="68" y="1358"/>
                    </a:lnTo>
                    <a:lnTo>
                      <a:pt x="82" y="1366"/>
                    </a:lnTo>
                    <a:lnTo>
                      <a:pt x="96" y="1372"/>
                    </a:lnTo>
                    <a:lnTo>
                      <a:pt x="110" y="1378"/>
                    </a:lnTo>
                    <a:lnTo>
                      <a:pt x="126" y="1382"/>
                    </a:lnTo>
                    <a:lnTo>
                      <a:pt x="140" y="1384"/>
                    </a:lnTo>
                    <a:lnTo>
                      <a:pt x="156" y="1386"/>
                    </a:lnTo>
                    <a:lnTo>
                      <a:pt x="1228" y="1386"/>
                    </a:lnTo>
                    <a:lnTo>
                      <a:pt x="1228" y="1386"/>
                    </a:lnTo>
                    <a:lnTo>
                      <a:pt x="1244" y="1384"/>
                    </a:lnTo>
                    <a:lnTo>
                      <a:pt x="1258" y="1382"/>
                    </a:lnTo>
                    <a:lnTo>
                      <a:pt x="1274" y="1378"/>
                    </a:lnTo>
                    <a:lnTo>
                      <a:pt x="1288" y="1372"/>
                    </a:lnTo>
                    <a:lnTo>
                      <a:pt x="1302" y="1366"/>
                    </a:lnTo>
                    <a:lnTo>
                      <a:pt x="1314" y="1358"/>
                    </a:lnTo>
                    <a:lnTo>
                      <a:pt x="1326" y="1350"/>
                    </a:lnTo>
                    <a:lnTo>
                      <a:pt x="1338" y="1340"/>
                    </a:lnTo>
                    <a:lnTo>
                      <a:pt x="1348" y="1328"/>
                    </a:lnTo>
                    <a:lnTo>
                      <a:pt x="1358" y="1316"/>
                    </a:lnTo>
                    <a:lnTo>
                      <a:pt x="1366" y="1304"/>
                    </a:lnTo>
                    <a:lnTo>
                      <a:pt x="1372" y="1290"/>
                    </a:lnTo>
                    <a:lnTo>
                      <a:pt x="1378" y="1274"/>
                    </a:lnTo>
                    <a:lnTo>
                      <a:pt x="1380" y="1260"/>
                    </a:lnTo>
                    <a:lnTo>
                      <a:pt x="1384" y="1244"/>
                    </a:lnTo>
                    <a:lnTo>
                      <a:pt x="1384" y="1228"/>
                    </a:lnTo>
                    <a:lnTo>
                      <a:pt x="1384" y="158"/>
                    </a:lnTo>
                    <a:lnTo>
                      <a:pt x="1384" y="158"/>
                    </a:lnTo>
                    <a:lnTo>
                      <a:pt x="1384" y="142"/>
                    </a:lnTo>
                    <a:lnTo>
                      <a:pt x="1380" y="126"/>
                    </a:lnTo>
                    <a:lnTo>
                      <a:pt x="1378" y="112"/>
                    </a:lnTo>
                    <a:lnTo>
                      <a:pt x="1372" y="96"/>
                    </a:lnTo>
                    <a:lnTo>
                      <a:pt x="1366" y="84"/>
                    </a:lnTo>
                    <a:lnTo>
                      <a:pt x="1358" y="70"/>
                    </a:lnTo>
                    <a:lnTo>
                      <a:pt x="1348" y="58"/>
                    </a:lnTo>
                    <a:lnTo>
                      <a:pt x="1338" y="46"/>
                    </a:lnTo>
                    <a:lnTo>
                      <a:pt x="1326" y="36"/>
                    </a:lnTo>
                    <a:lnTo>
                      <a:pt x="1314" y="28"/>
                    </a:lnTo>
                    <a:lnTo>
                      <a:pt x="1302" y="20"/>
                    </a:lnTo>
                    <a:lnTo>
                      <a:pt x="1288" y="14"/>
                    </a:lnTo>
                    <a:lnTo>
                      <a:pt x="1274" y="8"/>
                    </a:lnTo>
                    <a:lnTo>
                      <a:pt x="1258" y="4"/>
                    </a:lnTo>
                    <a:lnTo>
                      <a:pt x="1244" y="2"/>
                    </a:lnTo>
                    <a:lnTo>
                      <a:pt x="1228" y="0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8" name="Freeform 10"/>
              <p:cNvSpPr>
                <a:spLocks noEditPoints="1"/>
              </p:cNvSpPr>
              <p:nvPr userDrawn="1"/>
            </p:nvSpPr>
            <p:spPr bwMode="auto">
              <a:xfrm>
                <a:off x="4234842" y="321229"/>
                <a:ext cx="1041400" cy="1273175"/>
              </a:xfrm>
              <a:custGeom>
                <a:avLst/>
                <a:gdLst>
                  <a:gd name="T0" fmla="*/ 210 w 656"/>
                  <a:gd name="T1" fmla="*/ 96 h 802"/>
                  <a:gd name="T2" fmla="*/ 208 w 656"/>
                  <a:gd name="T3" fmla="*/ 582 h 802"/>
                  <a:gd name="T4" fmla="*/ 196 w 656"/>
                  <a:gd name="T5" fmla="*/ 578 h 802"/>
                  <a:gd name="T6" fmla="*/ 166 w 656"/>
                  <a:gd name="T7" fmla="*/ 574 h 802"/>
                  <a:gd name="T8" fmla="*/ 136 w 656"/>
                  <a:gd name="T9" fmla="*/ 576 h 802"/>
                  <a:gd name="T10" fmla="*/ 106 w 656"/>
                  <a:gd name="T11" fmla="*/ 584 h 802"/>
                  <a:gd name="T12" fmla="*/ 92 w 656"/>
                  <a:gd name="T13" fmla="*/ 590 h 802"/>
                  <a:gd name="T14" fmla="*/ 44 w 656"/>
                  <a:gd name="T15" fmla="*/ 620 h 802"/>
                  <a:gd name="T16" fmla="*/ 14 w 656"/>
                  <a:gd name="T17" fmla="*/ 660 h 802"/>
                  <a:gd name="T18" fmla="*/ 2 w 656"/>
                  <a:gd name="T19" fmla="*/ 692 h 802"/>
                  <a:gd name="T20" fmla="*/ 0 w 656"/>
                  <a:gd name="T21" fmla="*/ 714 h 802"/>
                  <a:gd name="T22" fmla="*/ 4 w 656"/>
                  <a:gd name="T23" fmla="*/ 736 h 802"/>
                  <a:gd name="T24" fmla="*/ 6 w 656"/>
                  <a:gd name="T25" fmla="*/ 746 h 802"/>
                  <a:gd name="T26" fmla="*/ 22 w 656"/>
                  <a:gd name="T27" fmla="*/ 770 h 802"/>
                  <a:gd name="T28" fmla="*/ 46 w 656"/>
                  <a:gd name="T29" fmla="*/ 788 h 802"/>
                  <a:gd name="T30" fmla="*/ 76 w 656"/>
                  <a:gd name="T31" fmla="*/ 800 h 802"/>
                  <a:gd name="T32" fmla="*/ 110 w 656"/>
                  <a:gd name="T33" fmla="*/ 802 h 802"/>
                  <a:gd name="T34" fmla="*/ 126 w 656"/>
                  <a:gd name="T35" fmla="*/ 802 h 802"/>
                  <a:gd name="T36" fmla="*/ 162 w 656"/>
                  <a:gd name="T37" fmla="*/ 794 h 802"/>
                  <a:gd name="T38" fmla="*/ 180 w 656"/>
                  <a:gd name="T39" fmla="*/ 788 h 802"/>
                  <a:gd name="T40" fmla="*/ 216 w 656"/>
                  <a:gd name="T41" fmla="*/ 766 h 802"/>
                  <a:gd name="T42" fmla="*/ 244 w 656"/>
                  <a:gd name="T43" fmla="*/ 738 h 802"/>
                  <a:gd name="T44" fmla="*/ 264 w 656"/>
                  <a:gd name="T45" fmla="*/ 706 h 802"/>
                  <a:gd name="T46" fmla="*/ 272 w 656"/>
                  <a:gd name="T47" fmla="*/ 670 h 802"/>
                  <a:gd name="T48" fmla="*/ 272 w 656"/>
                  <a:gd name="T49" fmla="*/ 338 h 802"/>
                  <a:gd name="T50" fmla="*/ 594 w 656"/>
                  <a:gd name="T51" fmla="*/ 528 h 802"/>
                  <a:gd name="T52" fmla="*/ 580 w 656"/>
                  <a:gd name="T53" fmla="*/ 524 h 802"/>
                  <a:gd name="T54" fmla="*/ 552 w 656"/>
                  <a:gd name="T55" fmla="*/ 522 h 802"/>
                  <a:gd name="T56" fmla="*/ 522 w 656"/>
                  <a:gd name="T57" fmla="*/ 524 h 802"/>
                  <a:gd name="T58" fmla="*/ 492 w 656"/>
                  <a:gd name="T59" fmla="*/ 530 h 802"/>
                  <a:gd name="T60" fmla="*/ 476 w 656"/>
                  <a:gd name="T61" fmla="*/ 536 h 802"/>
                  <a:gd name="T62" fmla="*/ 430 w 656"/>
                  <a:gd name="T63" fmla="*/ 566 h 802"/>
                  <a:gd name="T64" fmla="*/ 398 w 656"/>
                  <a:gd name="T65" fmla="*/ 606 h 802"/>
                  <a:gd name="T66" fmla="*/ 386 w 656"/>
                  <a:gd name="T67" fmla="*/ 638 h 802"/>
                  <a:gd name="T68" fmla="*/ 384 w 656"/>
                  <a:gd name="T69" fmla="*/ 660 h 802"/>
                  <a:gd name="T70" fmla="*/ 388 w 656"/>
                  <a:gd name="T71" fmla="*/ 682 h 802"/>
                  <a:gd name="T72" fmla="*/ 392 w 656"/>
                  <a:gd name="T73" fmla="*/ 692 h 802"/>
                  <a:gd name="T74" fmla="*/ 408 w 656"/>
                  <a:gd name="T75" fmla="*/ 716 h 802"/>
                  <a:gd name="T76" fmla="*/ 432 w 656"/>
                  <a:gd name="T77" fmla="*/ 734 h 802"/>
                  <a:gd name="T78" fmla="*/ 460 w 656"/>
                  <a:gd name="T79" fmla="*/ 746 h 802"/>
                  <a:gd name="T80" fmla="*/ 494 w 656"/>
                  <a:gd name="T81" fmla="*/ 750 h 802"/>
                  <a:gd name="T82" fmla="*/ 512 w 656"/>
                  <a:gd name="T83" fmla="*/ 748 h 802"/>
                  <a:gd name="T84" fmla="*/ 548 w 656"/>
                  <a:gd name="T85" fmla="*/ 740 h 802"/>
                  <a:gd name="T86" fmla="*/ 564 w 656"/>
                  <a:gd name="T87" fmla="*/ 734 h 802"/>
                  <a:gd name="T88" fmla="*/ 602 w 656"/>
                  <a:gd name="T89" fmla="*/ 712 h 802"/>
                  <a:gd name="T90" fmla="*/ 630 w 656"/>
                  <a:gd name="T91" fmla="*/ 684 h 802"/>
                  <a:gd name="T92" fmla="*/ 648 w 656"/>
                  <a:gd name="T93" fmla="*/ 652 h 802"/>
                  <a:gd name="T94" fmla="*/ 656 w 656"/>
                  <a:gd name="T95" fmla="*/ 618 h 802"/>
                  <a:gd name="T96" fmla="*/ 656 w 656"/>
                  <a:gd name="T97" fmla="*/ 0 h 802"/>
                  <a:gd name="T98" fmla="*/ 272 w 656"/>
                  <a:gd name="T99" fmla="*/ 290 h 802"/>
                  <a:gd name="T100" fmla="*/ 594 w 656"/>
                  <a:gd name="T101" fmla="*/ 158 h 802"/>
                  <a:gd name="T102" fmla="*/ 272 w 656"/>
                  <a:gd name="T103" fmla="*/ 290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802">
                    <a:moveTo>
                      <a:pt x="210" y="94"/>
                    </a:moveTo>
                    <a:lnTo>
                      <a:pt x="210" y="96"/>
                    </a:lnTo>
                    <a:lnTo>
                      <a:pt x="208" y="94"/>
                    </a:lnTo>
                    <a:lnTo>
                      <a:pt x="208" y="582"/>
                    </a:lnTo>
                    <a:lnTo>
                      <a:pt x="208" y="582"/>
                    </a:lnTo>
                    <a:lnTo>
                      <a:pt x="196" y="578"/>
                    </a:lnTo>
                    <a:lnTo>
                      <a:pt x="182" y="576"/>
                    </a:lnTo>
                    <a:lnTo>
                      <a:pt x="166" y="574"/>
                    </a:lnTo>
                    <a:lnTo>
                      <a:pt x="152" y="574"/>
                    </a:lnTo>
                    <a:lnTo>
                      <a:pt x="136" y="576"/>
                    </a:lnTo>
                    <a:lnTo>
                      <a:pt x="122" y="580"/>
                    </a:lnTo>
                    <a:lnTo>
                      <a:pt x="106" y="584"/>
                    </a:lnTo>
                    <a:lnTo>
                      <a:pt x="92" y="590"/>
                    </a:lnTo>
                    <a:lnTo>
                      <a:pt x="92" y="590"/>
                    </a:lnTo>
                    <a:lnTo>
                      <a:pt x="66" y="604"/>
                    </a:lnTo>
                    <a:lnTo>
                      <a:pt x="44" y="620"/>
                    </a:lnTo>
                    <a:lnTo>
                      <a:pt x="28" y="638"/>
                    </a:lnTo>
                    <a:lnTo>
                      <a:pt x="14" y="660"/>
                    </a:lnTo>
                    <a:lnTo>
                      <a:pt x="4" y="680"/>
                    </a:lnTo>
                    <a:lnTo>
                      <a:pt x="2" y="692"/>
                    </a:lnTo>
                    <a:lnTo>
                      <a:pt x="0" y="702"/>
                    </a:lnTo>
                    <a:lnTo>
                      <a:pt x="0" y="714"/>
                    </a:lnTo>
                    <a:lnTo>
                      <a:pt x="0" y="724"/>
                    </a:lnTo>
                    <a:lnTo>
                      <a:pt x="4" y="736"/>
                    </a:lnTo>
                    <a:lnTo>
                      <a:pt x="6" y="746"/>
                    </a:lnTo>
                    <a:lnTo>
                      <a:pt x="6" y="746"/>
                    </a:lnTo>
                    <a:lnTo>
                      <a:pt x="14" y="758"/>
                    </a:lnTo>
                    <a:lnTo>
                      <a:pt x="22" y="770"/>
                    </a:lnTo>
                    <a:lnTo>
                      <a:pt x="34" y="780"/>
                    </a:lnTo>
                    <a:lnTo>
                      <a:pt x="46" y="788"/>
                    </a:lnTo>
                    <a:lnTo>
                      <a:pt x="60" y="794"/>
                    </a:lnTo>
                    <a:lnTo>
                      <a:pt x="76" y="800"/>
                    </a:lnTo>
                    <a:lnTo>
                      <a:pt x="92" y="802"/>
                    </a:lnTo>
                    <a:lnTo>
                      <a:pt x="110" y="802"/>
                    </a:lnTo>
                    <a:lnTo>
                      <a:pt x="110" y="802"/>
                    </a:lnTo>
                    <a:lnTo>
                      <a:pt x="126" y="802"/>
                    </a:lnTo>
                    <a:lnTo>
                      <a:pt x="144" y="800"/>
                    </a:lnTo>
                    <a:lnTo>
                      <a:pt x="162" y="794"/>
                    </a:lnTo>
                    <a:lnTo>
                      <a:pt x="180" y="788"/>
                    </a:lnTo>
                    <a:lnTo>
                      <a:pt x="180" y="788"/>
                    </a:lnTo>
                    <a:lnTo>
                      <a:pt x="198" y="778"/>
                    </a:lnTo>
                    <a:lnTo>
                      <a:pt x="216" y="766"/>
                    </a:lnTo>
                    <a:lnTo>
                      <a:pt x="232" y="752"/>
                    </a:lnTo>
                    <a:lnTo>
                      <a:pt x="244" y="738"/>
                    </a:lnTo>
                    <a:lnTo>
                      <a:pt x="256" y="722"/>
                    </a:lnTo>
                    <a:lnTo>
                      <a:pt x="264" y="706"/>
                    </a:lnTo>
                    <a:lnTo>
                      <a:pt x="268" y="688"/>
                    </a:lnTo>
                    <a:lnTo>
                      <a:pt x="272" y="670"/>
                    </a:lnTo>
                    <a:lnTo>
                      <a:pt x="272" y="670"/>
                    </a:lnTo>
                    <a:lnTo>
                      <a:pt x="272" y="338"/>
                    </a:lnTo>
                    <a:lnTo>
                      <a:pt x="594" y="282"/>
                    </a:lnTo>
                    <a:lnTo>
                      <a:pt x="594" y="528"/>
                    </a:lnTo>
                    <a:lnTo>
                      <a:pt x="594" y="528"/>
                    </a:lnTo>
                    <a:lnTo>
                      <a:pt x="580" y="524"/>
                    </a:lnTo>
                    <a:lnTo>
                      <a:pt x="566" y="522"/>
                    </a:lnTo>
                    <a:lnTo>
                      <a:pt x="552" y="522"/>
                    </a:lnTo>
                    <a:lnTo>
                      <a:pt x="536" y="522"/>
                    </a:lnTo>
                    <a:lnTo>
                      <a:pt x="522" y="524"/>
                    </a:lnTo>
                    <a:lnTo>
                      <a:pt x="506" y="526"/>
                    </a:lnTo>
                    <a:lnTo>
                      <a:pt x="492" y="530"/>
                    </a:lnTo>
                    <a:lnTo>
                      <a:pt x="476" y="536"/>
                    </a:lnTo>
                    <a:lnTo>
                      <a:pt x="476" y="536"/>
                    </a:lnTo>
                    <a:lnTo>
                      <a:pt x="452" y="550"/>
                    </a:lnTo>
                    <a:lnTo>
                      <a:pt x="430" y="566"/>
                    </a:lnTo>
                    <a:lnTo>
                      <a:pt x="412" y="586"/>
                    </a:lnTo>
                    <a:lnTo>
                      <a:pt x="398" y="606"/>
                    </a:lnTo>
                    <a:lnTo>
                      <a:pt x="390" y="628"/>
                    </a:lnTo>
                    <a:lnTo>
                      <a:pt x="386" y="638"/>
                    </a:lnTo>
                    <a:lnTo>
                      <a:pt x="384" y="650"/>
                    </a:lnTo>
                    <a:lnTo>
                      <a:pt x="384" y="660"/>
                    </a:lnTo>
                    <a:lnTo>
                      <a:pt x="386" y="672"/>
                    </a:lnTo>
                    <a:lnTo>
                      <a:pt x="388" y="682"/>
                    </a:lnTo>
                    <a:lnTo>
                      <a:pt x="392" y="692"/>
                    </a:lnTo>
                    <a:lnTo>
                      <a:pt x="392" y="692"/>
                    </a:lnTo>
                    <a:lnTo>
                      <a:pt x="398" y="706"/>
                    </a:lnTo>
                    <a:lnTo>
                      <a:pt x="408" y="716"/>
                    </a:lnTo>
                    <a:lnTo>
                      <a:pt x="418" y="726"/>
                    </a:lnTo>
                    <a:lnTo>
                      <a:pt x="432" y="734"/>
                    </a:lnTo>
                    <a:lnTo>
                      <a:pt x="446" y="740"/>
                    </a:lnTo>
                    <a:lnTo>
                      <a:pt x="460" y="746"/>
                    </a:lnTo>
                    <a:lnTo>
                      <a:pt x="476" y="748"/>
                    </a:lnTo>
                    <a:lnTo>
                      <a:pt x="494" y="750"/>
                    </a:lnTo>
                    <a:lnTo>
                      <a:pt x="494" y="750"/>
                    </a:lnTo>
                    <a:lnTo>
                      <a:pt x="512" y="748"/>
                    </a:lnTo>
                    <a:lnTo>
                      <a:pt x="530" y="746"/>
                    </a:lnTo>
                    <a:lnTo>
                      <a:pt x="548" y="740"/>
                    </a:lnTo>
                    <a:lnTo>
                      <a:pt x="564" y="734"/>
                    </a:lnTo>
                    <a:lnTo>
                      <a:pt x="564" y="734"/>
                    </a:lnTo>
                    <a:lnTo>
                      <a:pt x="584" y="724"/>
                    </a:lnTo>
                    <a:lnTo>
                      <a:pt x="602" y="712"/>
                    </a:lnTo>
                    <a:lnTo>
                      <a:pt x="616" y="698"/>
                    </a:lnTo>
                    <a:lnTo>
                      <a:pt x="630" y="684"/>
                    </a:lnTo>
                    <a:lnTo>
                      <a:pt x="640" y="668"/>
                    </a:lnTo>
                    <a:lnTo>
                      <a:pt x="648" y="652"/>
                    </a:lnTo>
                    <a:lnTo>
                      <a:pt x="654" y="634"/>
                    </a:lnTo>
                    <a:lnTo>
                      <a:pt x="656" y="618"/>
                    </a:lnTo>
                    <a:lnTo>
                      <a:pt x="656" y="618"/>
                    </a:lnTo>
                    <a:lnTo>
                      <a:pt x="656" y="0"/>
                    </a:lnTo>
                    <a:lnTo>
                      <a:pt x="210" y="94"/>
                    </a:lnTo>
                    <a:close/>
                    <a:moveTo>
                      <a:pt x="272" y="290"/>
                    </a:moveTo>
                    <a:lnTo>
                      <a:pt x="272" y="224"/>
                    </a:lnTo>
                    <a:lnTo>
                      <a:pt x="594" y="158"/>
                    </a:lnTo>
                    <a:lnTo>
                      <a:pt x="594" y="238"/>
                    </a:lnTo>
                    <a:lnTo>
                      <a:pt x="272" y="2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 userDrawn="1"/>
          </p:nvGrpSpPr>
          <p:grpSpPr>
            <a:xfrm>
              <a:off x="6044592" y="-1901271"/>
              <a:ext cx="2809875" cy="2809875"/>
              <a:chOff x="6044592" y="-1901271"/>
              <a:chExt cx="2809875" cy="2809875"/>
            </a:xfrm>
          </p:grpSpPr>
          <p:sp>
            <p:nvSpPr>
              <p:cNvPr id="29" name="Freeform 11"/>
              <p:cNvSpPr>
                <a:spLocks/>
              </p:cNvSpPr>
              <p:nvPr userDrawn="1"/>
            </p:nvSpPr>
            <p:spPr bwMode="auto">
              <a:xfrm>
                <a:off x="6098567" y="-1847296"/>
                <a:ext cx="2698750" cy="2701925"/>
              </a:xfrm>
              <a:custGeom>
                <a:avLst/>
                <a:gdLst>
                  <a:gd name="T0" fmla="*/ 1700 w 1700"/>
                  <a:gd name="T1" fmla="*/ 1526 h 1702"/>
                  <a:gd name="T2" fmla="*/ 1698 w 1700"/>
                  <a:gd name="T3" fmla="*/ 1562 h 1702"/>
                  <a:gd name="T4" fmla="*/ 1686 w 1700"/>
                  <a:gd name="T5" fmla="*/ 1594 h 1702"/>
                  <a:gd name="T6" fmla="*/ 1670 w 1700"/>
                  <a:gd name="T7" fmla="*/ 1624 h 1702"/>
                  <a:gd name="T8" fmla="*/ 1650 w 1700"/>
                  <a:gd name="T9" fmla="*/ 1650 h 1702"/>
                  <a:gd name="T10" fmla="*/ 1624 w 1700"/>
                  <a:gd name="T11" fmla="*/ 1672 h 1702"/>
                  <a:gd name="T12" fmla="*/ 1594 w 1700"/>
                  <a:gd name="T13" fmla="*/ 1688 h 1702"/>
                  <a:gd name="T14" fmla="*/ 1562 w 1700"/>
                  <a:gd name="T15" fmla="*/ 1698 h 1702"/>
                  <a:gd name="T16" fmla="*/ 1526 w 1700"/>
                  <a:gd name="T17" fmla="*/ 1702 h 1702"/>
                  <a:gd name="T18" fmla="*/ 174 w 1700"/>
                  <a:gd name="T19" fmla="*/ 1702 h 1702"/>
                  <a:gd name="T20" fmla="*/ 140 w 1700"/>
                  <a:gd name="T21" fmla="*/ 1698 h 1702"/>
                  <a:gd name="T22" fmla="*/ 108 w 1700"/>
                  <a:gd name="T23" fmla="*/ 1688 h 1702"/>
                  <a:gd name="T24" fmla="*/ 78 w 1700"/>
                  <a:gd name="T25" fmla="*/ 1672 h 1702"/>
                  <a:gd name="T26" fmla="*/ 52 w 1700"/>
                  <a:gd name="T27" fmla="*/ 1650 h 1702"/>
                  <a:gd name="T28" fmla="*/ 30 w 1700"/>
                  <a:gd name="T29" fmla="*/ 1624 h 1702"/>
                  <a:gd name="T30" fmla="*/ 14 w 1700"/>
                  <a:gd name="T31" fmla="*/ 1594 h 1702"/>
                  <a:gd name="T32" fmla="*/ 4 w 1700"/>
                  <a:gd name="T33" fmla="*/ 1562 h 1702"/>
                  <a:gd name="T34" fmla="*/ 0 w 1700"/>
                  <a:gd name="T35" fmla="*/ 1526 h 1702"/>
                  <a:gd name="T36" fmla="*/ 0 w 1700"/>
                  <a:gd name="T37" fmla="*/ 176 h 1702"/>
                  <a:gd name="T38" fmla="*/ 4 w 1700"/>
                  <a:gd name="T39" fmla="*/ 140 h 1702"/>
                  <a:gd name="T40" fmla="*/ 14 w 1700"/>
                  <a:gd name="T41" fmla="*/ 108 h 1702"/>
                  <a:gd name="T42" fmla="*/ 30 w 1700"/>
                  <a:gd name="T43" fmla="*/ 78 h 1702"/>
                  <a:gd name="T44" fmla="*/ 52 w 1700"/>
                  <a:gd name="T45" fmla="*/ 52 h 1702"/>
                  <a:gd name="T46" fmla="*/ 78 w 1700"/>
                  <a:gd name="T47" fmla="*/ 30 h 1702"/>
                  <a:gd name="T48" fmla="*/ 108 w 1700"/>
                  <a:gd name="T49" fmla="*/ 14 h 1702"/>
                  <a:gd name="T50" fmla="*/ 140 w 1700"/>
                  <a:gd name="T51" fmla="*/ 4 h 1702"/>
                  <a:gd name="T52" fmla="*/ 174 w 1700"/>
                  <a:gd name="T53" fmla="*/ 0 h 1702"/>
                  <a:gd name="T54" fmla="*/ 1526 w 1700"/>
                  <a:gd name="T55" fmla="*/ 0 h 1702"/>
                  <a:gd name="T56" fmla="*/ 1562 w 1700"/>
                  <a:gd name="T57" fmla="*/ 4 h 1702"/>
                  <a:gd name="T58" fmla="*/ 1594 w 1700"/>
                  <a:gd name="T59" fmla="*/ 14 h 1702"/>
                  <a:gd name="T60" fmla="*/ 1624 w 1700"/>
                  <a:gd name="T61" fmla="*/ 30 h 1702"/>
                  <a:gd name="T62" fmla="*/ 1650 w 1700"/>
                  <a:gd name="T63" fmla="*/ 52 h 1702"/>
                  <a:gd name="T64" fmla="*/ 1670 w 1700"/>
                  <a:gd name="T65" fmla="*/ 78 h 1702"/>
                  <a:gd name="T66" fmla="*/ 1686 w 1700"/>
                  <a:gd name="T67" fmla="*/ 108 h 1702"/>
                  <a:gd name="T68" fmla="*/ 1698 w 1700"/>
                  <a:gd name="T69" fmla="*/ 140 h 1702"/>
                  <a:gd name="T70" fmla="*/ 1700 w 1700"/>
                  <a:gd name="T71" fmla="*/ 176 h 1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00" h="1702">
                    <a:moveTo>
                      <a:pt x="1700" y="1526"/>
                    </a:moveTo>
                    <a:lnTo>
                      <a:pt x="1700" y="1526"/>
                    </a:lnTo>
                    <a:lnTo>
                      <a:pt x="1700" y="1544"/>
                    </a:lnTo>
                    <a:lnTo>
                      <a:pt x="1698" y="1562"/>
                    </a:lnTo>
                    <a:lnTo>
                      <a:pt x="1692" y="1578"/>
                    </a:lnTo>
                    <a:lnTo>
                      <a:pt x="1686" y="1594"/>
                    </a:lnTo>
                    <a:lnTo>
                      <a:pt x="1680" y="1610"/>
                    </a:lnTo>
                    <a:lnTo>
                      <a:pt x="1670" y="1624"/>
                    </a:lnTo>
                    <a:lnTo>
                      <a:pt x="1660" y="1638"/>
                    </a:lnTo>
                    <a:lnTo>
                      <a:pt x="1650" y="1650"/>
                    </a:lnTo>
                    <a:lnTo>
                      <a:pt x="1638" y="1662"/>
                    </a:lnTo>
                    <a:lnTo>
                      <a:pt x="1624" y="1672"/>
                    </a:lnTo>
                    <a:lnTo>
                      <a:pt x="1610" y="1680"/>
                    </a:lnTo>
                    <a:lnTo>
                      <a:pt x="1594" y="1688"/>
                    </a:lnTo>
                    <a:lnTo>
                      <a:pt x="1578" y="1694"/>
                    </a:lnTo>
                    <a:lnTo>
                      <a:pt x="1562" y="1698"/>
                    </a:lnTo>
                    <a:lnTo>
                      <a:pt x="1544" y="1700"/>
                    </a:lnTo>
                    <a:lnTo>
                      <a:pt x="1526" y="1702"/>
                    </a:lnTo>
                    <a:lnTo>
                      <a:pt x="174" y="1702"/>
                    </a:lnTo>
                    <a:lnTo>
                      <a:pt x="174" y="1702"/>
                    </a:lnTo>
                    <a:lnTo>
                      <a:pt x="158" y="1700"/>
                    </a:lnTo>
                    <a:lnTo>
                      <a:pt x="140" y="1698"/>
                    </a:lnTo>
                    <a:lnTo>
                      <a:pt x="124" y="1694"/>
                    </a:lnTo>
                    <a:lnTo>
                      <a:pt x="108" y="1688"/>
                    </a:lnTo>
                    <a:lnTo>
                      <a:pt x="92" y="1680"/>
                    </a:lnTo>
                    <a:lnTo>
                      <a:pt x="78" y="1672"/>
                    </a:lnTo>
                    <a:lnTo>
                      <a:pt x="64" y="1662"/>
                    </a:lnTo>
                    <a:lnTo>
                      <a:pt x="52" y="1650"/>
                    </a:lnTo>
                    <a:lnTo>
                      <a:pt x="40" y="1638"/>
                    </a:lnTo>
                    <a:lnTo>
                      <a:pt x="30" y="1624"/>
                    </a:lnTo>
                    <a:lnTo>
                      <a:pt x="22" y="1610"/>
                    </a:lnTo>
                    <a:lnTo>
                      <a:pt x="14" y="1594"/>
                    </a:lnTo>
                    <a:lnTo>
                      <a:pt x="8" y="1578"/>
                    </a:lnTo>
                    <a:lnTo>
                      <a:pt x="4" y="1562"/>
                    </a:lnTo>
                    <a:lnTo>
                      <a:pt x="2" y="1544"/>
                    </a:lnTo>
                    <a:lnTo>
                      <a:pt x="0" y="1526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2" y="158"/>
                    </a:lnTo>
                    <a:lnTo>
                      <a:pt x="4" y="140"/>
                    </a:lnTo>
                    <a:lnTo>
                      <a:pt x="8" y="124"/>
                    </a:lnTo>
                    <a:lnTo>
                      <a:pt x="14" y="108"/>
                    </a:lnTo>
                    <a:lnTo>
                      <a:pt x="22" y="92"/>
                    </a:lnTo>
                    <a:lnTo>
                      <a:pt x="30" y="78"/>
                    </a:lnTo>
                    <a:lnTo>
                      <a:pt x="40" y="64"/>
                    </a:lnTo>
                    <a:lnTo>
                      <a:pt x="52" y="52"/>
                    </a:lnTo>
                    <a:lnTo>
                      <a:pt x="64" y="40"/>
                    </a:lnTo>
                    <a:lnTo>
                      <a:pt x="78" y="30"/>
                    </a:lnTo>
                    <a:lnTo>
                      <a:pt x="92" y="22"/>
                    </a:lnTo>
                    <a:lnTo>
                      <a:pt x="108" y="14"/>
                    </a:lnTo>
                    <a:lnTo>
                      <a:pt x="124" y="8"/>
                    </a:lnTo>
                    <a:lnTo>
                      <a:pt x="140" y="4"/>
                    </a:lnTo>
                    <a:lnTo>
                      <a:pt x="158" y="2"/>
                    </a:lnTo>
                    <a:lnTo>
                      <a:pt x="174" y="0"/>
                    </a:lnTo>
                    <a:lnTo>
                      <a:pt x="1526" y="0"/>
                    </a:lnTo>
                    <a:lnTo>
                      <a:pt x="1526" y="0"/>
                    </a:lnTo>
                    <a:lnTo>
                      <a:pt x="1544" y="2"/>
                    </a:lnTo>
                    <a:lnTo>
                      <a:pt x="1562" y="4"/>
                    </a:lnTo>
                    <a:lnTo>
                      <a:pt x="1578" y="8"/>
                    </a:lnTo>
                    <a:lnTo>
                      <a:pt x="1594" y="14"/>
                    </a:lnTo>
                    <a:lnTo>
                      <a:pt x="1610" y="22"/>
                    </a:lnTo>
                    <a:lnTo>
                      <a:pt x="1624" y="30"/>
                    </a:lnTo>
                    <a:lnTo>
                      <a:pt x="1638" y="40"/>
                    </a:lnTo>
                    <a:lnTo>
                      <a:pt x="1650" y="52"/>
                    </a:lnTo>
                    <a:lnTo>
                      <a:pt x="1660" y="64"/>
                    </a:lnTo>
                    <a:lnTo>
                      <a:pt x="1670" y="78"/>
                    </a:lnTo>
                    <a:lnTo>
                      <a:pt x="1680" y="92"/>
                    </a:lnTo>
                    <a:lnTo>
                      <a:pt x="1686" y="108"/>
                    </a:lnTo>
                    <a:lnTo>
                      <a:pt x="1692" y="124"/>
                    </a:lnTo>
                    <a:lnTo>
                      <a:pt x="1698" y="140"/>
                    </a:lnTo>
                    <a:lnTo>
                      <a:pt x="1700" y="158"/>
                    </a:lnTo>
                    <a:lnTo>
                      <a:pt x="1700" y="176"/>
                    </a:lnTo>
                    <a:lnTo>
                      <a:pt x="1700" y="15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0" name="Freeform 12"/>
              <p:cNvSpPr>
                <a:spLocks noEditPoints="1"/>
              </p:cNvSpPr>
              <p:nvPr userDrawn="1"/>
            </p:nvSpPr>
            <p:spPr bwMode="auto">
              <a:xfrm>
                <a:off x="6044592" y="-1901271"/>
                <a:ext cx="2809875" cy="2809875"/>
              </a:xfrm>
              <a:custGeom>
                <a:avLst/>
                <a:gdLst>
                  <a:gd name="T0" fmla="*/ 1578 w 1770"/>
                  <a:gd name="T1" fmla="*/ 36 h 1770"/>
                  <a:gd name="T2" fmla="*/ 1628 w 1770"/>
                  <a:gd name="T3" fmla="*/ 48 h 1770"/>
                  <a:gd name="T4" fmla="*/ 1672 w 1770"/>
                  <a:gd name="T5" fmla="*/ 74 h 1770"/>
                  <a:gd name="T6" fmla="*/ 1704 w 1770"/>
                  <a:gd name="T7" fmla="*/ 112 h 1770"/>
                  <a:gd name="T8" fmla="*/ 1726 w 1770"/>
                  <a:gd name="T9" fmla="*/ 158 h 1770"/>
                  <a:gd name="T10" fmla="*/ 1734 w 1770"/>
                  <a:gd name="T11" fmla="*/ 210 h 1770"/>
                  <a:gd name="T12" fmla="*/ 1734 w 1770"/>
                  <a:gd name="T13" fmla="*/ 1578 h 1770"/>
                  <a:gd name="T14" fmla="*/ 1720 w 1770"/>
                  <a:gd name="T15" fmla="*/ 1628 h 1770"/>
                  <a:gd name="T16" fmla="*/ 1694 w 1770"/>
                  <a:gd name="T17" fmla="*/ 1672 h 1770"/>
                  <a:gd name="T18" fmla="*/ 1658 w 1770"/>
                  <a:gd name="T19" fmla="*/ 1706 h 1770"/>
                  <a:gd name="T20" fmla="*/ 1612 w 1770"/>
                  <a:gd name="T21" fmla="*/ 1728 h 1770"/>
                  <a:gd name="T22" fmla="*/ 1560 w 1770"/>
                  <a:gd name="T23" fmla="*/ 1736 h 1770"/>
                  <a:gd name="T24" fmla="*/ 192 w 1770"/>
                  <a:gd name="T25" fmla="*/ 1734 h 1770"/>
                  <a:gd name="T26" fmla="*/ 142 w 1770"/>
                  <a:gd name="T27" fmla="*/ 1722 h 1770"/>
                  <a:gd name="T28" fmla="*/ 98 w 1770"/>
                  <a:gd name="T29" fmla="*/ 1696 h 1770"/>
                  <a:gd name="T30" fmla="*/ 64 w 1770"/>
                  <a:gd name="T31" fmla="*/ 1658 h 1770"/>
                  <a:gd name="T32" fmla="*/ 42 w 1770"/>
                  <a:gd name="T33" fmla="*/ 1612 h 1770"/>
                  <a:gd name="T34" fmla="*/ 34 w 1770"/>
                  <a:gd name="T35" fmla="*/ 1560 h 1770"/>
                  <a:gd name="T36" fmla="*/ 36 w 1770"/>
                  <a:gd name="T37" fmla="*/ 192 h 1770"/>
                  <a:gd name="T38" fmla="*/ 48 w 1770"/>
                  <a:gd name="T39" fmla="*/ 142 h 1770"/>
                  <a:gd name="T40" fmla="*/ 74 w 1770"/>
                  <a:gd name="T41" fmla="*/ 98 h 1770"/>
                  <a:gd name="T42" fmla="*/ 112 w 1770"/>
                  <a:gd name="T43" fmla="*/ 64 h 1770"/>
                  <a:gd name="T44" fmla="*/ 158 w 1770"/>
                  <a:gd name="T45" fmla="*/ 42 h 1770"/>
                  <a:gd name="T46" fmla="*/ 208 w 1770"/>
                  <a:gd name="T47" fmla="*/ 34 h 1770"/>
                  <a:gd name="T48" fmla="*/ 1560 w 1770"/>
                  <a:gd name="T49" fmla="*/ 0 h 1770"/>
                  <a:gd name="T50" fmla="*/ 188 w 1770"/>
                  <a:gd name="T51" fmla="*/ 2 h 1770"/>
                  <a:gd name="T52" fmla="*/ 128 w 1770"/>
                  <a:gd name="T53" fmla="*/ 16 h 1770"/>
                  <a:gd name="T54" fmla="*/ 76 w 1770"/>
                  <a:gd name="T55" fmla="*/ 48 h 1770"/>
                  <a:gd name="T56" fmla="*/ 36 w 1770"/>
                  <a:gd name="T57" fmla="*/ 92 h 1770"/>
                  <a:gd name="T58" fmla="*/ 8 w 1770"/>
                  <a:gd name="T59" fmla="*/ 148 h 1770"/>
                  <a:gd name="T60" fmla="*/ 0 w 1770"/>
                  <a:gd name="T61" fmla="*/ 210 h 1770"/>
                  <a:gd name="T62" fmla="*/ 0 w 1770"/>
                  <a:gd name="T63" fmla="*/ 1582 h 1770"/>
                  <a:gd name="T64" fmla="*/ 16 w 1770"/>
                  <a:gd name="T65" fmla="*/ 1642 h 1770"/>
                  <a:gd name="T66" fmla="*/ 48 w 1770"/>
                  <a:gd name="T67" fmla="*/ 1694 h 1770"/>
                  <a:gd name="T68" fmla="*/ 92 w 1770"/>
                  <a:gd name="T69" fmla="*/ 1734 h 1770"/>
                  <a:gd name="T70" fmla="*/ 146 w 1770"/>
                  <a:gd name="T71" fmla="*/ 1760 h 1770"/>
                  <a:gd name="T72" fmla="*/ 208 w 1770"/>
                  <a:gd name="T73" fmla="*/ 1770 h 1770"/>
                  <a:gd name="T74" fmla="*/ 1582 w 1770"/>
                  <a:gd name="T75" fmla="*/ 1770 h 1770"/>
                  <a:gd name="T76" fmla="*/ 1642 w 1770"/>
                  <a:gd name="T77" fmla="*/ 1754 h 1770"/>
                  <a:gd name="T78" fmla="*/ 1694 w 1770"/>
                  <a:gd name="T79" fmla="*/ 1722 h 1770"/>
                  <a:gd name="T80" fmla="*/ 1734 w 1770"/>
                  <a:gd name="T81" fmla="*/ 1678 h 1770"/>
                  <a:gd name="T82" fmla="*/ 1760 w 1770"/>
                  <a:gd name="T83" fmla="*/ 1624 h 1770"/>
                  <a:gd name="T84" fmla="*/ 1770 w 1770"/>
                  <a:gd name="T85" fmla="*/ 1560 h 1770"/>
                  <a:gd name="T86" fmla="*/ 1768 w 1770"/>
                  <a:gd name="T87" fmla="*/ 188 h 1770"/>
                  <a:gd name="T88" fmla="*/ 1754 w 1770"/>
                  <a:gd name="T89" fmla="*/ 128 h 1770"/>
                  <a:gd name="T90" fmla="*/ 1722 w 1770"/>
                  <a:gd name="T91" fmla="*/ 76 h 1770"/>
                  <a:gd name="T92" fmla="*/ 1678 w 1770"/>
                  <a:gd name="T93" fmla="*/ 36 h 1770"/>
                  <a:gd name="T94" fmla="*/ 1622 w 1770"/>
                  <a:gd name="T95" fmla="*/ 10 h 1770"/>
                  <a:gd name="T96" fmla="*/ 1560 w 1770"/>
                  <a:gd name="T97" fmla="*/ 0 h 1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70" h="1770">
                    <a:moveTo>
                      <a:pt x="1560" y="34"/>
                    </a:moveTo>
                    <a:lnTo>
                      <a:pt x="1560" y="34"/>
                    </a:lnTo>
                    <a:lnTo>
                      <a:pt x="1578" y="36"/>
                    </a:lnTo>
                    <a:lnTo>
                      <a:pt x="1596" y="38"/>
                    </a:lnTo>
                    <a:lnTo>
                      <a:pt x="1612" y="42"/>
                    </a:lnTo>
                    <a:lnTo>
                      <a:pt x="1628" y="48"/>
                    </a:lnTo>
                    <a:lnTo>
                      <a:pt x="1644" y="56"/>
                    </a:lnTo>
                    <a:lnTo>
                      <a:pt x="1658" y="64"/>
                    </a:lnTo>
                    <a:lnTo>
                      <a:pt x="1672" y="74"/>
                    </a:lnTo>
                    <a:lnTo>
                      <a:pt x="1684" y="86"/>
                    </a:lnTo>
                    <a:lnTo>
                      <a:pt x="1694" y="98"/>
                    </a:lnTo>
                    <a:lnTo>
                      <a:pt x="1704" y="112"/>
                    </a:lnTo>
                    <a:lnTo>
                      <a:pt x="1714" y="126"/>
                    </a:lnTo>
                    <a:lnTo>
                      <a:pt x="1720" y="142"/>
                    </a:lnTo>
                    <a:lnTo>
                      <a:pt x="1726" y="158"/>
                    </a:lnTo>
                    <a:lnTo>
                      <a:pt x="1732" y="174"/>
                    </a:lnTo>
                    <a:lnTo>
                      <a:pt x="1734" y="192"/>
                    </a:lnTo>
                    <a:lnTo>
                      <a:pt x="1734" y="210"/>
                    </a:lnTo>
                    <a:lnTo>
                      <a:pt x="1734" y="1560"/>
                    </a:lnTo>
                    <a:lnTo>
                      <a:pt x="1734" y="1560"/>
                    </a:lnTo>
                    <a:lnTo>
                      <a:pt x="1734" y="1578"/>
                    </a:lnTo>
                    <a:lnTo>
                      <a:pt x="1732" y="1596"/>
                    </a:lnTo>
                    <a:lnTo>
                      <a:pt x="1726" y="1612"/>
                    </a:lnTo>
                    <a:lnTo>
                      <a:pt x="1720" y="1628"/>
                    </a:lnTo>
                    <a:lnTo>
                      <a:pt x="1714" y="1644"/>
                    </a:lnTo>
                    <a:lnTo>
                      <a:pt x="1704" y="1658"/>
                    </a:lnTo>
                    <a:lnTo>
                      <a:pt x="1694" y="1672"/>
                    </a:lnTo>
                    <a:lnTo>
                      <a:pt x="1684" y="1684"/>
                    </a:lnTo>
                    <a:lnTo>
                      <a:pt x="1672" y="1696"/>
                    </a:lnTo>
                    <a:lnTo>
                      <a:pt x="1658" y="1706"/>
                    </a:lnTo>
                    <a:lnTo>
                      <a:pt x="1644" y="1714"/>
                    </a:lnTo>
                    <a:lnTo>
                      <a:pt x="1628" y="1722"/>
                    </a:lnTo>
                    <a:lnTo>
                      <a:pt x="1612" y="1728"/>
                    </a:lnTo>
                    <a:lnTo>
                      <a:pt x="1596" y="1732"/>
                    </a:lnTo>
                    <a:lnTo>
                      <a:pt x="1578" y="1734"/>
                    </a:lnTo>
                    <a:lnTo>
                      <a:pt x="1560" y="1736"/>
                    </a:lnTo>
                    <a:lnTo>
                      <a:pt x="208" y="1736"/>
                    </a:lnTo>
                    <a:lnTo>
                      <a:pt x="208" y="1736"/>
                    </a:lnTo>
                    <a:lnTo>
                      <a:pt x="192" y="1734"/>
                    </a:lnTo>
                    <a:lnTo>
                      <a:pt x="174" y="1732"/>
                    </a:lnTo>
                    <a:lnTo>
                      <a:pt x="158" y="1728"/>
                    </a:lnTo>
                    <a:lnTo>
                      <a:pt x="142" y="1722"/>
                    </a:lnTo>
                    <a:lnTo>
                      <a:pt x="126" y="1714"/>
                    </a:lnTo>
                    <a:lnTo>
                      <a:pt x="112" y="1706"/>
                    </a:lnTo>
                    <a:lnTo>
                      <a:pt x="98" y="1696"/>
                    </a:lnTo>
                    <a:lnTo>
                      <a:pt x="86" y="1684"/>
                    </a:lnTo>
                    <a:lnTo>
                      <a:pt x="74" y="1672"/>
                    </a:lnTo>
                    <a:lnTo>
                      <a:pt x="64" y="1658"/>
                    </a:lnTo>
                    <a:lnTo>
                      <a:pt x="56" y="1644"/>
                    </a:lnTo>
                    <a:lnTo>
                      <a:pt x="48" y="1628"/>
                    </a:lnTo>
                    <a:lnTo>
                      <a:pt x="42" y="1612"/>
                    </a:lnTo>
                    <a:lnTo>
                      <a:pt x="38" y="1596"/>
                    </a:lnTo>
                    <a:lnTo>
                      <a:pt x="36" y="1578"/>
                    </a:lnTo>
                    <a:lnTo>
                      <a:pt x="34" y="1560"/>
                    </a:lnTo>
                    <a:lnTo>
                      <a:pt x="34" y="210"/>
                    </a:lnTo>
                    <a:lnTo>
                      <a:pt x="34" y="210"/>
                    </a:lnTo>
                    <a:lnTo>
                      <a:pt x="36" y="192"/>
                    </a:lnTo>
                    <a:lnTo>
                      <a:pt x="38" y="174"/>
                    </a:lnTo>
                    <a:lnTo>
                      <a:pt x="42" y="158"/>
                    </a:lnTo>
                    <a:lnTo>
                      <a:pt x="48" y="142"/>
                    </a:lnTo>
                    <a:lnTo>
                      <a:pt x="56" y="126"/>
                    </a:lnTo>
                    <a:lnTo>
                      <a:pt x="64" y="112"/>
                    </a:lnTo>
                    <a:lnTo>
                      <a:pt x="74" y="98"/>
                    </a:lnTo>
                    <a:lnTo>
                      <a:pt x="86" y="86"/>
                    </a:lnTo>
                    <a:lnTo>
                      <a:pt x="98" y="74"/>
                    </a:lnTo>
                    <a:lnTo>
                      <a:pt x="112" y="64"/>
                    </a:lnTo>
                    <a:lnTo>
                      <a:pt x="126" y="56"/>
                    </a:lnTo>
                    <a:lnTo>
                      <a:pt x="142" y="48"/>
                    </a:lnTo>
                    <a:lnTo>
                      <a:pt x="158" y="42"/>
                    </a:lnTo>
                    <a:lnTo>
                      <a:pt x="174" y="38"/>
                    </a:lnTo>
                    <a:lnTo>
                      <a:pt x="192" y="36"/>
                    </a:lnTo>
                    <a:lnTo>
                      <a:pt x="208" y="34"/>
                    </a:lnTo>
                    <a:lnTo>
                      <a:pt x="1560" y="34"/>
                    </a:lnTo>
                    <a:lnTo>
                      <a:pt x="1560" y="34"/>
                    </a:lnTo>
                    <a:close/>
                    <a:moveTo>
                      <a:pt x="1560" y="0"/>
                    </a:moveTo>
                    <a:lnTo>
                      <a:pt x="208" y="0"/>
                    </a:lnTo>
                    <a:lnTo>
                      <a:pt x="208" y="0"/>
                    </a:lnTo>
                    <a:lnTo>
                      <a:pt x="188" y="2"/>
                    </a:lnTo>
                    <a:lnTo>
                      <a:pt x="166" y="4"/>
                    </a:lnTo>
                    <a:lnTo>
                      <a:pt x="146" y="10"/>
                    </a:lnTo>
                    <a:lnTo>
                      <a:pt x="128" y="16"/>
                    </a:lnTo>
                    <a:lnTo>
                      <a:pt x="110" y="26"/>
                    </a:lnTo>
                    <a:lnTo>
                      <a:pt x="92" y="36"/>
                    </a:lnTo>
                    <a:lnTo>
                      <a:pt x="76" y="48"/>
                    </a:lnTo>
                    <a:lnTo>
                      <a:pt x="60" y="62"/>
                    </a:lnTo>
                    <a:lnTo>
                      <a:pt x="48" y="76"/>
                    </a:lnTo>
                    <a:lnTo>
                      <a:pt x="36" y="92"/>
                    </a:lnTo>
                    <a:lnTo>
                      <a:pt x="24" y="110"/>
                    </a:lnTo>
                    <a:lnTo>
                      <a:pt x="16" y="128"/>
                    </a:lnTo>
                    <a:lnTo>
                      <a:pt x="8" y="148"/>
                    </a:lnTo>
                    <a:lnTo>
                      <a:pt x="4" y="168"/>
                    </a:lnTo>
                    <a:lnTo>
                      <a:pt x="0" y="188"/>
                    </a:lnTo>
                    <a:lnTo>
                      <a:pt x="0" y="210"/>
                    </a:lnTo>
                    <a:lnTo>
                      <a:pt x="0" y="1560"/>
                    </a:lnTo>
                    <a:lnTo>
                      <a:pt x="0" y="1560"/>
                    </a:lnTo>
                    <a:lnTo>
                      <a:pt x="0" y="1582"/>
                    </a:lnTo>
                    <a:lnTo>
                      <a:pt x="4" y="1602"/>
                    </a:lnTo>
                    <a:lnTo>
                      <a:pt x="8" y="1624"/>
                    </a:lnTo>
                    <a:lnTo>
                      <a:pt x="16" y="1642"/>
                    </a:lnTo>
                    <a:lnTo>
                      <a:pt x="24" y="1660"/>
                    </a:lnTo>
                    <a:lnTo>
                      <a:pt x="36" y="1678"/>
                    </a:lnTo>
                    <a:lnTo>
                      <a:pt x="48" y="1694"/>
                    </a:lnTo>
                    <a:lnTo>
                      <a:pt x="60" y="1708"/>
                    </a:lnTo>
                    <a:lnTo>
                      <a:pt x="76" y="1722"/>
                    </a:lnTo>
                    <a:lnTo>
                      <a:pt x="92" y="1734"/>
                    </a:lnTo>
                    <a:lnTo>
                      <a:pt x="110" y="1744"/>
                    </a:lnTo>
                    <a:lnTo>
                      <a:pt x="128" y="1754"/>
                    </a:lnTo>
                    <a:lnTo>
                      <a:pt x="146" y="1760"/>
                    </a:lnTo>
                    <a:lnTo>
                      <a:pt x="166" y="1766"/>
                    </a:lnTo>
                    <a:lnTo>
                      <a:pt x="188" y="1770"/>
                    </a:lnTo>
                    <a:lnTo>
                      <a:pt x="208" y="1770"/>
                    </a:lnTo>
                    <a:lnTo>
                      <a:pt x="1560" y="1770"/>
                    </a:lnTo>
                    <a:lnTo>
                      <a:pt x="1560" y="1770"/>
                    </a:lnTo>
                    <a:lnTo>
                      <a:pt x="1582" y="1770"/>
                    </a:lnTo>
                    <a:lnTo>
                      <a:pt x="1602" y="1766"/>
                    </a:lnTo>
                    <a:lnTo>
                      <a:pt x="1622" y="1760"/>
                    </a:lnTo>
                    <a:lnTo>
                      <a:pt x="1642" y="1754"/>
                    </a:lnTo>
                    <a:lnTo>
                      <a:pt x="1660" y="1744"/>
                    </a:lnTo>
                    <a:lnTo>
                      <a:pt x="1678" y="1734"/>
                    </a:lnTo>
                    <a:lnTo>
                      <a:pt x="1694" y="1722"/>
                    </a:lnTo>
                    <a:lnTo>
                      <a:pt x="1708" y="1708"/>
                    </a:lnTo>
                    <a:lnTo>
                      <a:pt x="1722" y="1694"/>
                    </a:lnTo>
                    <a:lnTo>
                      <a:pt x="1734" y="1678"/>
                    </a:lnTo>
                    <a:lnTo>
                      <a:pt x="1744" y="1660"/>
                    </a:lnTo>
                    <a:lnTo>
                      <a:pt x="1754" y="1642"/>
                    </a:lnTo>
                    <a:lnTo>
                      <a:pt x="1760" y="1624"/>
                    </a:lnTo>
                    <a:lnTo>
                      <a:pt x="1766" y="1602"/>
                    </a:lnTo>
                    <a:lnTo>
                      <a:pt x="1768" y="1582"/>
                    </a:lnTo>
                    <a:lnTo>
                      <a:pt x="1770" y="1560"/>
                    </a:lnTo>
                    <a:lnTo>
                      <a:pt x="1770" y="210"/>
                    </a:lnTo>
                    <a:lnTo>
                      <a:pt x="1770" y="210"/>
                    </a:lnTo>
                    <a:lnTo>
                      <a:pt x="1768" y="188"/>
                    </a:lnTo>
                    <a:lnTo>
                      <a:pt x="1766" y="168"/>
                    </a:lnTo>
                    <a:lnTo>
                      <a:pt x="1760" y="148"/>
                    </a:lnTo>
                    <a:lnTo>
                      <a:pt x="1754" y="128"/>
                    </a:lnTo>
                    <a:lnTo>
                      <a:pt x="1744" y="110"/>
                    </a:lnTo>
                    <a:lnTo>
                      <a:pt x="1734" y="92"/>
                    </a:lnTo>
                    <a:lnTo>
                      <a:pt x="1722" y="76"/>
                    </a:lnTo>
                    <a:lnTo>
                      <a:pt x="1708" y="62"/>
                    </a:lnTo>
                    <a:lnTo>
                      <a:pt x="1694" y="48"/>
                    </a:lnTo>
                    <a:lnTo>
                      <a:pt x="1678" y="36"/>
                    </a:lnTo>
                    <a:lnTo>
                      <a:pt x="1660" y="26"/>
                    </a:lnTo>
                    <a:lnTo>
                      <a:pt x="1642" y="16"/>
                    </a:lnTo>
                    <a:lnTo>
                      <a:pt x="1622" y="10"/>
                    </a:lnTo>
                    <a:lnTo>
                      <a:pt x="1602" y="4"/>
                    </a:lnTo>
                    <a:lnTo>
                      <a:pt x="1582" y="2"/>
                    </a:lnTo>
                    <a:lnTo>
                      <a:pt x="1560" y="0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1" name="Freeform 13"/>
              <p:cNvSpPr>
                <a:spLocks noEditPoints="1"/>
              </p:cNvSpPr>
              <p:nvPr userDrawn="1"/>
            </p:nvSpPr>
            <p:spPr bwMode="auto">
              <a:xfrm>
                <a:off x="7130442" y="-697946"/>
                <a:ext cx="638175" cy="638175"/>
              </a:xfrm>
              <a:custGeom>
                <a:avLst/>
                <a:gdLst>
                  <a:gd name="T0" fmla="*/ 180 w 402"/>
                  <a:gd name="T1" fmla="*/ 0 h 402"/>
                  <a:gd name="T2" fmla="*/ 122 w 402"/>
                  <a:gd name="T3" fmla="*/ 16 h 402"/>
                  <a:gd name="T4" fmla="*/ 72 w 402"/>
                  <a:gd name="T5" fmla="*/ 46 h 402"/>
                  <a:gd name="T6" fmla="*/ 34 w 402"/>
                  <a:gd name="T7" fmla="*/ 88 h 402"/>
                  <a:gd name="T8" fmla="*/ 8 w 402"/>
                  <a:gd name="T9" fmla="*/ 140 h 402"/>
                  <a:gd name="T10" fmla="*/ 0 w 402"/>
                  <a:gd name="T11" fmla="*/ 200 h 402"/>
                  <a:gd name="T12" fmla="*/ 4 w 402"/>
                  <a:gd name="T13" fmla="*/ 240 h 402"/>
                  <a:gd name="T14" fmla="*/ 24 w 402"/>
                  <a:gd name="T15" fmla="*/ 296 h 402"/>
                  <a:gd name="T16" fmla="*/ 58 w 402"/>
                  <a:gd name="T17" fmla="*/ 342 h 402"/>
                  <a:gd name="T18" fmla="*/ 104 w 402"/>
                  <a:gd name="T19" fmla="*/ 378 h 402"/>
                  <a:gd name="T20" fmla="*/ 160 w 402"/>
                  <a:gd name="T21" fmla="*/ 398 h 402"/>
                  <a:gd name="T22" fmla="*/ 200 w 402"/>
                  <a:gd name="T23" fmla="*/ 402 h 402"/>
                  <a:gd name="T24" fmla="*/ 260 w 402"/>
                  <a:gd name="T25" fmla="*/ 392 h 402"/>
                  <a:gd name="T26" fmla="*/ 314 w 402"/>
                  <a:gd name="T27" fmla="*/ 368 h 402"/>
                  <a:gd name="T28" fmla="*/ 356 w 402"/>
                  <a:gd name="T29" fmla="*/ 328 h 402"/>
                  <a:gd name="T30" fmla="*/ 386 w 402"/>
                  <a:gd name="T31" fmla="*/ 278 h 402"/>
                  <a:gd name="T32" fmla="*/ 400 w 402"/>
                  <a:gd name="T33" fmla="*/ 220 h 402"/>
                  <a:gd name="T34" fmla="*/ 400 w 402"/>
                  <a:gd name="T35" fmla="*/ 180 h 402"/>
                  <a:gd name="T36" fmla="*/ 386 w 402"/>
                  <a:gd name="T37" fmla="*/ 122 h 402"/>
                  <a:gd name="T38" fmla="*/ 356 w 402"/>
                  <a:gd name="T39" fmla="*/ 72 h 402"/>
                  <a:gd name="T40" fmla="*/ 314 w 402"/>
                  <a:gd name="T41" fmla="*/ 34 h 402"/>
                  <a:gd name="T42" fmla="*/ 260 w 402"/>
                  <a:gd name="T43" fmla="*/ 8 h 402"/>
                  <a:gd name="T44" fmla="*/ 200 w 402"/>
                  <a:gd name="T45" fmla="*/ 0 h 402"/>
                  <a:gd name="T46" fmla="*/ 200 w 402"/>
                  <a:gd name="T47" fmla="*/ 372 h 402"/>
                  <a:gd name="T48" fmla="*/ 150 w 402"/>
                  <a:gd name="T49" fmla="*/ 364 h 402"/>
                  <a:gd name="T50" fmla="*/ 106 w 402"/>
                  <a:gd name="T51" fmla="*/ 342 h 402"/>
                  <a:gd name="T52" fmla="*/ 68 w 402"/>
                  <a:gd name="T53" fmla="*/ 310 h 402"/>
                  <a:gd name="T54" fmla="*/ 44 w 402"/>
                  <a:gd name="T55" fmla="*/ 266 h 402"/>
                  <a:gd name="T56" fmla="*/ 30 w 402"/>
                  <a:gd name="T57" fmla="*/ 218 h 402"/>
                  <a:gd name="T58" fmla="*/ 30 w 402"/>
                  <a:gd name="T59" fmla="*/ 182 h 402"/>
                  <a:gd name="T60" fmla="*/ 44 w 402"/>
                  <a:gd name="T61" fmla="*/ 134 h 402"/>
                  <a:gd name="T62" fmla="*/ 68 w 402"/>
                  <a:gd name="T63" fmla="*/ 92 h 402"/>
                  <a:gd name="T64" fmla="*/ 106 w 402"/>
                  <a:gd name="T65" fmla="*/ 58 h 402"/>
                  <a:gd name="T66" fmla="*/ 150 w 402"/>
                  <a:gd name="T67" fmla="*/ 38 h 402"/>
                  <a:gd name="T68" fmla="*/ 200 w 402"/>
                  <a:gd name="T69" fmla="*/ 30 h 402"/>
                  <a:gd name="T70" fmla="*/ 234 w 402"/>
                  <a:gd name="T71" fmla="*/ 34 h 402"/>
                  <a:gd name="T72" fmla="*/ 282 w 402"/>
                  <a:gd name="T73" fmla="*/ 50 h 402"/>
                  <a:gd name="T74" fmla="*/ 322 w 402"/>
                  <a:gd name="T75" fmla="*/ 80 h 402"/>
                  <a:gd name="T76" fmla="*/ 350 w 402"/>
                  <a:gd name="T77" fmla="*/ 118 h 402"/>
                  <a:gd name="T78" fmla="*/ 368 w 402"/>
                  <a:gd name="T79" fmla="*/ 166 h 402"/>
                  <a:gd name="T80" fmla="*/ 372 w 402"/>
                  <a:gd name="T81" fmla="*/ 200 h 402"/>
                  <a:gd name="T82" fmla="*/ 364 w 402"/>
                  <a:gd name="T83" fmla="*/ 252 h 402"/>
                  <a:gd name="T84" fmla="*/ 342 w 402"/>
                  <a:gd name="T85" fmla="*/ 296 h 402"/>
                  <a:gd name="T86" fmla="*/ 310 w 402"/>
                  <a:gd name="T87" fmla="*/ 332 h 402"/>
                  <a:gd name="T88" fmla="*/ 268 w 402"/>
                  <a:gd name="T89" fmla="*/ 358 h 402"/>
                  <a:gd name="T90" fmla="*/ 218 w 402"/>
                  <a:gd name="T91" fmla="*/ 37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02" h="402">
                    <a:moveTo>
                      <a:pt x="200" y="0"/>
                    </a:moveTo>
                    <a:lnTo>
                      <a:pt x="200" y="0"/>
                    </a:lnTo>
                    <a:lnTo>
                      <a:pt x="180" y="0"/>
                    </a:lnTo>
                    <a:lnTo>
                      <a:pt x="160" y="4"/>
                    </a:lnTo>
                    <a:lnTo>
                      <a:pt x="140" y="8"/>
                    </a:lnTo>
                    <a:lnTo>
                      <a:pt x="122" y="16"/>
                    </a:lnTo>
                    <a:lnTo>
                      <a:pt x="104" y="24"/>
                    </a:lnTo>
                    <a:lnTo>
                      <a:pt x="88" y="34"/>
                    </a:lnTo>
                    <a:lnTo>
                      <a:pt x="72" y="46"/>
                    </a:lnTo>
                    <a:lnTo>
                      <a:pt x="58" y="58"/>
                    </a:lnTo>
                    <a:lnTo>
                      <a:pt x="46" y="72"/>
                    </a:lnTo>
                    <a:lnTo>
                      <a:pt x="34" y="88"/>
                    </a:lnTo>
                    <a:lnTo>
                      <a:pt x="24" y="104"/>
                    </a:lnTo>
                    <a:lnTo>
                      <a:pt x="16" y="122"/>
                    </a:lnTo>
                    <a:lnTo>
                      <a:pt x="8" y="140"/>
                    </a:lnTo>
                    <a:lnTo>
                      <a:pt x="4" y="160"/>
                    </a:lnTo>
                    <a:lnTo>
                      <a:pt x="0" y="18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0" y="220"/>
                    </a:lnTo>
                    <a:lnTo>
                      <a:pt x="4" y="240"/>
                    </a:lnTo>
                    <a:lnTo>
                      <a:pt x="8" y="260"/>
                    </a:lnTo>
                    <a:lnTo>
                      <a:pt x="16" y="278"/>
                    </a:lnTo>
                    <a:lnTo>
                      <a:pt x="24" y="296"/>
                    </a:lnTo>
                    <a:lnTo>
                      <a:pt x="34" y="312"/>
                    </a:lnTo>
                    <a:lnTo>
                      <a:pt x="46" y="328"/>
                    </a:lnTo>
                    <a:lnTo>
                      <a:pt x="58" y="342"/>
                    </a:lnTo>
                    <a:lnTo>
                      <a:pt x="72" y="356"/>
                    </a:lnTo>
                    <a:lnTo>
                      <a:pt x="88" y="368"/>
                    </a:lnTo>
                    <a:lnTo>
                      <a:pt x="104" y="378"/>
                    </a:lnTo>
                    <a:lnTo>
                      <a:pt x="122" y="386"/>
                    </a:lnTo>
                    <a:lnTo>
                      <a:pt x="140" y="392"/>
                    </a:lnTo>
                    <a:lnTo>
                      <a:pt x="160" y="398"/>
                    </a:lnTo>
                    <a:lnTo>
                      <a:pt x="180" y="400"/>
                    </a:lnTo>
                    <a:lnTo>
                      <a:pt x="200" y="402"/>
                    </a:lnTo>
                    <a:lnTo>
                      <a:pt x="200" y="402"/>
                    </a:lnTo>
                    <a:lnTo>
                      <a:pt x="222" y="400"/>
                    </a:lnTo>
                    <a:lnTo>
                      <a:pt x="242" y="398"/>
                    </a:lnTo>
                    <a:lnTo>
                      <a:pt x="260" y="392"/>
                    </a:lnTo>
                    <a:lnTo>
                      <a:pt x="278" y="386"/>
                    </a:lnTo>
                    <a:lnTo>
                      <a:pt x="296" y="378"/>
                    </a:lnTo>
                    <a:lnTo>
                      <a:pt x="314" y="368"/>
                    </a:lnTo>
                    <a:lnTo>
                      <a:pt x="328" y="356"/>
                    </a:lnTo>
                    <a:lnTo>
                      <a:pt x="342" y="342"/>
                    </a:lnTo>
                    <a:lnTo>
                      <a:pt x="356" y="328"/>
                    </a:lnTo>
                    <a:lnTo>
                      <a:pt x="368" y="312"/>
                    </a:lnTo>
                    <a:lnTo>
                      <a:pt x="378" y="296"/>
                    </a:lnTo>
                    <a:lnTo>
                      <a:pt x="386" y="278"/>
                    </a:lnTo>
                    <a:lnTo>
                      <a:pt x="392" y="260"/>
                    </a:lnTo>
                    <a:lnTo>
                      <a:pt x="398" y="240"/>
                    </a:lnTo>
                    <a:lnTo>
                      <a:pt x="400" y="220"/>
                    </a:lnTo>
                    <a:lnTo>
                      <a:pt x="402" y="200"/>
                    </a:lnTo>
                    <a:lnTo>
                      <a:pt x="402" y="200"/>
                    </a:lnTo>
                    <a:lnTo>
                      <a:pt x="400" y="180"/>
                    </a:lnTo>
                    <a:lnTo>
                      <a:pt x="398" y="160"/>
                    </a:lnTo>
                    <a:lnTo>
                      <a:pt x="392" y="140"/>
                    </a:lnTo>
                    <a:lnTo>
                      <a:pt x="386" y="122"/>
                    </a:lnTo>
                    <a:lnTo>
                      <a:pt x="378" y="104"/>
                    </a:lnTo>
                    <a:lnTo>
                      <a:pt x="368" y="88"/>
                    </a:lnTo>
                    <a:lnTo>
                      <a:pt x="356" y="72"/>
                    </a:lnTo>
                    <a:lnTo>
                      <a:pt x="342" y="58"/>
                    </a:lnTo>
                    <a:lnTo>
                      <a:pt x="328" y="46"/>
                    </a:lnTo>
                    <a:lnTo>
                      <a:pt x="314" y="34"/>
                    </a:lnTo>
                    <a:lnTo>
                      <a:pt x="296" y="24"/>
                    </a:lnTo>
                    <a:lnTo>
                      <a:pt x="278" y="16"/>
                    </a:lnTo>
                    <a:lnTo>
                      <a:pt x="260" y="8"/>
                    </a:lnTo>
                    <a:lnTo>
                      <a:pt x="242" y="4"/>
                    </a:lnTo>
                    <a:lnTo>
                      <a:pt x="222" y="0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  <a:moveTo>
                      <a:pt x="200" y="372"/>
                    </a:moveTo>
                    <a:lnTo>
                      <a:pt x="200" y="372"/>
                    </a:lnTo>
                    <a:lnTo>
                      <a:pt x="184" y="370"/>
                    </a:lnTo>
                    <a:lnTo>
                      <a:pt x="166" y="368"/>
                    </a:lnTo>
                    <a:lnTo>
                      <a:pt x="150" y="364"/>
                    </a:lnTo>
                    <a:lnTo>
                      <a:pt x="134" y="358"/>
                    </a:lnTo>
                    <a:lnTo>
                      <a:pt x="120" y="350"/>
                    </a:lnTo>
                    <a:lnTo>
                      <a:pt x="106" y="342"/>
                    </a:lnTo>
                    <a:lnTo>
                      <a:pt x="92" y="332"/>
                    </a:lnTo>
                    <a:lnTo>
                      <a:pt x="80" y="322"/>
                    </a:lnTo>
                    <a:lnTo>
                      <a:pt x="68" y="310"/>
                    </a:lnTo>
                    <a:lnTo>
                      <a:pt x="58" y="296"/>
                    </a:lnTo>
                    <a:lnTo>
                      <a:pt x="50" y="282"/>
                    </a:lnTo>
                    <a:lnTo>
                      <a:pt x="44" y="266"/>
                    </a:lnTo>
                    <a:lnTo>
                      <a:pt x="38" y="252"/>
                    </a:lnTo>
                    <a:lnTo>
                      <a:pt x="34" y="234"/>
                    </a:lnTo>
                    <a:lnTo>
                      <a:pt x="30" y="218"/>
                    </a:lnTo>
                    <a:lnTo>
                      <a:pt x="30" y="200"/>
                    </a:lnTo>
                    <a:lnTo>
                      <a:pt x="30" y="200"/>
                    </a:lnTo>
                    <a:lnTo>
                      <a:pt x="30" y="182"/>
                    </a:lnTo>
                    <a:lnTo>
                      <a:pt x="34" y="166"/>
                    </a:lnTo>
                    <a:lnTo>
                      <a:pt x="38" y="150"/>
                    </a:lnTo>
                    <a:lnTo>
                      <a:pt x="44" y="134"/>
                    </a:lnTo>
                    <a:lnTo>
                      <a:pt x="50" y="118"/>
                    </a:lnTo>
                    <a:lnTo>
                      <a:pt x="58" y="104"/>
                    </a:lnTo>
                    <a:lnTo>
                      <a:pt x="68" y="92"/>
                    </a:lnTo>
                    <a:lnTo>
                      <a:pt x="80" y="80"/>
                    </a:lnTo>
                    <a:lnTo>
                      <a:pt x="92" y="68"/>
                    </a:lnTo>
                    <a:lnTo>
                      <a:pt x="106" y="58"/>
                    </a:lnTo>
                    <a:lnTo>
                      <a:pt x="120" y="50"/>
                    </a:lnTo>
                    <a:lnTo>
                      <a:pt x="134" y="42"/>
                    </a:lnTo>
                    <a:lnTo>
                      <a:pt x="150" y="38"/>
                    </a:lnTo>
                    <a:lnTo>
                      <a:pt x="166" y="34"/>
                    </a:lnTo>
                    <a:lnTo>
                      <a:pt x="184" y="30"/>
                    </a:lnTo>
                    <a:lnTo>
                      <a:pt x="200" y="30"/>
                    </a:lnTo>
                    <a:lnTo>
                      <a:pt x="200" y="30"/>
                    </a:lnTo>
                    <a:lnTo>
                      <a:pt x="218" y="30"/>
                    </a:lnTo>
                    <a:lnTo>
                      <a:pt x="234" y="34"/>
                    </a:lnTo>
                    <a:lnTo>
                      <a:pt x="252" y="38"/>
                    </a:lnTo>
                    <a:lnTo>
                      <a:pt x="268" y="42"/>
                    </a:lnTo>
                    <a:lnTo>
                      <a:pt x="282" y="50"/>
                    </a:lnTo>
                    <a:lnTo>
                      <a:pt x="296" y="58"/>
                    </a:lnTo>
                    <a:lnTo>
                      <a:pt x="310" y="68"/>
                    </a:lnTo>
                    <a:lnTo>
                      <a:pt x="322" y="80"/>
                    </a:lnTo>
                    <a:lnTo>
                      <a:pt x="332" y="92"/>
                    </a:lnTo>
                    <a:lnTo>
                      <a:pt x="342" y="104"/>
                    </a:lnTo>
                    <a:lnTo>
                      <a:pt x="350" y="118"/>
                    </a:lnTo>
                    <a:lnTo>
                      <a:pt x="358" y="134"/>
                    </a:lnTo>
                    <a:lnTo>
                      <a:pt x="364" y="150"/>
                    </a:lnTo>
                    <a:lnTo>
                      <a:pt x="368" y="166"/>
                    </a:lnTo>
                    <a:lnTo>
                      <a:pt x="370" y="182"/>
                    </a:lnTo>
                    <a:lnTo>
                      <a:pt x="372" y="200"/>
                    </a:lnTo>
                    <a:lnTo>
                      <a:pt x="372" y="200"/>
                    </a:lnTo>
                    <a:lnTo>
                      <a:pt x="370" y="218"/>
                    </a:lnTo>
                    <a:lnTo>
                      <a:pt x="368" y="234"/>
                    </a:lnTo>
                    <a:lnTo>
                      <a:pt x="364" y="252"/>
                    </a:lnTo>
                    <a:lnTo>
                      <a:pt x="358" y="266"/>
                    </a:lnTo>
                    <a:lnTo>
                      <a:pt x="350" y="282"/>
                    </a:lnTo>
                    <a:lnTo>
                      <a:pt x="342" y="296"/>
                    </a:lnTo>
                    <a:lnTo>
                      <a:pt x="332" y="310"/>
                    </a:lnTo>
                    <a:lnTo>
                      <a:pt x="322" y="322"/>
                    </a:lnTo>
                    <a:lnTo>
                      <a:pt x="310" y="332"/>
                    </a:lnTo>
                    <a:lnTo>
                      <a:pt x="296" y="342"/>
                    </a:lnTo>
                    <a:lnTo>
                      <a:pt x="282" y="350"/>
                    </a:lnTo>
                    <a:lnTo>
                      <a:pt x="268" y="358"/>
                    </a:lnTo>
                    <a:lnTo>
                      <a:pt x="252" y="364"/>
                    </a:lnTo>
                    <a:lnTo>
                      <a:pt x="234" y="368"/>
                    </a:lnTo>
                    <a:lnTo>
                      <a:pt x="218" y="370"/>
                    </a:lnTo>
                    <a:lnTo>
                      <a:pt x="200" y="372"/>
                    </a:lnTo>
                    <a:lnTo>
                      <a:pt x="200" y="3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2" name="Freeform 14"/>
              <p:cNvSpPr>
                <a:spLocks noEditPoints="1"/>
              </p:cNvSpPr>
              <p:nvPr userDrawn="1"/>
            </p:nvSpPr>
            <p:spPr bwMode="auto">
              <a:xfrm>
                <a:off x="6673242" y="-1136096"/>
                <a:ext cx="1552575" cy="1279525"/>
              </a:xfrm>
              <a:custGeom>
                <a:avLst/>
                <a:gdLst>
                  <a:gd name="T0" fmla="*/ 676 w 978"/>
                  <a:gd name="T1" fmla="*/ 0 h 806"/>
                  <a:gd name="T2" fmla="*/ 76 w 978"/>
                  <a:gd name="T3" fmla="*/ 58 h 806"/>
                  <a:gd name="T4" fmla="*/ 46 w 978"/>
                  <a:gd name="T5" fmla="*/ 64 h 806"/>
                  <a:gd name="T6" fmla="*/ 12 w 978"/>
                  <a:gd name="T7" fmla="*/ 92 h 806"/>
                  <a:gd name="T8" fmla="*/ 0 w 978"/>
                  <a:gd name="T9" fmla="*/ 134 h 806"/>
                  <a:gd name="T10" fmla="*/ 2 w 978"/>
                  <a:gd name="T11" fmla="*/ 746 h 806"/>
                  <a:gd name="T12" fmla="*/ 22 w 978"/>
                  <a:gd name="T13" fmla="*/ 784 h 806"/>
                  <a:gd name="T14" fmla="*/ 60 w 978"/>
                  <a:gd name="T15" fmla="*/ 806 h 806"/>
                  <a:gd name="T16" fmla="*/ 902 w 978"/>
                  <a:gd name="T17" fmla="*/ 806 h 806"/>
                  <a:gd name="T18" fmla="*/ 944 w 978"/>
                  <a:gd name="T19" fmla="*/ 794 h 806"/>
                  <a:gd name="T20" fmla="*/ 972 w 978"/>
                  <a:gd name="T21" fmla="*/ 760 h 806"/>
                  <a:gd name="T22" fmla="*/ 978 w 978"/>
                  <a:gd name="T23" fmla="*/ 134 h 806"/>
                  <a:gd name="T24" fmla="*/ 972 w 978"/>
                  <a:gd name="T25" fmla="*/ 104 h 806"/>
                  <a:gd name="T26" fmla="*/ 944 w 978"/>
                  <a:gd name="T27" fmla="*/ 72 h 806"/>
                  <a:gd name="T28" fmla="*/ 902 w 978"/>
                  <a:gd name="T29" fmla="*/ 58 h 806"/>
                  <a:gd name="T30" fmla="*/ 246 w 978"/>
                  <a:gd name="T31" fmla="*/ 152 h 806"/>
                  <a:gd name="T32" fmla="*/ 238 w 978"/>
                  <a:gd name="T33" fmla="*/ 174 h 806"/>
                  <a:gd name="T34" fmla="*/ 216 w 978"/>
                  <a:gd name="T35" fmla="*/ 184 h 806"/>
                  <a:gd name="T36" fmla="*/ 118 w 978"/>
                  <a:gd name="T37" fmla="*/ 184 h 806"/>
                  <a:gd name="T38" fmla="*/ 98 w 978"/>
                  <a:gd name="T39" fmla="*/ 164 h 806"/>
                  <a:gd name="T40" fmla="*/ 94 w 978"/>
                  <a:gd name="T41" fmla="*/ 128 h 806"/>
                  <a:gd name="T42" fmla="*/ 104 w 978"/>
                  <a:gd name="T43" fmla="*/ 106 h 806"/>
                  <a:gd name="T44" fmla="*/ 124 w 978"/>
                  <a:gd name="T45" fmla="*/ 98 h 806"/>
                  <a:gd name="T46" fmla="*/ 222 w 978"/>
                  <a:gd name="T47" fmla="*/ 98 h 806"/>
                  <a:gd name="T48" fmla="*/ 244 w 978"/>
                  <a:gd name="T49" fmla="*/ 116 h 806"/>
                  <a:gd name="T50" fmla="*/ 246 w 978"/>
                  <a:gd name="T51" fmla="*/ 152 h 806"/>
                  <a:gd name="T52" fmla="*/ 466 w 978"/>
                  <a:gd name="T53" fmla="*/ 700 h 806"/>
                  <a:gd name="T54" fmla="*/ 402 w 978"/>
                  <a:gd name="T55" fmla="*/ 682 h 806"/>
                  <a:gd name="T56" fmla="*/ 346 w 978"/>
                  <a:gd name="T57" fmla="*/ 650 h 806"/>
                  <a:gd name="T58" fmla="*/ 304 w 978"/>
                  <a:gd name="T59" fmla="*/ 602 h 806"/>
                  <a:gd name="T60" fmla="*/ 274 w 978"/>
                  <a:gd name="T61" fmla="*/ 542 h 806"/>
                  <a:gd name="T62" fmla="*/ 264 w 978"/>
                  <a:gd name="T63" fmla="*/ 476 h 806"/>
                  <a:gd name="T64" fmla="*/ 270 w 978"/>
                  <a:gd name="T65" fmla="*/ 432 h 806"/>
                  <a:gd name="T66" fmla="*/ 292 w 978"/>
                  <a:gd name="T67" fmla="*/ 370 h 806"/>
                  <a:gd name="T68" fmla="*/ 330 w 978"/>
                  <a:gd name="T69" fmla="*/ 318 h 806"/>
                  <a:gd name="T70" fmla="*/ 382 w 978"/>
                  <a:gd name="T71" fmla="*/ 280 h 806"/>
                  <a:gd name="T72" fmla="*/ 444 w 978"/>
                  <a:gd name="T73" fmla="*/ 258 h 806"/>
                  <a:gd name="T74" fmla="*/ 488 w 978"/>
                  <a:gd name="T75" fmla="*/ 252 h 806"/>
                  <a:gd name="T76" fmla="*/ 556 w 978"/>
                  <a:gd name="T77" fmla="*/ 262 h 806"/>
                  <a:gd name="T78" fmla="*/ 614 w 978"/>
                  <a:gd name="T79" fmla="*/ 290 h 806"/>
                  <a:gd name="T80" fmla="*/ 662 w 978"/>
                  <a:gd name="T81" fmla="*/ 334 h 806"/>
                  <a:gd name="T82" fmla="*/ 694 w 978"/>
                  <a:gd name="T83" fmla="*/ 390 h 806"/>
                  <a:gd name="T84" fmla="*/ 712 w 978"/>
                  <a:gd name="T85" fmla="*/ 454 h 806"/>
                  <a:gd name="T86" fmla="*/ 712 w 978"/>
                  <a:gd name="T87" fmla="*/ 500 h 806"/>
                  <a:gd name="T88" fmla="*/ 694 w 978"/>
                  <a:gd name="T89" fmla="*/ 564 h 806"/>
                  <a:gd name="T90" fmla="*/ 662 w 978"/>
                  <a:gd name="T91" fmla="*/ 618 h 806"/>
                  <a:gd name="T92" fmla="*/ 614 w 978"/>
                  <a:gd name="T93" fmla="*/ 662 h 806"/>
                  <a:gd name="T94" fmla="*/ 556 w 978"/>
                  <a:gd name="T95" fmla="*/ 690 h 806"/>
                  <a:gd name="T96" fmla="*/ 488 w 978"/>
                  <a:gd name="T97" fmla="*/ 700 h 806"/>
                  <a:gd name="T98" fmla="*/ 848 w 978"/>
                  <a:gd name="T99" fmla="*/ 194 h 806"/>
                  <a:gd name="T100" fmla="*/ 824 w 978"/>
                  <a:gd name="T101" fmla="*/ 186 h 806"/>
                  <a:gd name="T102" fmla="*/ 808 w 978"/>
                  <a:gd name="T103" fmla="*/ 168 h 806"/>
                  <a:gd name="T104" fmla="*/ 804 w 978"/>
                  <a:gd name="T105" fmla="*/ 150 h 806"/>
                  <a:gd name="T106" fmla="*/ 812 w 978"/>
                  <a:gd name="T107" fmla="*/ 126 h 806"/>
                  <a:gd name="T108" fmla="*/ 830 w 978"/>
                  <a:gd name="T109" fmla="*/ 110 h 806"/>
                  <a:gd name="T110" fmla="*/ 848 w 978"/>
                  <a:gd name="T111" fmla="*/ 106 h 806"/>
                  <a:gd name="T112" fmla="*/ 872 w 978"/>
                  <a:gd name="T113" fmla="*/ 114 h 806"/>
                  <a:gd name="T114" fmla="*/ 888 w 978"/>
                  <a:gd name="T115" fmla="*/ 134 h 806"/>
                  <a:gd name="T116" fmla="*/ 892 w 978"/>
                  <a:gd name="T117" fmla="*/ 150 h 806"/>
                  <a:gd name="T118" fmla="*/ 884 w 978"/>
                  <a:gd name="T119" fmla="*/ 174 h 806"/>
                  <a:gd name="T120" fmla="*/ 864 w 978"/>
                  <a:gd name="T121" fmla="*/ 190 h 806"/>
                  <a:gd name="T122" fmla="*/ 848 w 978"/>
                  <a:gd name="T123" fmla="*/ 194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8" h="806">
                    <a:moveTo>
                      <a:pt x="902" y="58"/>
                    </a:moveTo>
                    <a:lnTo>
                      <a:pt x="702" y="58"/>
                    </a:lnTo>
                    <a:lnTo>
                      <a:pt x="676" y="0"/>
                    </a:lnTo>
                    <a:lnTo>
                      <a:pt x="302" y="0"/>
                    </a:lnTo>
                    <a:lnTo>
                      <a:pt x="276" y="58"/>
                    </a:lnTo>
                    <a:lnTo>
                      <a:pt x="76" y="58"/>
                    </a:lnTo>
                    <a:lnTo>
                      <a:pt x="76" y="58"/>
                    </a:lnTo>
                    <a:lnTo>
                      <a:pt x="60" y="60"/>
                    </a:lnTo>
                    <a:lnTo>
                      <a:pt x="46" y="64"/>
                    </a:lnTo>
                    <a:lnTo>
                      <a:pt x="34" y="72"/>
                    </a:lnTo>
                    <a:lnTo>
                      <a:pt x="22" y="80"/>
                    </a:lnTo>
                    <a:lnTo>
                      <a:pt x="12" y="92"/>
                    </a:lnTo>
                    <a:lnTo>
                      <a:pt x="6" y="104"/>
                    </a:lnTo>
                    <a:lnTo>
                      <a:pt x="2" y="118"/>
                    </a:lnTo>
                    <a:lnTo>
                      <a:pt x="0" y="134"/>
                    </a:lnTo>
                    <a:lnTo>
                      <a:pt x="0" y="732"/>
                    </a:lnTo>
                    <a:lnTo>
                      <a:pt x="0" y="732"/>
                    </a:lnTo>
                    <a:lnTo>
                      <a:pt x="2" y="746"/>
                    </a:lnTo>
                    <a:lnTo>
                      <a:pt x="6" y="760"/>
                    </a:lnTo>
                    <a:lnTo>
                      <a:pt x="12" y="774"/>
                    </a:lnTo>
                    <a:lnTo>
                      <a:pt x="22" y="784"/>
                    </a:lnTo>
                    <a:lnTo>
                      <a:pt x="34" y="794"/>
                    </a:lnTo>
                    <a:lnTo>
                      <a:pt x="46" y="800"/>
                    </a:lnTo>
                    <a:lnTo>
                      <a:pt x="60" y="806"/>
                    </a:lnTo>
                    <a:lnTo>
                      <a:pt x="76" y="806"/>
                    </a:lnTo>
                    <a:lnTo>
                      <a:pt x="902" y="806"/>
                    </a:lnTo>
                    <a:lnTo>
                      <a:pt x="902" y="806"/>
                    </a:lnTo>
                    <a:lnTo>
                      <a:pt x="918" y="806"/>
                    </a:lnTo>
                    <a:lnTo>
                      <a:pt x="932" y="800"/>
                    </a:lnTo>
                    <a:lnTo>
                      <a:pt x="944" y="794"/>
                    </a:lnTo>
                    <a:lnTo>
                      <a:pt x="956" y="784"/>
                    </a:lnTo>
                    <a:lnTo>
                      <a:pt x="964" y="774"/>
                    </a:lnTo>
                    <a:lnTo>
                      <a:pt x="972" y="760"/>
                    </a:lnTo>
                    <a:lnTo>
                      <a:pt x="976" y="746"/>
                    </a:lnTo>
                    <a:lnTo>
                      <a:pt x="978" y="732"/>
                    </a:lnTo>
                    <a:lnTo>
                      <a:pt x="978" y="134"/>
                    </a:lnTo>
                    <a:lnTo>
                      <a:pt x="978" y="134"/>
                    </a:lnTo>
                    <a:lnTo>
                      <a:pt x="976" y="118"/>
                    </a:lnTo>
                    <a:lnTo>
                      <a:pt x="972" y="104"/>
                    </a:lnTo>
                    <a:lnTo>
                      <a:pt x="964" y="92"/>
                    </a:lnTo>
                    <a:lnTo>
                      <a:pt x="956" y="80"/>
                    </a:lnTo>
                    <a:lnTo>
                      <a:pt x="944" y="72"/>
                    </a:lnTo>
                    <a:lnTo>
                      <a:pt x="932" y="64"/>
                    </a:lnTo>
                    <a:lnTo>
                      <a:pt x="918" y="60"/>
                    </a:lnTo>
                    <a:lnTo>
                      <a:pt x="902" y="58"/>
                    </a:lnTo>
                    <a:lnTo>
                      <a:pt x="902" y="58"/>
                    </a:lnTo>
                    <a:close/>
                    <a:moveTo>
                      <a:pt x="246" y="152"/>
                    </a:moveTo>
                    <a:lnTo>
                      <a:pt x="246" y="152"/>
                    </a:lnTo>
                    <a:lnTo>
                      <a:pt x="246" y="158"/>
                    </a:lnTo>
                    <a:lnTo>
                      <a:pt x="244" y="164"/>
                    </a:lnTo>
                    <a:lnTo>
                      <a:pt x="238" y="174"/>
                    </a:lnTo>
                    <a:lnTo>
                      <a:pt x="228" y="182"/>
                    </a:lnTo>
                    <a:lnTo>
                      <a:pt x="222" y="184"/>
                    </a:lnTo>
                    <a:lnTo>
                      <a:pt x="216" y="184"/>
                    </a:lnTo>
                    <a:lnTo>
                      <a:pt x="124" y="184"/>
                    </a:lnTo>
                    <a:lnTo>
                      <a:pt x="124" y="184"/>
                    </a:lnTo>
                    <a:lnTo>
                      <a:pt x="118" y="184"/>
                    </a:lnTo>
                    <a:lnTo>
                      <a:pt x="112" y="182"/>
                    </a:lnTo>
                    <a:lnTo>
                      <a:pt x="104" y="174"/>
                    </a:lnTo>
                    <a:lnTo>
                      <a:pt x="98" y="164"/>
                    </a:lnTo>
                    <a:lnTo>
                      <a:pt x="94" y="152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96" y="122"/>
                    </a:lnTo>
                    <a:lnTo>
                      <a:pt x="98" y="116"/>
                    </a:lnTo>
                    <a:lnTo>
                      <a:pt x="104" y="106"/>
                    </a:lnTo>
                    <a:lnTo>
                      <a:pt x="112" y="100"/>
                    </a:lnTo>
                    <a:lnTo>
                      <a:pt x="118" y="98"/>
                    </a:lnTo>
                    <a:lnTo>
                      <a:pt x="124" y="98"/>
                    </a:lnTo>
                    <a:lnTo>
                      <a:pt x="216" y="98"/>
                    </a:lnTo>
                    <a:lnTo>
                      <a:pt x="216" y="98"/>
                    </a:lnTo>
                    <a:lnTo>
                      <a:pt x="222" y="98"/>
                    </a:lnTo>
                    <a:lnTo>
                      <a:pt x="228" y="100"/>
                    </a:lnTo>
                    <a:lnTo>
                      <a:pt x="238" y="106"/>
                    </a:lnTo>
                    <a:lnTo>
                      <a:pt x="244" y="116"/>
                    </a:lnTo>
                    <a:lnTo>
                      <a:pt x="246" y="122"/>
                    </a:lnTo>
                    <a:lnTo>
                      <a:pt x="246" y="128"/>
                    </a:lnTo>
                    <a:lnTo>
                      <a:pt x="246" y="152"/>
                    </a:lnTo>
                    <a:close/>
                    <a:moveTo>
                      <a:pt x="488" y="700"/>
                    </a:moveTo>
                    <a:lnTo>
                      <a:pt x="488" y="700"/>
                    </a:lnTo>
                    <a:lnTo>
                      <a:pt x="466" y="700"/>
                    </a:lnTo>
                    <a:lnTo>
                      <a:pt x="444" y="696"/>
                    </a:lnTo>
                    <a:lnTo>
                      <a:pt x="422" y="690"/>
                    </a:lnTo>
                    <a:lnTo>
                      <a:pt x="402" y="682"/>
                    </a:lnTo>
                    <a:lnTo>
                      <a:pt x="382" y="674"/>
                    </a:lnTo>
                    <a:lnTo>
                      <a:pt x="364" y="662"/>
                    </a:lnTo>
                    <a:lnTo>
                      <a:pt x="346" y="650"/>
                    </a:lnTo>
                    <a:lnTo>
                      <a:pt x="330" y="634"/>
                    </a:lnTo>
                    <a:lnTo>
                      <a:pt x="316" y="618"/>
                    </a:lnTo>
                    <a:lnTo>
                      <a:pt x="304" y="602"/>
                    </a:lnTo>
                    <a:lnTo>
                      <a:pt x="292" y="584"/>
                    </a:lnTo>
                    <a:lnTo>
                      <a:pt x="282" y="564"/>
                    </a:lnTo>
                    <a:lnTo>
                      <a:pt x="274" y="542"/>
                    </a:lnTo>
                    <a:lnTo>
                      <a:pt x="270" y="522"/>
                    </a:lnTo>
                    <a:lnTo>
                      <a:pt x="266" y="500"/>
                    </a:lnTo>
                    <a:lnTo>
                      <a:pt x="264" y="476"/>
                    </a:lnTo>
                    <a:lnTo>
                      <a:pt x="264" y="476"/>
                    </a:lnTo>
                    <a:lnTo>
                      <a:pt x="266" y="454"/>
                    </a:lnTo>
                    <a:lnTo>
                      <a:pt x="270" y="432"/>
                    </a:lnTo>
                    <a:lnTo>
                      <a:pt x="274" y="410"/>
                    </a:lnTo>
                    <a:lnTo>
                      <a:pt x="282" y="390"/>
                    </a:lnTo>
                    <a:lnTo>
                      <a:pt x="292" y="370"/>
                    </a:lnTo>
                    <a:lnTo>
                      <a:pt x="304" y="352"/>
                    </a:lnTo>
                    <a:lnTo>
                      <a:pt x="316" y="334"/>
                    </a:lnTo>
                    <a:lnTo>
                      <a:pt x="330" y="318"/>
                    </a:lnTo>
                    <a:lnTo>
                      <a:pt x="346" y="304"/>
                    </a:lnTo>
                    <a:lnTo>
                      <a:pt x="364" y="290"/>
                    </a:lnTo>
                    <a:lnTo>
                      <a:pt x="382" y="280"/>
                    </a:lnTo>
                    <a:lnTo>
                      <a:pt x="402" y="270"/>
                    </a:lnTo>
                    <a:lnTo>
                      <a:pt x="422" y="262"/>
                    </a:lnTo>
                    <a:lnTo>
                      <a:pt x="444" y="258"/>
                    </a:lnTo>
                    <a:lnTo>
                      <a:pt x="466" y="254"/>
                    </a:lnTo>
                    <a:lnTo>
                      <a:pt x="488" y="252"/>
                    </a:lnTo>
                    <a:lnTo>
                      <a:pt x="488" y="252"/>
                    </a:lnTo>
                    <a:lnTo>
                      <a:pt x="512" y="254"/>
                    </a:lnTo>
                    <a:lnTo>
                      <a:pt x="534" y="258"/>
                    </a:lnTo>
                    <a:lnTo>
                      <a:pt x="556" y="262"/>
                    </a:lnTo>
                    <a:lnTo>
                      <a:pt x="576" y="270"/>
                    </a:lnTo>
                    <a:lnTo>
                      <a:pt x="596" y="280"/>
                    </a:lnTo>
                    <a:lnTo>
                      <a:pt x="614" y="290"/>
                    </a:lnTo>
                    <a:lnTo>
                      <a:pt x="632" y="304"/>
                    </a:lnTo>
                    <a:lnTo>
                      <a:pt x="646" y="318"/>
                    </a:lnTo>
                    <a:lnTo>
                      <a:pt x="662" y="334"/>
                    </a:lnTo>
                    <a:lnTo>
                      <a:pt x="674" y="352"/>
                    </a:lnTo>
                    <a:lnTo>
                      <a:pt x="686" y="370"/>
                    </a:lnTo>
                    <a:lnTo>
                      <a:pt x="694" y="390"/>
                    </a:lnTo>
                    <a:lnTo>
                      <a:pt x="702" y="410"/>
                    </a:lnTo>
                    <a:lnTo>
                      <a:pt x="708" y="432"/>
                    </a:lnTo>
                    <a:lnTo>
                      <a:pt x="712" y="454"/>
                    </a:lnTo>
                    <a:lnTo>
                      <a:pt x="712" y="476"/>
                    </a:lnTo>
                    <a:lnTo>
                      <a:pt x="712" y="476"/>
                    </a:lnTo>
                    <a:lnTo>
                      <a:pt x="712" y="500"/>
                    </a:lnTo>
                    <a:lnTo>
                      <a:pt x="708" y="522"/>
                    </a:lnTo>
                    <a:lnTo>
                      <a:pt x="702" y="542"/>
                    </a:lnTo>
                    <a:lnTo>
                      <a:pt x="694" y="564"/>
                    </a:lnTo>
                    <a:lnTo>
                      <a:pt x="686" y="584"/>
                    </a:lnTo>
                    <a:lnTo>
                      <a:pt x="674" y="602"/>
                    </a:lnTo>
                    <a:lnTo>
                      <a:pt x="662" y="618"/>
                    </a:lnTo>
                    <a:lnTo>
                      <a:pt x="646" y="634"/>
                    </a:lnTo>
                    <a:lnTo>
                      <a:pt x="632" y="650"/>
                    </a:lnTo>
                    <a:lnTo>
                      <a:pt x="614" y="662"/>
                    </a:lnTo>
                    <a:lnTo>
                      <a:pt x="596" y="674"/>
                    </a:lnTo>
                    <a:lnTo>
                      <a:pt x="576" y="682"/>
                    </a:lnTo>
                    <a:lnTo>
                      <a:pt x="556" y="690"/>
                    </a:lnTo>
                    <a:lnTo>
                      <a:pt x="534" y="696"/>
                    </a:lnTo>
                    <a:lnTo>
                      <a:pt x="512" y="700"/>
                    </a:lnTo>
                    <a:lnTo>
                      <a:pt x="488" y="700"/>
                    </a:lnTo>
                    <a:lnTo>
                      <a:pt x="488" y="700"/>
                    </a:lnTo>
                    <a:close/>
                    <a:moveTo>
                      <a:pt x="848" y="194"/>
                    </a:moveTo>
                    <a:lnTo>
                      <a:pt x="848" y="194"/>
                    </a:lnTo>
                    <a:lnTo>
                      <a:pt x="840" y="192"/>
                    </a:lnTo>
                    <a:lnTo>
                      <a:pt x="830" y="190"/>
                    </a:lnTo>
                    <a:lnTo>
                      <a:pt x="824" y="186"/>
                    </a:lnTo>
                    <a:lnTo>
                      <a:pt x="818" y="180"/>
                    </a:lnTo>
                    <a:lnTo>
                      <a:pt x="812" y="174"/>
                    </a:lnTo>
                    <a:lnTo>
                      <a:pt x="808" y="168"/>
                    </a:lnTo>
                    <a:lnTo>
                      <a:pt x="806" y="158"/>
                    </a:lnTo>
                    <a:lnTo>
                      <a:pt x="804" y="150"/>
                    </a:lnTo>
                    <a:lnTo>
                      <a:pt x="804" y="150"/>
                    </a:lnTo>
                    <a:lnTo>
                      <a:pt x="806" y="142"/>
                    </a:lnTo>
                    <a:lnTo>
                      <a:pt x="808" y="134"/>
                    </a:lnTo>
                    <a:lnTo>
                      <a:pt x="812" y="126"/>
                    </a:lnTo>
                    <a:lnTo>
                      <a:pt x="818" y="120"/>
                    </a:lnTo>
                    <a:lnTo>
                      <a:pt x="824" y="114"/>
                    </a:lnTo>
                    <a:lnTo>
                      <a:pt x="830" y="110"/>
                    </a:lnTo>
                    <a:lnTo>
                      <a:pt x="840" y="108"/>
                    </a:lnTo>
                    <a:lnTo>
                      <a:pt x="848" y="106"/>
                    </a:lnTo>
                    <a:lnTo>
                      <a:pt x="848" y="106"/>
                    </a:lnTo>
                    <a:lnTo>
                      <a:pt x="856" y="108"/>
                    </a:lnTo>
                    <a:lnTo>
                      <a:pt x="864" y="110"/>
                    </a:lnTo>
                    <a:lnTo>
                      <a:pt x="872" y="114"/>
                    </a:lnTo>
                    <a:lnTo>
                      <a:pt x="878" y="120"/>
                    </a:lnTo>
                    <a:lnTo>
                      <a:pt x="884" y="126"/>
                    </a:lnTo>
                    <a:lnTo>
                      <a:pt x="888" y="134"/>
                    </a:lnTo>
                    <a:lnTo>
                      <a:pt x="890" y="142"/>
                    </a:lnTo>
                    <a:lnTo>
                      <a:pt x="892" y="150"/>
                    </a:lnTo>
                    <a:lnTo>
                      <a:pt x="892" y="150"/>
                    </a:lnTo>
                    <a:lnTo>
                      <a:pt x="890" y="158"/>
                    </a:lnTo>
                    <a:lnTo>
                      <a:pt x="888" y="168"/>
                    </a:lnTo>
                    <a:lnTo>
                      <a:pt x="884" y="174"/>
                    </a:lnTo>
                    <a:lnTo>
                      <a:pt x="878" y="180"/>
                    </a:lnTo>
                    <a:lnTo>
                      <a:pt x="872" y="186"/>
                    </a:lnTo>
                    <a:lnTo>
                      <a:pt x="864" y="190"/>
                    </a:lnTo>
                    <a:lnTo>
                      <a:pt x="856" y="192"/>
                    </a:lnTo>
                    <a:lnTo>
                      <a:pt x="848" y="194"/>
                    </a:lnTo>
                    <a:lnTo>
                      <a:pt x="848" y="1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 userDrawn="1"/>
          </p:nvGrpSpPr>
          <p:grpSpPr>
            <a:xfrm>
              <a:off x="1072542" y="-1075771"/>
              <a:ext cx="2562225" cy="2562225"/>
              <a:chOff x="1072542" y="-1075771"/>
              <a:chExt cx="2562225" cy="2562225"/>
            </a:xfrm>
          </p:grpSpPr>
          <p:sp>
            <p:nvSpPr>
              <p:cNvPr id="33" name="Freeform 15"/>
              <p:cNvSpPr>
                <a:spLocks/>
              </p:cNvSpPr>
              <p:nvPr userDrawn="1"/>
            </p:nvSpPr>
            <p:spPr bwMode="auto">
              <a:xfrm>
                <a:off x="1129692" y="-1018621"/>
                <a:ext cx="2447925" cy="2447925"/>
              </a:xfrm>
              <a:custGeom>
                <a:avLst/>
                <a:gdLst>
                  <a:gd name="T0" fmla="*/ 1542 w 1542"/>
                  <a:gd name="T1" fmla="*/ 1362 h 1542"/>
                  <a:gd name="T2" fmla="*/ 1538 w 1542"/>
                  <a:gd name="T3" fmla="*/ 1398 h 1542"/>
                  <a:gd name="T4" fmla="*/ 1528 w 1542"/>
                  <a:gd name="T5" fmla="*/ 1432 h 1542"/>
                  <a:gd name="T6" fmla="*/ 1510 w 1542"/>
                  <a:gd name="T7" fmla="*/ 1462 h 1542"/>
                  <a:gd name="T8" fmla="*/ 1488 w 1542"/>
                  <a:gd name="T9" fmla="*/ 1490 h 1542"/>
                  <a:gd name="T10" fmla="*/ 1462 w 1542"/>
                  <a:gd name="T11" fmla="*/ 1512 h 1542"/>
                  <a:gd name="T12" fmla="*/ 1432 w 1542"/>
                  <a:gd name="T13" fmla="*/ 1528 h 1542"/>
                  <a:gd name="T14" fmla="*/ 1398 w 1542"/>
                  <a:gd name="T15" fmla="*/ 1538 h 1542"/>
                  <a:gd name="T16" fmla="*/ 1362 w 1542"/>
                  <a:gd name="T17" fmla="*/ 1542 h 1542"/>
                  <a:gd name="T18" fmla="*/ 180 w 1542"/>
                  <a:gd name="T19" fmla="*/ 1542 h 1542"/>
                  <a:gd name="T20" fmla="*/ 144 w 1542"/>
                  <a:gd name="T21" fmla="*/ 1538 h 1542"/>
                  <a:gd name="T22" fmla="*/ 110 w 1542"/>
                  <a:gd name="T23" fmla="*/ 1528 h 1542"/>
                  <a:gd name="T24" fmla="*/ 80 w 1542"/>
                  <a:gd name="T25" fmla="*/ 1512 h 1542"/>
                  <a:gd name="T26" fmla="*/ 54 w 1542"/>
                  <a:gd name="T27" fmla="*/ 1490 h 1542"/>
                  <a:gd name="T28" fmla="*/ 32 w 1542"/>
                  <a:gd name="T29" fmla="*/ 1462 h 1542"/>
                  <a:gd name="T30" fmla="*/ 14 w 1542"/>
                  <a:gd name="T31" fmla="*/ 1432 h 1542"/>
                  <a:gd name="T32" fmla="*/ 4 w 1542"/>
                  <a:gd name="T33" fmla="*/ 1398 h 1542"/>
                  <a:gd name="T34" fmla="*/ 0 w 1542"/>
                  <a:gd name="T35" fmla="*/ 1362 h 1542"/>
                  <a:gd name="T36" fmla="*/ 0 w 1542"/>
                  <a:gd name="T37" fmla="*/ 182 h 1542"/>
                  <a:gd name="T38" fmla="*/ 4 w 1542"/>
                  <a:gd name="T39" fmla="*/ 146 h 1542"/>
                  <a:gd name="T40" fmla="*/ 14 w 1542"/>
                  <a:gd name="T41" fmla="*/ 112 h 1542"/>
                  <a:gd name="T42" fmla="*/ 32 w 1542"/>
                  <a:gd name="T43" fmla="*/ 80 h 1542"/>
                  <a:gd name="T44" fmla="*/ 54 w 1542"/>
                  <a:gd name="T45" fmla="*/ 54 h 1542"/>
                  <a:gd name="T46" fmla="*/ 80 w 1542"/>
                  <a:gd name="T47" fmla="*/ 32 h 1542"/>
                  <a:gd name="T48" fmla="*/ 110 w 1542"/>
                  <a:gd name="T49" fmla="*/ 16 h 1542"/>
                  <a:gd name="T50" fmla="*/ 144 w 1542"/>
                  <a:gd name="T51" fmla="*/ 4 h 1542"/>
                  <a:gd name="T52" fmla="*/ 180 w 1542"/>
                  <a:gd name="T53" fmla="*/ 0 h 1542"/>
                  <a:gd name="T54" fmla="*/ 1362 w 1542"/>
                  <a:gd name="T55" fmla="*/ 0 h 1542"/>
                  <a:gd name="T56" fmla="*/ 1398 w 1542"/>
                  <a:gd name="T57" fmla="*/ 4 h 1542"/>
                  <a:gd name="T58" fmla="*/ 1432 w 1542"/>
                  <a:gd name="T59" fmla="*/ 16 h 1542"/>
                  <a:gd name="T60" fmla="*/ 1462 w 1542"/>
                  <a:gd name="T61" fmla="*/ 32 h 1542"/>
                  <a:gd name="T62" fmla="*/ 1488 w 1542"/>
                  <a:gd name="T63" fmla="*/ 54 h 1542"/>
                  <a:gd name="T64" fmla="*/ 1510 w 1542"/>
                  <a:gd name="T65" fmla="*/ 80 h 1542"/>
                  <a:gd name="T66" fmla="*/ 1528 w 1542"/>
                  <a:gd name="T67" fmla="*/ 112 h 1542"/>
                  <a:gd name="T68" fmla="*/ 1538 w 1542"/>
                  <a:gd name="T69" fmla="*/ 146 h 1542"/>
                  <a:gd name="T70" fmla="*/ 1542 w 1542"/>
                  <a:gd name="T71" fmla="*/ 182 h 1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42" h="1542">
                    <a:moveTo>
                      <a:pt x="1542" y="1362"/>
                    </a:moveTo>
                    <a:lnTo>
                      <a:pt x="1542" y="1362"/>
                    </a:lnTo>
                    <a:lnTo>
                      <a:pt x="1540" y="1380"/>
                    </a:lnTo>
                    <a:lnTo>
                      <a:pt x="1538" y="1398"/>
                    </a:lnTo>
                    <a:lnTo>
                      <a:pt x="1534" y="1416"/>
                    </a:lnTo>
                    <a:lnTo>
                      <a:pt x="1528" y="1432"/>
                    </a:lnTo>
                    <a:lnTo>
                      <a:pt x="1520" y="1448"/>
                    </a:lnTo>
                    <a:lnTo>
                      <a:pt x="1510" y="1462"/>
                    </a:lnTo>
                    <a:lnTo>
                      <a:pt x="1500" y="1476"/>
                    </a:lnTo>
                    <a:lnTo>
                      <a:pt x="1488" y="1490"/>
                    </a:lnTo>
                    <a:lnTo>
                      <a:pt x="1476" y="1502"/>
                    </a:lnTo>
                    <a:lnTo>
                      <a:pt x="1462" y="1512"/>
                    </a:lnTo>
                    <a:lnTo>
                      <a:pt x="1448" y="1520"/>
                    </a:lnTo>
                    <a:lnTo>
                      <a:pt x="1432" y="1528"/>
                    </a:lnTo>
                    <a:lnTo>
                      <a:pt x="1414" y="1534"/>
                    </a:lnTo>
                    <a:lnTo>
                      <a:pt x="1398" y="1538"/>
                    </a:lnTo>
                    <a:lnTo>
                      <a:pt x="1380" y="1542"/>
                    </a:lnTo>
                    <a:lnTo>
                      <a:pt x="1362" y="1542"/>
                    </a:lnTo>
                    <a:lnTo>
                      <a:pt x="180" y="1542"/>
                    </a:lnTo>
                    <a:lnTo>
                      <a:pt x="180" y="1542"/>
                    </a:lnTo>
                    <a:lnTo>
                      <a:pt x="162" y="1542"/>
                    </a:lnTo>
                    <a:lnTo>
                      <a:pt x="144" y="1538"/>
                    </a:lnTo>
                    <a:lnTo>
                      <a:pt x="128" y="1534"/>
                    </a:lnTo>
                    <a:lnTo>
                      <a:pt x="110" y="1528"/>
                    </a:lnTo>
                    <a:lnTo>
                      <a:pt x="94" y="1520"/>
                    </a:lnTo>
                    <a:lnTo>
                      <a:pt x="80" y="1512"/>
                    </a:lnTo>
                    <a:lnTo>
                      <a:pt x="66" y="1502"/>
                    </a:lnTo>
                    <a:lnTo>
                      <a:pt x="54" y="1490"/>
                    </a:lnTo>
                    <a:lnTo>
                      <a:pt x="42" y="1476"/>
                    </a:lnTo>
                    <a:lnTo>
                      <a:pt x="32" y="1462"/>
                    </a:lnTo>
                    <a:lnTo>
                      <a:pt x="22" y="1448"/>
                    </a:lnTo>
                    <a:lnTo>
                      <a:pt x="14" y="1432"/>
                    </a:lnTo>
                    <a:lnTo>
                      <a:pt x="8" y="1416"/>
                    </a:lnTo>
                    <a:lnTo>
                      <a:pt x="4" y="1398"/>
                    </a:lnTo>
                    <a:lnTo>
                      <a:pt x="2" y="1380"/>
                    </a:lnTo>
                    <a:lnTo>
                      <a:pt x="0" y="1362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162"/>
                    </a:lnTo>
                    <a:lnTo>
                      <a:pt x="4" y="146"/>
                    </a:lnTo>
                    <a:lnTo>
                      <a:pt x="8" y="128"/>
                    </a:lnTo>
                    <a:lnTo>
                      <a:pt x="14" y="112"/>
                    </a:lnTo>
                    <a:lnTo>
                      <a:pt x="22" y="96"/>
                    </a:lnTo>
                    <a:lnTo>
                      <a:pt x="32" y="80"/>
                    </a:lnTo>
                    <a:lnTo>
                      <a:pt x="42" y="66"/>
                    </a:lnTo>
                    <a:lnTo>
                      <a:pt x="54" y="54"/>
                    </a:lnTo>
                    <a:lnTo>
                      <a:pt x="66" y="42"/>
                    </a:lnTo>
                    <a:lnTo>
                      <a:pt x="80" y="32"/>
                    </a:lnTo>
                    <a:lnTo>
                      <a:pt x="94" y="22"/>
                    </a:lnTo>
                    <a:lnTo>
                      <a:pt x="110" y="16"/>
                    </a:lnTo>
                    <a:lnTo>
                      <a:pt x="128" y="8"/>
                    </a:lnTo>
                    <a:lnTo>
                      <a:pt x="144" y="4"/>
                    </a:lnTo>
                    <a:lnTo>
                      <a:pt x="162" y="2"/>
                    </a:lnTo>
                    <a:lnTo>
                      <a:pt x="180" y="0"/>
                    </a:lnTo>
                    <a:lnTo>
                      <a:pt x="1362" y="0"/>
                    </a:lnTo>
                    <a:lnTo>
                      <a:pt x="1362" y="0"/>
                    </a:lnTo>
                    <a:lnTo>
                      <a:pt x="1380" y="2"/>
                    </a:lnTo>
                    <a:lnTo>
                      <a:pt x="1398" y="4"/>
                    </a:lnTo>
                    <a:lnTo>
                      <a:pt x="1414" y="8"/>
                    </a:lnTo>
                    <a:lnTo>
                      <a:pt x="1432" y="16"/>
                    </a:lnTo>
                    <a:lnTo>
                      <a:pt x="1448" y="22"/>
                    </a:lnTo>
                    <a:lnTo>
                      <a:pt x="1462" y="32"/>
                    </a:lnTo>
                    <a:lnTo>
                      <a:pt x="1476" y="42"/>
                    </a:lnTo>
                    <a:lnTo>
                      <a:pt x="1488" y="54"/>
                    </a:lnTo>
                    <a:lnTo>
                      <a:pt x="1500" y="66"/>
                    </a:lnTo>
                    <a:lnTo>
                      <a:pt x="1510" y="80"/>
                    </a:lnTo>
                    <a:lnTo>
                      <a:pt x="1520" y="96"/>
                    </a:lnTo>
                    <a:lnTo>
                      <a:pt x="1528" y="112"/>
                    </a:lnTo>
                    <a:lnTo>
                      <a:pt x="1534" y="128"/>
                    </a:lnTo>
                    <a:lnTo>
                      <a:pt x="1538" y="146"/>
                    </a:lnTo>
                    <a:lnTo>
                      <a:pt x="1540" y="162"/>
                    </a:lnTo>
                    <a:lnTo>
                      <a:pt x="1542" y="182"/>
                    </a:lnTo>
                    <a:lnTo>
                      <a:pt x="1542" y="13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4" name="Freeform 16"/>
              <p:cNvSpPr>
                <a:spLocks noEditPoints="1"/>
              </p:cNvSpPr>
              <p:nvPr userDrawn="1"/>
            </p:nvSpPr>
            <p:spPr bwMode="auto">
              <a:xfrm>
                <a:off x="1072542" y="-1075771"/>
                <a:ext cx="2562225" cy="2562225"/>
              </a:xfrm>
              <a:custGeom>
                <a:avLst/>
                <a:gdLst>
                  <a:gd name="T0" fmla="*/ 1416 w 1614"/>
                  <a:gd name="T1" fmla="*/ 38 h 1614"/>
                  <a:gd name="T2" fmla="*/ 1468 w 1614"/>
                  <a:gd name="T3" fmla="*/ 52 h 1614"/>
                  <a:gd name="T4" fmla="*/ 1512 w 1614"/>
                  <a:gd name="T5" fmla="*/ 78 h 1614"/>
                  <a:gd name="T6" fmla="*/ 1546 w 1614"/>
                  <a:gd name="T7" fmla="*/ 116 h 1614"/>
                  <a:gd name="T8" fmla="*/ 1570 w 1614"/>
                  <a:gd name="T9" fmla="*/ 164 h 1614"/>
                  <a:gd name="T10" fmla="*/ 1578 w 1614"/>
                  <a:gd name="T11" fmla="*/ 218 h 1614"/>
                  <a:gd name="T12" fmla="*/ 1576 w 1614"/>
                  <a:gd name="T13" fmla="*/ 1416 h 1614"/>
                  <a:gd name="T14" fmla="*/ 1564 w 1614"/>
                  <a:gd name="T15" fmla="*/ 1468 h 1614"/>
                  <a:gd name="T16" fmla="*/ 1536 w 1614"/>
                  <a:gd name="T17" fmla="*/ 1512 h 1614"/>
                  <a:gd name="T18" fmla="*/ 1498 w 1614"/>
                  <a:gd name="T19" fmla="*/ 1548 h 1614"/>
                  <a:gd name="T20" fmla="*/ 1450 w 1614"/>
                  <a:gd name="T21" fmla="*/ 1570 h 1614"/>
                  <a:gd name="T22" fmla="*/ 1398 w 1614"/>
                  <a:gd name="T23" fmla="*/ 1578 h 1614"/>
                  <a:gd name="T24" fmla="*/ 198 w 1614"/>
                  <a:gd name="T25" fmla="*/ 1578 h 1614"/>
                  <a:gd name="T26" fmla="*/ 146 w 1614"/>
                  <a:gd name="T27" fmla="*/ 1564 h 1614"/>
                  <a:gd name="T28" fmla="*/ 102 w 1614"/>
                  <a:gd name="T29" fmla="*/ 1538 h 1614"/>
                  <a:gd name="T30" fmla="*/ 68 w 1614"/>
                  <a:gd name="T31" fmla="*/ 1498 h 1614"/>
                  <a:gd name="T32" fmla="*/ 44 w 1614"/>
                  <a:gd name="T33" fmla="*/ 1452 h 1614"/>
                  <a:gd name="T34" fmla="*/ 36 w 1614"/>
                  <a:gd name="T35" fmla="*/ 1398 h 1614"/>
                  <a:gd name="T36" fmla="*/ 38 w 1614"/>
                  <a:gd name="T37" fmla="*/ 198 h 1614"/>
                  <a:gd name="T38" fmla="*/ 50 w 1614"/>
                  <a:gd name="T39" fmla="*/ 148 h 1614"/>
                  <a:gd name="T40" fmla="*/ 78 w 1614"/>
                  <a:gd name="T41" fmla="*/ 102 h 1614"/>
                  <a:gd name="T42" fmla="*/ 116 w 1614"/>
                  <a:gd name="T43" fmla="*/ 68 h 1614"/>
                  <a:gd name="T44" fmla="*/ 164 w 1614"/>
                  <a:gd name="T45" fmla="*/ 44 h 1614"/>
                  <a:gd name="T46" fmla="*/ 216 w 1614"/>
                  <a:gd name="T47" fmla="*/ 36 h 1614"/>
                  <a:gd name="T48" fmla="*/ 1398 w 1614"/>
                  <a:gd name="T49" fmla="*/ 0 h 1614"/>
                  <a:gd name="T50" fmla="*/ 194 w 1614"/>
                  <a:gd name="T51" fmla="*/ 2 h 1614"/>
                  <a:gd name="T52" fmla="*/ 132 w 1614"/>
                  <a:gd name="T53" fmla="*/ 18 h 1614"/>
                  <a:gd name="T54" fmla="*/ 80 w 1614"/>
                  <a:gd name="T55" fmla="*/ 50 h 1614"/>
                  <a:gd name="T56" fmla="*/ 38 w 1614"/>
                  <a:gd name="T57" fmla="*/ 96 h 1614"/>
                  <a:gd name="T58" fmla="*/ 10 w 1614"/>
                  <a:gd name="T59" fmla="*/ 152 h 1614"/>
                  <a:gd name="T60" fmla="*/ 0 w 1614"/>
                  <a:gd name="T61" fmla="*/ 218 h 1614"/>
                  <a:gd name="T62" fmla="*/ 2 w 1614"/>
                  <a:gd name="T63" fmla="*/ 1420 h 1614"/>
                  <a:gd name="T64" fmla="*/ 18 w 1614"/>
                  <a:gd name="T65" fmla="*/ 1482 h 1614"/>
                  <a:gd name="T66" fmla="*/ 50 w 1614"/>
                  <a:gd name="T67" fmla="*/ 1536 h 1614"/>
                  <a:gd name="T68" fmla="*/ 96 w 1614"/>
                  <a:gd name="T69" fmla="*/ 1578 h 1614"/>
                  <a:gd name="T70" fmla="*/ 152 w 1614"/>
                  <a:gd name="T71" fmla="*/ 1604 h 1614"/>
                  <a:gd name="T72" fmla="*/ 216 w 1614"/>
                  <a:gd name="T73" fmla="*/ 1614 h 1614"/>
                  <a:gd name="T74" fmla="*/ 1420 w 1614"/>
                  <a:gd name="T75" fmla="*/ 1614 h 1614"/>
                  <a:gd name="T76" fmla="*/ 1482 w 1614"/>
                  <a:gd name="T77" fmla="*/ 1598 h 1614"/>
                  <a:gd name="T78" fmla="*/ 1536 w 1614"/>
                  <a:gd name="T79" fmla="*/ 1566 h 1614"/>
                  <a:gd name="T80" fmla="*/ 1576 w 1614"/>
                  <a:gd name="T81" fmla="*/ 1520 h 1614"/>
                  <a:gd name="T82" fmla="*/ 1604 w 1614"/>
                  <a:gd name="T83" fmla="*/ 1462 h 1614"/>
                  <a:gd name="T84" fmla="*/ 1614 w 1614"/>
                  <a:gd name="T85" fmla="*/ 1398 h 1614"/>
                  <a:gd name="T86" fmla="*/ 1612 w 1614"/>
                  <a:gd name="T87" fmla="*/ 196 h 1614"/>
                  <a:gd name="T88" fmla="*/ 1596 w 1614"/>
                  <a:gd name="T89" fmla="*/ 134 h 1614"/>
                  <a:gd name="T90" fmla="*/ 1564 w 1614"/>
                  <a:gd name="T91" fmla="*/ 80 h 1614"/>
                  <a:gd name="T92" fmla="*/ 1518 w 1614"/>
                  <a:gd name="T93" fmla="*/ 38 h 1614"/>
                  <a:gd name="T94" fmla="*/ 1462 w 1614"/>
                  <a:gd name="T95" fmla="*/ 10 h 1614"/>
                  <a:gd name="T96" fmla="*/ 1398 w 1614"/>
                  <a:gd name="T97" fmla="*/ 0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14" h="1614">
                    <a:moveTo>
                      <a:pt x="1398" y="36"/>
                    </a:moveTo>
                    <a:lnTo>
                      <a:pt x="1398" y="36"/>
                    </a:lnTo>
                    <a:lnTo>
                      <a:pt x="1416" y="38"/>
                    </a:lnTo>
                    <a:lnTo>
                      <a:pt x="1434" y="40"/>
                    </a:lnTo>
                    <a:lnTo>
                      <a:pt x="1450" y="44"/>
                    </a:lnTo>
                    <a:lnTo>
                      <a:pt x="1468" y="52"/>
                    </a:lnTo>
                    <a:lnTo>
                      <a:pt x="1484" y="58"/>
                    </a:lnTo>
                    <a:lnTo>
                      <a:pt x="1498" y="68"/>
                    </a:lnTo>
                    <a:lnTo>
                      <a:pt x="1512" y="78"/>
                    </a:lnTo>
                    <a:lnTo>
                      <a:pt x="1524" y="90"/>
                    </a:lnTo>
                    <a:lnTo>
                      <a:pt x="1536" y="102"/>
                    </a:lnTo>
                    <a:lnTo>
                      <a:pt x="1546" y="116"/>
                    </a:lnTo>
                    <a:lnTo>
                      <a:pt x="1556" y="132"/>
                    </a:lnTo>
                    <a:lnTo>
                      <a:pt x="1564" y="148"/>
                    </a:lnTo>
                    <a:lnTo>
                      <a:pt x="1570" y="164"/>
                    </a:lnTo>
                    <a:lnTo>
                      <a:pt x="1574" y="182"/>
                    </a:lnTo>
                    <a:lnTo>
                      <a:pt x="1576" y="198"/>
                    </a:lnTo>
                    <a:lnTo>
                      <a:pt x="1578" y="218"/>
                    </a:lnTo>
                    <a:lnTo>
                      <a:pt x="1578" y="1398"/>
                    </a:lnTo>
                    <a:lnTo>
                      <a:pt x="1578" y="1398"/>
                    </a:lnTo>
                    <a:lnTo>
                      <a:pt x="1576" y="1416"/>
                    </a:lnTo>
                    <a:lnTo>
                      <a:pt x="1574" y="1434"/>
                    </a:lnTo>
                    <a:lnTo>
                      <a:pt x="1570" y="1452"/>
                    </a:lnTo>
                    <a:lnTo>
                      <a:pt x="1564" y="1468"/>
                    </a:lnTo>
                    <a:lnTo>
                      <a:pt x="1556" y="1484"/>
                    </a:lnTo>
                    <a:lnTo>
                      <a:pt x="1546" y="1498"/>
                    </a:lnTo>
                    <a:lnTo>
                      <a:pt x="1536" y="1512"/>
                    </a:lnTo>
                    <a:lnTo>
                      <a:pt x="1524" y="1526"/>
                    </a:lnTo>
                    <a:lnTo>
                      <a:pt x="1512" y="1538"/>
                    </a:lnTo>
                    <a:lnTo>
                      <a:pt x="1498" y="1548"/>
                    </a:lnTo>
                    <a:lnTo>
                      <a:pt x="1484" y="1556"/>
                    </a:lnTo>
                    <a:lnTo>
                      <a:pt x="1468" y="1564"/>
                    </a:lnTo>
                    <a:lnTo>
                      <a:pt x="1450" y="1570"/>
                    </a:lnTo>
                    <a:lnTo>
                      <a:pt x="1434" y="1574"/>
                    </a:lnTo>
                    <a:lnTo>
                      <a:pt x="1416" y="1578"/>
                    </a:lnTo>
                    <a:lnTo>
                      <a:pt x="1398" y="1578"/>
                    </a:lnTo>
                    <a:lnTo>
                      <a:pt x="216" y="1578"/>
                    </a:lnTo>
                    <a:lnTo>
                      <a:pt x="216" y="1578"/>
                    </a:lnTo>
                    <a:lnTo>
                      <a:pt x="198" y="1578"/>
                    </a:lnTo>
                    <a:lnTo>
                      <a:pt x="180" y="1574"/>
                    </a:lnTo>
                    <a:lnTo>
                      <a:pt x="164" y="1570"/>
                    </a:lnTo>
                    <a:lnTo>
                      <a:pt x="146" y="1564"/>
                    </a:lnTo>
                    <a:lnTo>
                      <a:pt x="130" y="1556"/>
                    </a:lnTo>
                    <a:lnTo>
                      <a:pt x="116" y="1548"/>
                    </a:lnTo>
                    <a:lnTo>
                      <a:pt x="102" y="1538"/>
                    </a:lnTo>
                    <a:lnTo>
                      <a:pt x="90" y="1526"/>
                    </a:lnTo>
                    <a:lnTo>
                      <a:pt x="78" y="1512"/>
                    </a:lnTo>
                    <a:lnTo>
                      <a:pt x="68" y="1498"/>
                    </a:lnTo>
                    <a:lnTo>
                      <a:pt x="58" y="1484"/>
                    </a:lnTo>
                    <a:lnTo>
                      <a:pt x="50" y="1468"/>
                    </a:lnTo>
                    <a:lnTo>
                      <a:pt x="44" y="1452"/>
                    </a:lnTo>
                    <a:lnTo>
                      <a:pt x="40" y="1434"/>
                    </a:lnTo>
                    <a:lnTo>
                      <a:pt x="38" y="1416"/>
                    </a:lnTo>
                    <a:lnTo>
                      <a:pt x="36" y="1398"/>
                    </a:lnTo>
                    <a:lnTo>
                      <a:pt x="36" y="218"/>
                    </a:lnTo>
                    <a:lnTo>
                      <a:pt x="36" y="218"/>
                    </a:lnTo>
                    <a:lnTo>
                      <a:pt x="38" y="198"/>
                    </a:lnTo>
                    <a:lnTo>
                      <a:pt x="40" y="182"/>
                    </a:lnTo>
                    <a:lnTo>
                      <a:pt x="44" y="164"/>
                    </a:lnTo>
                    <a:lnTo>
                      <a:pt x="50" y="148"/>
                    </a:lnTo>
                    <a:lnTo>
                      <a:pt x="58" y="132"/>
                    </a:lnTo>
                    <a:lnTo>
                      <a:pt x="68" y="116"/>
                    </a:lnTo>
                    <a:lnTo>
                      <a:pt x="78" y="102"/>
                    </a:lnTo>
                    <a:lnTo>
                      <a:pt x="90" y="90"/>
                    </a:lnTo>
                    <a:lnTo>
                      <a:pt x="102" y="78"/>
                    </a:lnTo>
                    <a:lnTo>
                      <a:pt x="116" y="68"/>
                    </a:lnTo>
                    <a:lnTo>
                      <a:pt x="130" y="58"/>
                    </a:lnTo>
                    <a:lnTo>
                      <a:pt x="146" y="52"/>
                    </a:lnTo>
                    <a:lnTo>
                      <a:pt x="164" y="44"/>
                    </a:lnTo>
                    <a:lnTo>
                      <a:pt x="180" y="40"/>
                    </a:lnTo>
                    <a:lnTo>
                      <a:pt x="198" y="38"/>
                    </a:lnTo>
                    <a:lnTo>
                      <a:pt x="216" y="36"/>
                    </a:lnTo>
                    <a:lnTo>
                      <a:pt x="1398" y="36"/>
                    </a:lnTo>
                    <a:lnTo>
                      <a:pt x="1398" y="36"/>
                    </a:lnTo>
                    <a:close/>
                    <a:moveTo>
                      <a:pt x="1398" y="0"/>
                    </a:moveTo>
                    <a:lnTo>
                      <a:pt x="216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4" y="6"/>
                    </a:lnTo>
                    <a:lnTo>
                      <a:pt x="152" y="10"/>
                    </a:lnTo>
                    <a:lnTo>
                      <a:pt x="132" y="18"/>
                    </a:lnTo>
                    <a:lnTo>
                      <a:pt x="114" y="28"/>
                    </a:lnTo>
                    <a:lnTo>
                      <a:pt x="96" y="38"/>
                    </a:lnTo>
                    <a:lnTo>
                      <a:pt x="80" y="50"/>
                    </a:lnTo>
                    <a:lnTo>
                      <a:pt x="64" y="64"/>
                    </a:lnTo>
                    <a:lnTo>
                      <a:pt x="50" y="80"/>
                    </a:lnTo>
                    <a:lnTo>
                      <a:pt x="38" y="96"/>
                    </a:lnTo>
                    <a:lnTo>
                      <a:pt x="26" y="114"/>
                    </a:lnTo>
                    <a:lnTo>
                      <a:pt x="18" y="134"/>
                    </a:lnTo>
                    <a:lnTo>
                      <a:pt x="10" y="152"/>
                    </a:lnTo>
                    <a:lnTo>
                      <a:pt x="4" y="174"/>
                    </a:lnTo>
                    <a:lnTo>
                      <a:pt x="2" y="196"/>
                    </a:lnTo>
                    <a:lnTo>
                      <a:pt x="0" y="218"/>
                    </a:lnTo>
                    <a:lnTo>
                      <a:pt x="0" y="1398"/>
                    </a:lnTo>
                    <a:lnTo>
                      <a:pt x="0" y="1398"/>
                    </a:lnTo>
                    <a:lnTo>
                      <a:pt x="2" y="1420"/>
                    </a:lnTo>
                    <a:lnTo>
                      <a:pt x="4" y="1442"/>
                    </a:lnTo>
                    <a:lnTo>
                      <a:pt x="10" y="1462"/>
                    </a:lnTo>
                    <a:lnTo>
                      <a:pt x="18" y="1482"/>
                    </a:lnTo>
                    <a:lnTo>
                      <a:pt x="26" y="1502"/>
                    </a:lnTo>
                    <a:lnTo>
                      <a:pt x="38" y="1520"/>
                    </a:lnTo>
                    <a:lnTo>
                      <a:pt x="50" y="1536"/>
                    </a:lnTo>
                    <a:lnTo>
                      <a:pt x="64" y="1552"/>
                    </a:lnTo>
                    <a:lnTo>
                      <a:pt x="80" y="1566"/>
                    </a:lnTo>
                    <a:lnTo>
                      <a:pt x="96" y="1578"/>
                    </a:lnTo>
                    <a:lnTo>
                      <a:pt x="114" y="1588"/>
                    </a:lnTo>
                    <a:lnTo>
                      <a:pt x="132" y="1598"/>
                    </a:lnTo>
                    <a:lnTo>
                      <a:pt x="152" y="1604"/>
                    </a:lnTo>
                    <a:lnTo>
                      <a:pt x="174" y="1610"/>
                    </a:lnTo>
                    <a:lnTo>
                      <a:pt x="194" y="1614"/>
                    </a:lnTo>
                    <a:lnTo>
                      <a:pt x="216" y="1614"/>
                    </a:lnTo>
                    <a:lnTo>
                      <a:pt x="1398" y="1614"/>
                    </a:lnTo>
                    <a:lnTo>
                      <a:pt x="1398" y="1614"/>
                    </a:lnTo>
                    <a:lnTo>
                      <a:pt x="1420" y="1614"/>
                    </a:lnTo>
                    <a:lnTo>
                      <a:pt x="1440" y="1610"/>
                    </a:lnTo>
                    <a:lnTo>
                      <a:pt x="1462" y="1604"/>
                    </a:lnTo>
                    <a:lnTo>
                      <a:pt x="1482" y="1598"/>
                    </a:lnTo>
                    <a:lnTo>
                      <a:pt x="1500" y="1588"/>
                    </a:lnTo>
                    <a:lnTo>
                      <a:pt x="1518" y="1578"/>
                    </a:lnTo>
                    <a:lnTo>
                      <a:pt x="1536" y="1566"/>
                    </a:lnTo>
                    <a:lnTo>
                      <a:pt x="1550" y="1552"/>
                    </a:lnTo>
                    <a:lnTo>
                      <a:pt x="1564" y="1536"/>
                    </a:lnTo>
                    <a:lnTo>
                      <a:pt x="1576" y="1520"/>
                    </a:lnTo>
                    <a:lnTo>
                      <a:pt x="1588" y="1502"/>
                    </a:lnTo>
                    <a:lnTo>
                      <a:pt x="1596" y="1482"/>
                    </a:lnTo>
                    <a:lnTo>
                      <a:pt x="1604" y="1462"/>
                    </a:lnTo>
                    <a:lnTo>
                      <a:pt x="1610" y="1442"/>
                    </a:lnTo>
                    <a:lnTo>
                      <a:pt x="1612" y="1420"/>
                    </a:lnTo>
                    <a:lnTo>
                      <a:pt x="1614" y="1398"/>
                    </a:lnTo>
                    <a:lnTo>
                      <a:pt x="1614" y="218"/>
                    </a:lnTo>
                    <a:lnTo>
                      <a:pt x="1614" y="218"/>
                    </a:lnTo>
                    <a:lnTo>
                      <a:pt x="1612" y="196"/>
                    </a:lnTo>
                    <a:lnTo>
                      <a:pt x="1610" y="174"/>
                    </a:lnTo>
                    <a:lnTo>
                      <a:pt x="1604" y="152"/>
                    </a:lnTo>
                    <a:lnTo>
                      <a:pt x="1596" y="134"/>
                    </a:lnTo>
                    <a:lnTo>
                      <a:pt x="1588" y="114"/>
                    </a:lnTo>
                    <a:lnTo>
                      <a:pt x="1576" y="96"/>
                    </a:lnTo>
                    <a:lnTo>
                      <a:pt x="1564" y="80"/>
                    </a:lnTo>
                    <a:lnTo>
                      <a:pt x="1550" y="64"/>
                    </a:lnTo>
                    <a:lnTo>
                      <a:pt x="1536" y="50"/>
                    </a:lnTo>
                    <a:lnTo>
                      <a:pt x="1518" y="38"/>
                    </a:lnTo>
                    <a:lnTo>
                      <a:pt x="1500" y="28"/>
                    </a:lnTo>
                    <a:lnTo>
                      <a:pt x="1482" y="18"/>
                    </a:lnTo>
                    <a:lnTo>
                      <a:pt x="1462" y="10"/>
                    </a:lnTo>
                    <a:lnTo>
                      <a:pt x="1440" y="6"/>
                    </a:lnTo>
                    <a:lnTo>
                      <a:pt x="1420" y="2"/>
                    </a:lnTo>
                    <a:lnTo>
                      <a:pt x="1398" y="0"/>
                    </a:lnTo>
                    <a:lnTo>
                      <a:pt x="13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5" name="Freeform 17"/>
              <p:cNvSpPr>
                <a:spLocks noEditPoints="1"/>
              </p:cNvSpPr>
              <p:nvPr userDrawn="1"/>
            </p:nvSpPr>
            <p:spPr bwMode="auto">
              <a:xfrm>
                <a:off x="1631342" y="-609046"/>
                <a:ext cx="1444625" cy="1628775"/>
              </a:xfrm>
              <a:custGeom>
                <a:avLst/>
                <a:gdLst>
                  <a:gd name="T0" fmla="*/ 680 w 910"/>
                  <a:gd name="T1" fmla="*/ 730 h 1026"/>
                  <a:gd name="T2" fmla="*/ 300 w 910"/>
                  <a:gd name="T3" fmla="*/ 592 h 1026"/>
                  <a:gd name="T4" fmla="*/ 314 w 910"/>
                  <a:gd name="T5" fmla="*/ 512 h 1026"/>
                  <a:gd name="T6" fmla="*/ 654 w 910"/>
                  <a:gd name="T7" fmla="*/ 280 h 1026"/>
                  <a:gd name="T8" fmla="*/ 736 w 910"/>
                  <a:gd name="T9" fmla="*/ 314 h 1026"/>
                  <a:gd name="T10" fmla="*/ 814 w 910"/>
                  <a:gd name="T11" fmla="*/ 302 h 1026"/>
                  <a:gd name="T12" fmla="*/ 882 w 910"/>
                  <a:gd name="T13" fmla="*/ 246 h 1026"/>
                  <a:gd name="T14" fmla="*/ 910 w 910"/>
                  <a:gd name="T15" fmla="*/ 158 h 1026"/>
                  <a:gd name="T16" fmla="*/ 890 w 910"/>
                  <a:gd name="T17" fmla="*/ 82 h 1026"/>
                  <a:gd name="T18" fmla="*/ 828 w 910"/>
                  <a:gd name="T19" fmla="*/ 20 h 1026"/>
                  <a:gd name="T20" fmla="*/ 752 w 910"/>
                  <a:gd name="T21" fmla="*/ 0 h 1026"/>
                  <a:gd name="T22" fmla="*/ 664 w 910"/>
                  <a:gd name="T23" fmla="*/ 28 h 1026"/>
                  <a:gd name="T24" fmla="*/ 608 w 910"/>
                  <a:gd name="T25" fmla="*/ 96 h 1026"/>
                  <a:gd name="T26" fmla="*/ 596 w 910"/>
                  <a:gd name="T27" fmla="*/ 178 h 1026"/>
                  <a:gd name="T28" fmla="*/ 266 w 910"/>
                  <a:gd name="T29" fmla="*/ 416 h 1026"/>
                  <a:gd name="T30" fmla="*/ 176 w 910"/>
                  <a:gd name="T31" fmla="*/ 372 h 1026"/>
                  <a:gd name="T32" fmla="*/ 96 w 910"/>
                  <a:gd name="T33" fmla="*/ 384 h 1026"/>
                  <a:gd name="T34" fmla="*/ 28 w 910"/>
                  <a:gd name="T35" fmla="*/ 442 h 1026"/>
                  <a:gd name="T36" fmla="*/ 0 w 910"/>
                  <a:gd name="T37" fmla="*/ 528 h 1026"/>
                  <a:gd name="T38" fmla="*/ 20 w 910"/>
                  <a:gd name="T39" fmla="*/ 604 h 1026"/>
                  <a:gd name="T40" fmla="*/ 82 w 910"/>
                  <a:gd name="T41" fmla="*/ 666 h 1026"/>
                  <a:gd name="T42" fmla="*/ 158 w 910"/>
                  <a:gd name="T43" fmla="*/ 686 h 1026"/>
                  <a:gd name="T44" fmla="*/ 252 w 910"/>
                  <a:gd name="T45" fmla="*/ 654 h 1026"/>
                  <a:gd name="T46" fmla="*/ 596 w 910"/>
                  <a:gd name="T47" fmla="*/ 856 h 1026"/>
                  <a:gd name="T48" fmla="*/ 608 w 910"/>
                  <a:gd name="T49" fmla="*/ 930 h 1026"/>
                  <a:gd name="T50" fmla="*/ 664 w 910"/>
                  <a:gd name="T51" fmla="*/ 1000 h 1026"/>
                  <a:gd name="T52" fmla="*/ 752 w 910"/>
                  <a:gd name="T53" fmla="*/ 1026 h 1026"/>
                  <a:gd name="T54" fmla="*/ 828 w 910"/>
                  <a:gd name="T55" fmla="*/ 1008 h 1026"/>
                  <a:gd name="T56" fmla="*/ 890 w 910"/>
                  <a:gd name="T57" fmla="*/ 944 h 1026"/>
                  <a:gd name="T58" fmla="*/ 910 w 910"/>
                  <a:gd name="T59" fmla="*/ 870 h 1026"/>
                  <a:gd name="T60" fmla="*/ 882 w 910"/>
                  <a:gd name="T61" fmla="*/ 782 h 1026"/>
                  <a:gd name="T62" fmla="*/ 814 w 910"/>
                  <a:gd name="T63" fmla="*/ 726 h 1026"/>
                  <a:gd name="T64" fmla="*/ 752 w 910"/>
                  <a:gd name="T65" fmla="*/ 34 h 1026"/>
                  <a:gd name="T66" fmla="*/ 822 w 910"/>
                  <a:gd name="T67" fmla="*/ 54 h 1026"/>
                  <a:gd name="T68" fmla="*/ 876 w 910"/>
                  <a:gd name="T69" fmla="*/ 144 h 1026"/>
                  <a:gd name="T70" fmla="*/ 866 w 910"/>
                  <a:gd name="T71" fmla="*/ 206 h 1026"/>
                  <a:gd name="T72" fmla="*/ 778 w 910"/>
                  <a:gd name="T73" fmla="*/ 280 h 1026"/>
                  <a:gd name="T74" fmla="*/ 716 w 910"/>
                  <a:gd name="T75" fmla="*/ 276 h 1026"/>
                  <a:gd name="T76" fmla="*/ 634 w 910"/>
                  <a:gd name="T77" fmla="*/ 194 h 1026"/>
                  <a:gd name="T78" fmla="*/ 630 w 910"/>
                  <a:gd name="T79" fmla="*/ 132 h 1026"/>
                  <a:gd name="T80" fmla="*/ 704 w 910"/>
                  <a:gd name="T81" fmla="*/ 44 h 1026"/>
                  <a:gd name="T82" fmla="*/ 158 w 910"/>
                  <a:gd name="T83" fmla="*/ 654 h 1026"/>
                  <a:gd name="T84" fmla="*/ 88 w 910"/>
                  <a:gd name="T85" fmla="*/ 632 h 1026"/>
                  <a:gd name="T86" fmla="*/ 34 w 910"/>
                  <a:gd name="T87" fmla="*/ 542 h 1026"/>
                  <a:gd name="T88" fmla="*/ 44 w 910"/>
                  <a:gd name="T89" fmla="*/ 480 h 1026"/>
                  <a:gd name="T90" fmla="*/ 132 w 910"/>
                  <a:gd name="T91" fmla="*/ 408 h 1026"/>
                  <a:gd name="T92" fmla="*/ 194 w 910"/>
                  <a:gd name="T93" fmla="*/ 410 h 1026"/>
                  <a:gd name="T94" fmla="*/ 276 w 910"/>
                  <a:gd name="T95" fmla="*/ 492 h 1026"/>
                  <a:gd name="T96" fmla="*/ 280 w 910"/>
                  <a:gd name="T97" fmla="*/ 554 h 1026"/>
                  <a:gd name="T98" fmla="*/ 206 w 910"/>
                  <a:gd name="T99" fmla="*/ 644 h 1026"/>
                  <a:gd name="T100" fmla="*/ 752 w 910"/>
                  <a:gd name="T101" fmla="*/ 994 h 1026"/>
                  <a:gd name="T102" fmla="*/ 682 w 910"/>
                  <a:gd name="T103" fmla="*/ 972 h 1026"/>
                  <a:gd name="T104" fmla="*/ 628 w 910"/>
                  <a:gd name="T105" fmla="*/ 882 h 1026"/>
                  <a:gd name="T106" fmla="*/ 638 w 910"/>
                  <a:gd name="T107" fmla="*/ 822 h 1026"/>
                  <a:gd name="T108" fmla="*/ 728 w 910"/>
                  <a:gd name="T109" fmla="*/ 748 h 1026"/>
                  <a:gd name="T110" fmla="*/ 790 w 910"/>
                  <a:gd name="T111" fmla="*/ 752 h 1026"/>
                  <a:gd name="T112" fmla="*/ 872 w 910"/>
                  <a:gd name="T113" fmla="*/ 832 h 1026"/>
                  <a:gd name="T114" fmla="*/ 874 w 910"/>
                  <a:gd name="T115" fmla="*/ 894 h 1026"/>
                  <a:gd name="T116" fmla="*/ 800 w 910"/>
                  <a:gd name="T117" fmla="*/ 984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0" h="1026">
                    <a:moveTo>
                      <a:pt x="752" y="712"/>
                    </a:moveTo>
                    <a:lnTo>
                      <a:pt x="752" y="712"/>
                    </a:lnTo>
                    <a:lnTo>
                      <a:pt x="734" y="714"/>
                    </a:lnTo>
                    <a:lnTo>
                      <a:pt x="716" y="718"/>
                    </a:lnTo>
                    <a:lnTo>
                      <a:pt x="698" y="722"/>
                    </a:lnTo>
                    <a:lnTo>
                      <a:pt x="680" y="730"/>
                    </a:lnTo>
                    <a:lnTo>
                      <a:pt x="666" y="740"/>
                    </a:lnTo>
                    <a:lnTo>
                      <a:pt x="652" y="750"/>
                    </a:lnTo>
                    <a:lnTo>
                      <a:pt x="638" y="762"/>
                    </a:lnTo>
                    <a:lnTo>
                      <a:pt x="626" y="776"/>
                    </a:lnTo>
                    <a:lnTo>
                      <a:pt x="300" y="592"/>
                    </a:lnTo>
                    <a:lnTo>
                      <a:pt x="300" y="592"/>
                    </a:lnTo>
                    <a:lnTo>
                      <a:pt x="306" y="578"/>
                    </a:lnTo>
                    <a:lnTo>
                      <a:pt x="310" y="562"/>
                    </a:lnTo>
                    <a:lnTo>
                      <a:pt x="314" y="546"/>
                    </a:lnTo>
                    <a:lnTo>
                      <a:pt x="314" y="528"/>
                    </a:lnTo>
                    <a:lnTo>
                      <a:pt x="314" y="528"/>
                    </a:lnTo>
                    <a:lnTo>
                      <a:pt x="314" y="512"/>
                    </a:lnTo>
                    <a:lnTo>
                      <a:pt x="312" y="496"/>
                    </a:lnTo>
                    <a:lnTo>
                      <a:pt x="308" y="482"/>
                    </a:lnTo>
                    <a:lnTo>
                      <a:pt x="302" y="466"/>
                    </a:lnTo>
                    <a:lnTo>
                      <a:pt x="642" y="270"/>
                    </a:lnTo>
                    <a:lnTo>
                      <a:pt x="642" y="270"/>
                    </a:lnTo>
                    <a:lnTo>
                      <a:pt x="654" y="280"/>
                    </a:lnTo>
                    <a:lnTo>
                      <a:pt x="666" y="288"/>
                    </a:lnTo>
                    <a:lnTo>
                      <a:pt x="678" y="296"/>
                    </a:lnTo>
                    <a:lnTo>
                      <a:pt x="692" y="302"/>
                    </a:lnTo>
                    <a:lnTo>
                      <a:pt x="706" y="308"/>
                    </a:lnTo>
                    <a:lnTo>
                      <a:pt x="722" y="312"/>
                    </a:lnTo>
                    <a:lnTo>
                      <a:pt x="736" y="314"/>
                    </a:lnTo>
                    <a:lnTo>
                      <a:pt x="752" y="314"/>
                    </a:lnTo>
                    <a:lnTo>
                      <a:pt x="752" y="314"/>
                    </a:lnTo>
                    <a:lnTo>
                      <a:pt x="768" y="314"/>
                    </a:lnTo>
                    <a:lnTo>
                      <a:pt x="784" y="312"/>
                    </a:lnTo>
                    <a:lnTo>
                      <a:pt x="798" y="308"/>
                    </a:lnTo>
                    <a:lnTo>
                      <a:pt x="814" y="302"/>
                    </a:lnTo>
                    <a:lnTo>
                      <a:pt x="828" y="296"/>
                    </a:lnTo>
                    <a:lnTo>
                      <a:pt x="840" y="288"/>
                    </a:lnTo>
                    <a:lnTo>
                      <a:pt x="852" y="278"/>
                    </a:lnTo>
                    <a:lnTo>
                      <a:pt x="864" y="268"/>
                    </a:lnTo>
                    <a:lnTo>
                      <a:pt x="874" y="258"/>
                    </a:lnTo>
                    <a:lnTo>
                      <a:pt x="882" y="246"/>
                    </a:lnTo>
                    <a:lnTo>
                      <a:pt x="890" y="232"/>
                    </a:lnTo>
                    <a:lnTo>
                      <a:pt x="896" y="218"/>
                    </a:lnTo>
                    <a:lnTo>
                      <a:pt x="902" y="204"/>
                    </a:lnTo>
                    <a:lnTo>
                      <a:pt x="906" y="190"/>
                    </a:lnTo>
                    <a:lnTo>
                      <a:pt x="908" y="174"/>
                    </a:lnTo>
                    <a:lnTo>
                      <a:pt x="910" y="158"/>
                    </a:lnTo>
                    <a:lnTo>
                      <a:pt x="910" y="158"/>
                    </a:lnTo>
                    <a:lnTo>
                      <a:pt x="908" y="142"/>
                    </a:lnTo>
                    <a:lnTo>
                      <a:pt x="906" y="126"/>
                    </a:lnTo>
                    <a:lnTo>
                      <a:pt x="902" y="110"/>
                    </a:lnTo>
                    <a:lnTo>
                      <a:pt x="896" y="96"/>
                    </a:lnTo>
                    <a:lnTo>
                      <a:pt x="890" y="82"/>
                    </a:lnTo>
                    <a:lnTo>
                      <a:pt x="882" y="70"/>
                    </a:lnTo>
                    <a:lnTo>
                      <a:pt x="874" y="58"/>
                    </a:lnTo>
                    <a:lnTo>
                      <a:pt x="864" y="46"/>
                    </a:lnTo>
                    <a:lnTo>
                      <a:pt x="852" y="36"/>
                    </a:lnTo>
                    <a:lnTo>
                      <a:pt x="840" y="28"/>
                    </a:lnTo>
                    <a:lnTo>
                      <a:pt x="828" y="20"/>
                    </a:lnTo>
                    <a:lnTo>
                      <a:pt x="814" y="14"/>
                    </a:lnTo>
                    <a:lnTo>
                      <a:pt x="798" y="8"/>
                    </a:lnTo>
                    <a:lnTo>
                      <a:pt x="784" y="4"/>
                    </a:lnTo>
                    <a:lnTo>
                      <a:pt x="768" y="2"/>
                    </a:lnTo>
                    <a:lnTo>
                      <a:pt x="752" y="0"/>
                    </a:lnTo>
                    <a:lnTo>
                      <a:pt x="752" y="0"/>
                    </a:lnTo>
                    <a:lnTo>
                      <a:pt x="736" y="2"/>
                    </a:lnTo>
                    <a:lnTo>
                      <a:pt x="720" y="4"/>
                    </a:lnTo>
                    <a:lnTo>
                      <a:pt x="706" y="8"/>
                    </a:lnTo>
                    <a:lnTo>
                      <a:pt x="692" y="14"/>
                    </a:lnTo>
                    <a:lnTo>
                      <a:pt x="678" y="20"/>
                    </a:lnTo>
                    <a:lnTo>
                      <a:pt x="664" y="28"/>
                    </a:lnTo>
                    <a:lnTo>
                      <a:pt x="652" y="36"/>
                    </a:lnTo>
                    <a:lnTo>
                      <a:pt x="642" y="46"/>
                    </a:lnTo>
                    <a:lnTo>
                      <a:pt x="632" y="58"/>
                    </a:lnTo>
                    <a:lnTo>
                      <a:pt x="622" y="70"/>
                    </a:lnTo>
                    <a:lnTo>
                      <a:pt x="614" y="82"/>
                    </a:lnTo>
                    <a:lnTo>
                      <a:pt x="608" y="96"/>
                    </a:lnTo>
                    <a:lnTo>
                      <a:pt x="602" y="110"/>
                    </a:lnTo>
                    <a:lnTo>
                      <a:pt x="598" y="126"/>
                    </a:lnTo>
                    <a:lnTo>
                      <a:pt x="596" y="142"/>
                    </a:lnTo>
                    <a:lnTo>
                      <a:pt x="596" y="158"/>
                    </a:lnTo>
                    <a:lnTo>
                      <a:pt x="596" y="158"/>
                    </a:lnTo>
                    <a:lnTo>
                      <a:pt x="596" y="178"/>
                    </a:lnTo>
                    <a:lnTo>
                      <a:pt x="600" y="196"/>
                    </a:lnTo>
                    <a:lnTo>
                      <a:pt x="606" y="216"/>
                    </a:lnTo>
                    <a:lnTo>
                      <a:pt x="614" y="232"/>
                    </a:lnTo>
                    <a:lnTo>
                      <a:pt x="276" y="428"/>
                    </a:lnTo>
                    <a:lnTo>
                      <a:pt x="276" y="428"/>
                    </a:lnTo>
                    <a:lnTo>
                      <a:pt x="266" y="416"/>
                    </a:lnTo>
                    <a:lnTo>
                      <a:pt x="252" y="404"/>
                    </a:lnTo>
                    <a:lnTo>
                      <a:pt x="240" y="394"/>
                    </a:lnTo>
                    <a:lnTo>
                      <a:pt x="224" y="386"/>
                    </a:lnTo>
                    <a:lnTo>
                      <a:pt x="208" y="380"/>
                    </a:lnTo>
                    <a:lnTo>
                      <a:pt x="192" y="376"/>
                    </a:lnTo>
                    <a:lnTo>
                      <a:pt x="176" y="372"/>
                    </a:lnTo>
                    <a:lnTo>
                      <a:pt x="158" y="372"/>
                    </a:lnTo>
                    <a:lnTo>
                      <a:pt x="158" y="372"/>
                    </a:lnTo>
                    <a:lnTo>
                      <a:pt x="142" y="372"/>
                    </a:lnTo>
                    <a:lnTo>
                      <a:pt x="126" y="376"/>
                    </a:lnTo>
                    <a:lnTo>
                      <a:pt x="112" y="380"/>
                    </a:lnTo>
                    <a:lnTo>
                      <a:pt x="96" y="384"/>
                    </a:lnTo>
                    <a:lnTo>
                      <a:pt x="82" y="390"/>
                    </a:lnTo>
                    <a:lnTo>
                      <a:pt x="70" y="398"/>
                    </a:lnTo>
                    <a:lnTo>
                      <a:pt x="58" y="408"/>
                    </a:lnTo>
                    <a:lnTo>
                      <a:pt x="46" y="418"/>
                    </a:lnTo>
                    <a:lnTo>
                      <a:pt x="36" y="430"/>
                    </a:lnTo>
                    <a:lnTo>
                      <a:pt x="28" y="442"/>
                    </a:lnTo>
                    <a:lnTo>
                      <a:pt x="20" y="454"/>
                    </a:lnTo>
                    <a:lnTo>
                      <a:pt x="14" y="468"/>
                    </a:lnTo>
                    <a:lnTo>
                      <a:pt x="8" y="482"/>
                    </a:lnTo>
                    <a:lnTo>
                      <a:pt x="4" y="498"/>
                    </a:lnTo>
                    <a:lnTo>
                      <a:pt x="2" y="512"/>
                    </a:lnTo>
                    <a:lnTo>
                      <a:pt x="0" y="528"/>
                    </a:lnTo>
                    <a:lnTo>
                      <a:pt x="0" y="528"/>
                    </a:lnTo>
                    <a:lnTo>
                      <a:pt x="2" y="544"/>
                    </a:lnTo>
                    <a:lnTo>
                      <a:pt x="4" y="560"/>
                    </a:lnTo>
                    <a:lnTo>
                      <a:pt x="8" y="576"/>
                    </a:lnTo>
                    <a:lnTo>
                      <a:pt x="14" y="590"/>
                    </a:lnTo>
                    <a:lnTo>
                      <a:pt x="20" y="604"/>
                    </a:lnTo>
                    <a:lnTo>
                      <a:pt x="28" y="616"/>
                    </a:lnTo>
                    <a:lnTo>
                      <a:pt x="36" y="628"/>
                    </a:lnTo>
                    <a:lnTo>
                      <a:pt x="46" y="640"/>
                    </a:lnTo>
                    <a:lnTo>
                      <a:pt x="58" y="650"/>
                    </a:lnTo>
                    <a:lnTo>
                      <a:pt x="70" y="658"/>
                    </a:lnTo>
                    <a:lnTo>
                      <a:pt x="82" y="666"/>
                    </a:lnTo>
                    <a:lnTo>
                      <a:pt x="96" y="674"/>
                    </a:lnTo>
                    <a:lnTo>
                      <a:pt x="112" y="678"/>
                    </a:lnTo>
                    <a:lnTo>
                      <a:pt x="126" y="682"/>
                    </a:lnTo>
                    <a:lnTo>
                      <a:pt x="142" y="684"/>
                    </a:lnTo>
                    <a:lnTo>
                      <a:pt x="158" y="686"/>
                    </a:lnTo>
                    <a:lnTo>
                      <a:pt x="158" y="686"/>
                    </a:lnTo>
                    <a:lnTo>
                      <a:pt x="176" y="684"/>
                    </a:lnTo>
                    <a:lnTo>
                      <a:pt x="192" y="682"/>
                    </a:lnTo>
                    <a:lnTo>
                      <a:pt x="208" y="678"/>
                    </a:lnTo>
                    <a:lnTo>
                      <a:pt x="224" y="672"/>
                    </a:lnTo>
                    <a:lnTo>
                      <a:pt x="238" y="664"/>
                    </a:lnTo>
                    <a:lnTo>
                      <a:pt x="252" y="654"/>
                    </a:lnTo>
                    <a:lnTo>
                      <a:pt x="264" y="644"/>
                    </a:lnTo>
                    <a:lnTo>
                      <a:pt x="276" y="632"/>
                    </a:lnTo>
                    <a:lnTo>
                      <a:pt x="604" y="816"/>
                    </a:lnTo>
                    <a:lnTo>
                      <a:pt x="604" y="816"/>
                    </a:lnTo>
                    <a:lnTo>
                      <a:pt x="598" y="842"/>
                    </a:lnTo>
                    <a:lnTo>
                      <a:pt x="596" y="856"/>
                    </a:lnTo>
                    <a:lnTo>
                      <a:pt x="596" y="870"/>
                    </a:lnTo>
                    <a:lnTo>
                      <a:pt x="596" y="870"/>
                    </a:lnTo>
                    <a:lnTo>
                      <a:pt x="596" y="886"/>
                    </a:lnTo>
                    <a:lnTo>
                      <a:pt x="598" y="902"/>
                    </a:lnTo>
                    <a:lnTo>
                      <a:pt x="602" y="916"/>
                    </a:lnTo>
                    <a:lnTo>
                      <a:pt x="608" y="930"/>
                    </a:lnTo>
                    <a:lnTo>
                      <a:pt x="614" y="944"/>
                    </a:lnTo>
                    <a:lnTo>
                      <a:pt x="622" y="958"/>
                    </a:lnTo>
                    <a:lnTo>
                      <a:pt x="632" y="970"/>
                    </a:lnTo>
                    <a:lnTo>
                      <a:pt x="642" y="980"/>
                    </a:lnTo>
                    <a:lnTo>
                      <a:pt x="652" y="990"/>
                    </a:lnTo>
                    <a:lnTo>
                      <a:pt x="664" y="1000"/>
                    </a:lnTo>
                    <a:lnTo>
                      <a:pt x="678" y="1008"/>
                    </a:lnTo>
                    <a:lnTo>
                      <a:pt x="692" y="1014"/>
                    </a:lnTo>
                    <a:lnTo>
                      <a:pt x="706" y="1020"/>
                    </a:lnTo>
                    <a:lnTo>
                      <a:pt x="720" y="1024"/>
                    </a:lnTo>
                    <a:lnTo>
                      <a:pt x="736" y="1026"/>
                    </a:lnTo>
                    <a:lnTo>
                      <a:pt x="752" y="1026"/>
                    </a:lnTo>
                    <a:lnTo>
                      <a:pt x="752" y="1026"/>
                    </a:lnTo>
                    <a:lnTo>
                      <a:pt x="768" y="1026"/>
                    </a:lnTo>
                    <a:lnTo>
                      <a:pt x="784" y="1024"/>
                    </a:lnTo>
                    <a:lnTo>
                      <a:pt x="798" y="1020"/>
                    </a:lnTo>
                    <a:lnTo>
                      <a:pt x="814" y="1014"/>
                    </a:lnTo>
                    <a:lnTo>
                      <a:pt x="828" y="1008"/>
                    </a:lnTo>
                    <a:lnTo>
                      <a:pt x="840" y="1000"/>
                    </a:lnTo>
                    <a:lnTo>
                      <a:pt x="852" y="990"/>
                    </a:lnTo>
                    <a:lnTo>
                      <a:pt x="864" y="980"/>
                    </a:lnTo>
                    <a:lnTo>
                      <a:pt x="874" y="970"/>
                    </a:lnTo>
                    <a:lnTo>
                      <a:pt x="882" y="958"/>
                    </a:lnTo>
                    <a:lnTo>
                      <a:pt x="890" y="944"/>
                    </a:lnTo>
                    <a:lnTo>
                      <a:pt x="896" y="930"/>
                    </a:lnTo>
                    <a:lnTo>
                      <a:pt x="902" y="916"/>
                    </a:lnTo>
                    <a:lnTo>
                      <a:pt x="906" y="902"/>
                    </a:lnTo>
                    <a:lnTo>
                      <a:pt x="908" y="886"/>
                    </a:lnTo>
                    <a:lnTo>
                      <a:pt x="910" y="870"/>
                    </a:lnTo>
                    <a:lnTo>
                      <a:pt x="910" y="870"/>
                    </a:lnTo>
                    <a:lnTo>
                      <a:pt x="908" y="854"/>
                    </a:lnTo>
                    <a:lnTo>
                      <a:pt x="906" y="838"/>
                    </a:lnTo>
                    <a:lnTo>
                      <a:pt x="902" y="824"/>
                    </a:lnTo>
                    <a:lnTo>
                      <a:pt x="896" y="808"/>
                    </a:lnTo>
                    <a:lnTo>
                      <a:pt x="890" y="794"/>
                    </a:lnTo>
                    <a:lnTo>
                      <a:pt x="882" y="782"/>
                    </a:lnTo>
                    <a:lnTo>
                      <a:pt x="874" y="770"/>
                    </a:lnTo>
                    <a:lnTo>
                      <a:pt x="864" y="758"/>
                    </a:lnTo>
                    <a:lnTo>
                      <a:pt x="852" y="748"/>
                    </a:lnTo>
                    <a:lnTo>
                      <a:pt x="840" y="740"/>
                    </a:lnTo>
                    <a:lnTo>
                      <a:pt x="828" y="732"/>
                    </a:lnTo>
                    <a:lnTo>
                      <a:pt x="814" y="726"/>
                    </a:lnTo>
                    <a:lnTo>
                      <a:pt x="798" y="720"/>
                    </a:lnTo>
                    <a:lnTo>
                      <a:pt x="784" y="716"/>
                    </a:lnTo>
                    <a:lnTo>
                      <a:pt x="768" y="714"/>
                    </a:lnTo>
                    <a:lnTo>
                      <a:pt x="752" y="712"/>
                    </a:lnTo>
                    <a:lnTo>
                      <a:pt x="752" y="712"/>
                    </a:lnTo>
                    <a:close/>
                    <a:moveTo>
                      <a:pt x="752" y="34"/>
                    </a:moveTo>
                    <a:lnTo>
                      <a:pt x="752" y="34"/>
                    </a:lnTo>
                    <a:lnTo>
                      <a:pt x="766" y="34"/>
                    </a:lnTo>
                    <a:lnTo>
                      <a:pt x="778" y="36"/>
                    </a:lnTo>
                    <a:lnTo>
                      <a:pt x="790" y="38"/>
                    </a:lnTo>
                    <a:lnTo>
                      <a:pt x="800" y="44"/>
                    </a:lnTo>
                    <a:lnTo>
                      <a:pt x="822" y="54"/>
                    </a:lnTo>
                    <a:lnTo>
                      <a:pt x="840" y="70"/>
                    </a:lnTo>
                    <a:lnTo>
                      <a:pt x="856" y="88"/>
                    </a:lnTo>
                    <a:lnTo>
                      <a:pt x="866" y="110"/>
                    </a:lnTo>
                    <a:lnTo>
                      <a:pt x="872" y="120"/>
                    </a:lnTo>
                    <a:lnTo>
                      <a:pt x="874" y="132"/>
                    </a:lnTo>
                    <a:lnTo>
                      <a:pt x="876" y="144"/>
                    </a:lnTo>
                    <a:lnTo>
                      <a:pt x="876" y="158"/>
                    </a:lnTo>
                    <a:lnTo>
                      <a:pt x="876" y="158"/>
                    </a:lnTo>
                    <a:lnTo>
                      <a:pt x="876" y="170"/>
                    </a:lnTo>
                    <a:lnTo>
                      <a:pt x="874" y="182"/>
                    </a:lnTo>
                    <a:lnTo>
                      <a:pt x="872" y="194"/>
                    </a:lnTo>
                    <a:lnTo>
                      <a:pt x="866" y="206"/>
                    </a:lnTo>
                    <a:lnTo>
                      <a:pt x="856" y="228"/>
                    </a:lnTo>
                    <a:lnTo>
                      <a:pt x="840" y="246"/>
                    </a:lnTo>
                    <a:lnTo>
                      <a:pt x="822" y="260"/>
                    </a:lnTo>
                    <a:lnTo>
                      <a:pt x="800" y="272"/>
                    </a:lnTo>
                    <a:lnTo>
                      <a:pt x="790" y="276"/>
                    </a:lnTo>
                    <a:lnTo>
                      <a:pt x="778" y="280"/>
                    </a:lnTo>
                    <a:lnTo>
                      <a:pt x="766" y="282"/>
                    </a:lnTo>
                    <a:lnTo>
                      <a:pt x="752" y="282"/>
                    </a:lnTo>
                    <a:lnTo>
                      <a:pt x="752" y="282"/>
                    </a:lnTo>
                    <a:lnTo>
                      <a:pt x="740" y="282"/>
                    </a:lnTo>
                    <a:lnTo>
                      <a:pt x="728" y="280"/>
                    </a:lnTo>
                    <a:lnTo>
                      <a:pt x="716" y="276"/>
                    </a:lnTo>
                    <a:lnTo>
                      <a:pt x="704" y="272"/>
                    </a:lnTo>
                    <a:lnTo>
                      <a:pt x="682" y="260"/>
                    </a:lnTo>
                    <a:lnTo>
                      <a:pt x="664" y="246"/>
                    </a:lnTo>
                    <a:lnTo>
                      <a:pt x="650" y="228"/>
                    </a:lnTo>
                    <a:lnTo>
                      <a:pt x="638" y="206"/>
                    </a:lnTo>
                    <a:lnTo>
                      <a:pt x="634" y="194"/>
                    </a:lnTo>
                    <a:lnTo>
                      <a:pt x="630" y="182"/>
                    </a:lnTo>
                    <a:lnTo>
                      <a:pt x="628" y="170"/>
                    </a:lnTo>
                    <a:lnTo>
                      <a:pt x="628" y="158"/>
                    </a:lnTo>
                    <a:lnTo>
                      <a:pt x="628" y="158"/>
                    </a:lnTo>
                    <a:lnTo>
                      <a:pt x="628" y="144"/>
                    </a:lnTo>
                    <a:lnTo>
                      <a:pt x="630" y="132"/>
                    </a:lnTo>
                    <a:lnTo>
                      <a:pt x="634" y="120"/>
                    </a:lnTo>
                    <a:lnTo>
                      <a:pt x="638" y="110"/>
                    </a:lnTo>
                    <a:lnTo>
                      <a:pt x="650" y="88"/>
                    </a:lnTo>
                    <a:lnTo>
                      <a:pt x="664" y="70"/>
                    </a:lnTo>
                    <a:lnTo>
                      <a:pt x="682" y="54"/>
                    </a:lnTo>
                    <a:lnTo>
                      <a:pt x="704" y="44"/>
                    </a:lnTo>
                    <a:lnTo>
                      <a:pt x="716" y="38"/>
                    </a:lnTo>
                    <a:lnTo>
                      <a:pt x="728" y="36"/>
                    </a:lnTo>
                    <a:lnTo>
                      <a:pt x="740" y="34"/>
                    </a:lnTo>
                    <a:lnTo>
                      <a:pt x="752" y="34"/>
                    </a:lnTo>
                    <a:lnTo>
                      <a:pt x="752" y="34"/>
                    </a:lnTo>
                    <a:close/>
                    <a:moveTo>
                      <a:pt x="158" y="654"/>
                    </a:moveTo>
                    <a:lnTo>
                      <a:pt x="158" y="654"/>
                    </a:lnTo>
                    <a:lnTo>
                      <a:pt x="144" y="652"/>
                    </a:lnTo>
                    <a:lnTo>
                      <a:pt x="132" y="650"/>
                    </a:lnTo>
                    <a:lnTo>
                      <a:pt x="120" y="648"/>
                    </a:lnTo>
                    <a:lnTo>
                      <a:pt x="110" y="644"/>
                    </a:lnTo>
                    <a:lnTo>
                      <a:pt x="88" y="632"/>
                    </a:lnTo>
                    <a:lnTo>
                      <a:pt x="70" y="616"/>
                    </a:lnTo>
                    <a:lnTo>
                      <a:pt x="54" y="598"/>
                    </a:lnTo>
                    <a:lnTo>
                      <a:pt x="44" y="578"/>
                    </a:lnTo>
                    <a:lnTo>
                      <a:pt x="38" y="566"/>
                    </a:lnTo>
                    <a:lnTo>
                      <a:pt x="36" y="554"/>
                    </a:lnTo>
                    <a:lnTo>
                      <a:pt x="34" y="542"/>
                    </a:lnTo>
                    <a:lnTo>
                      <a:pt x="34" y="528"/>
                    </a:lnTo>
                    <a:lnTo>
                      <a:pt x="34" y="528"/>
                    </a:lnTo>
                    <a:lnTo>
                      <a:pt x="34" y="516"/>
                    </a:lnTo>
                    <a:lnTo>
                      <a:pt x="36" y="504"/>
                    </a:lnTo>
                    <a:lnTo>
                      <a:pt x="38" y="492"/>
                    </a:lnTo>
                    <a:lnTo>
                      <a:pt x="44" y="480"/>
                    </a:lnTo>
                    <a:lnTo>
                      <a:pt x="54" y="460"/>
                    </a:lnTo>
                    <a:lnTo>
                      <a:pt x="70" y="442"/>
                    </a:lnTo>
                    <a:lnTo>
                      <a:pt x="88" y="426"/>
                    </a:lnTo>
                    <a:lnTo>
                      <a:pt x="110" y="414"/>
                    </a:lnTo>
                    <a:lnTo>
                      <a:pt x="120" y="410"/>
                    </a:lnTo>
                    <a:lnTo>
                      <a:pt x="132" y="408"/>
                    </a:lnTo>
                    <a:lnTo>
                      <a:pt x="144" y="406"/>
                    </a:lnTo>
                    <a:lnTo>
                      <a:pt x="158" y="404"/>
                    </a:lnTo>
                    <a:lnTo>
                      <a:pt x="158" y="404"/>
                    </a:lnTo>
                    <a:lnTo>
                      <a:pt x="170" y="406"/>
                    </a:lnTo>
                    <a:lnTo>
                      <a:pt x="182" y="408"/>
                    </a:lnTo>
                    <a:lnTo>
                      <a:pt x="194" y="410"/>
                    </a:lnTo>
                    <a:lnTo>
                      <a:pt x="206" y="414"/>
                    </a:lnTo>
                    <a:lnTo>
                      <a:pt x="228" y="426"/>
                    </a:lnTo>
                    <a:lnTo>
                      <a:pt x="246" y="442"/>
                    </a:lnTo>
                    <a:lnTo>
                      <a:pt x="260" y="460"/>
                    </a:lnTo>
                    <a:lnTo>
                      <a:pt x="272" y="480"/>
                    </a:lnTo>
                    <a:lnTo>
                      <a:pt x="276" y="492"/>
                    </a:lnTo>
                    <a:lnTo>
                      <a:pt x="280" y="504"/>
                    </a:lnTo>
                    <a:lnTo>
                      <a:pt x="282" y="516"/>
                    </a:lnTo>
                    <a:lnTo>
                      <a:pt x="282" y="528"/>
                    </a:lnTo>
                    <a:lnTo>
                      <a:pt x="282" y="528"/>
                    </a:lnTo>
                    <a:lnTo>
                      <a:pt x="282" y="542"/>
                    </a:lnTo>
                    <a:lnTo>
                      <a:pt x="280" y="554"/>
                    </a:lnTo>
                    <a:lnTo>
                      <a:pt x="276" y="566"/>
                    </a:lnTo>
                    <a:lnTo>
                      <a:pt x="272" y="578"/>
                    </a:lnTo>
                    <a:lnTo>
                      <a:pt x="260" y="598"/>
                    </a:lnTo>
                    <a:lnTo>
                      <a:pt x="246" y="616"/>
                    </a:lnTo>
                    <a:lnTo>
                      <a:pt x="228" y="632"/>
                    </a:lnTo>
                    <a:lnTo>
                      <a:pt x="206" y="644"/>
                    </a:lnTo>
                    <a:lnTo>
                      <a:pt x="194" y="648"/>
                    </a:lnTo>
                    <a:lnTo>
                      <a:pt x="182" y="650"/>
                    </a:lnTo>
                    <a:lnTo>
                      <a:pt x="170" y="652"/>
                    </a:lnTo>
                    <a:lnTo>
                      <a:pt x="158" y="654"/>
                    </a:lnTo>
                    <a:lnTo>
                      <a:pt x="158" y="654"/>
                    </a:lnTo>
                    <a:close/>
                    <a:moveTo>
                      <a:pt x="752" y="994"/>
                    </a:moveTo>
                    <a:lnTo>
                      <a:pt x="752" y="994"/>
                    </a:lnTo>
                    <a:lnTo>
                      <a:pt x="740" y="994"/>
                    </a:lnTo>
                    <a:lnTo>
                      <a:pt x="728" y="992"/>
                    </a:lnTo>
                    <a:lnTo>
                      <a:pt x="716" y="988"/>
                    </a:lnTo>
                    <a:lnTo>
                      <a:pt x="704" y="984"/>
                    </a:lnTo>
                    <a:lnTo>
                      <a:pt x="682" y="972"/>
                    </a:lnTo>
                    <a:lnTo>
                      <a:pt x="664" y="958"/>
                    </a:lnTo>
                    <a:lnTo>
                      <a:pt x="650" y="940"/>
                    </a:lnTo>
                    <a:lnTo>
                      <a:pt x="638" y="918"/>
                    </a:lnTo>
                    <a:lnTo>
                      <a:pt x="634" y="906"/>
                    </a:lnTo>
                    <a:lnTo>
                      <a:pt x="630" y="894"/>
                    </a:lnTo>
                    <a:lnTo>
                      <a:pt x="628" y="882"/>
                    </a:lnTo>
                    <a:lnTo>
                      <a:pt x="628" y="870"/>
                    </a:lnTo>
                    <a:lnTo>
                      <a:pt x="628" y="870"/>
                    </a:lnTo>
                    <a:lnTo>
                      <a:pt x="628" y="856"/>
                    </a:lnTo>
                    <a:lnTo>
                      <a:pt x="630" y="844"/>
                    </a:lnTo>
                    <a:lnTo>
                      <a:pt x="634" y="832"/>
                    </a:lnTo>
                    <a:lnTo>
                      <a:pt x="638" y="822"/>
                    </a:lnTo>
                    <a:lnTo>
                      <a:pt x="650" y="800"/>
                    </a:lnTo>
                    <a:lnTo>
                      <a:pt x="664" y="782"/>
                    </a:lnTo>
                    <a:lnTo>
                      <a:pt x="682" y="766"/>
                    </a:lnTo>
                    <a:lnTo>
                      <a:pt x="704" y="756"/>
                    </a:lnTo>
                    <a:lnTo>
                      <a:pt x="716" y="752"/>
                    </a:lnTo>
                    <a:lnTo>
                      <a:pt x="728" y="748"/>
                    </a:lnTo>
                    <a:lnTo>
                      <a:pt x="740" y="746"/>
                    </a:lnTo>
                    <a:lnTo>
                      <a:pt x="752" y="746"/>
                    </a:lnTo>
                    <a:lnTo>
                      <a:pt x="752" y="746"/>
                    </a:lnTo>
                    <a:lnTo>
                      <a:pt x="766" y="746"/>
                    </a:lnTo>
                    <a:lnTo>
                      <a:pt x="778" y="748"/>
                    </a:lnTo>
                    <a:lnTo>
                      <a:pt x="790" y="752"/>
                    </a:lnTo>
                    <a:lnTo>
                      <a:pt x="800" y="756"/>
                    </a:lnTo>
                    <a:lnTo>
                      <a:pt x="822" y="766"/>
                    </a:lnTo>
                    <a:lnTo>
                      <a:pt x="840" y="782"/>
                    </a:lnTo>
                    <a:lnTo>
                      <a:pt x="856" y="800"/>
                    </a:lnTo>
                    <a:lnTo>
                      <a:pt x="866" y="822"/>
                    </a:lnTo>
                    <a:lnTo>
                      <a:pt x="872" y="832"/>
                    </a:lnTo>
                    <a:lnTo>
                      <a:pt x="874" y="844"/>
                    </a:lnTo>
                    <a:lnTo>
                      <a:pt x="876" y="856"/>
                    </a:lnTo>
                    <a:lnTo>
                      <a:pt x="876" y="870"/>
                    </a:lnTo>
                    <a:lnTo>
                      <a:pt x="876" y="870"/>
                    </a:lnTo>
                    <a:lnTo>
                      <a:pt x="876" y="882"/>
                    </a:lnTo>
                    <a:lnTo>
                      <a:pt x="874" y="894"/>
                    </a:lnTo>
                    <a:lnTo>
                      <a:pt x="872" y="906"/>
                    </a:lnTo>
                    <a:lnTo>
                      <a:pt x="866" y="918"/>
                    </a:lnTo>
                    <a:lnTo>
                      <a:pt x="856" y="940"/>
                    </a:lnTo>
                    <a:lnTo>
                      <a:pt x="840" y="958"/>
                    </a:lnTo>
                    <a:lnTo>
                      <a:pt x="822" y="972"/>
                    </a:lnTo>
                    <a:lnTo>
                      <a:pt x="800" y="984"/>
                    </a:lnTo>
                    <a:lnTo>
                      <a:pt x="790" y="988"/>
                    </a:lnTo>
                    <a:lnTo>
                      <a:pt x="778" y="992"/>
                    </a:lnTo>
                    <a:lnTo>
                      <a:pt x="766" y="994"/>
                    </a:lnTo>
                    <a:lnTo>
                      <a:pt x="752" y="994"/>
                    </a:lnTo>
                    <a:lnTo>
                      <a:pt x="752" y="9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2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27806" y="6356353"/>
            <a:ext cx="366881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368521" y="354180"/>
            <a:ext cx="6755342" cy="646331"/>
          </a:xfrm>
        </p:spPr>
        <p:txBody>
          <a:bodyPr wrap="square" anchor="t">
            <a:spAutoFit/>
          </a:bodyPr>
          <a:lstStyle>
            <a:lvl1pPr algn="l">
              <a:defRPr sz="4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The 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0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간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42"/>
            <a:ext cx="6300192" cy="304867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46"/>
          <a:stretch/>
        </p:blipFill>
        <p:spPr>
          <a:xfrm>
            <a:off x="6883594" y="1831384"/>
            <a:ext cx="2257546" cy="240871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-121919"/>
            <a:ext cx="9145191" cy="396875"/>
            <a:chOff x="0" y="0"/>
            <a:chExt cx="12193588" cy="396875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32000" y="0"/>
              <a:ext cx="2032000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032000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096000" y="0"/>
              <a:ext cx="2032000" cy="3968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064000" y="0"/>
              <a:ext cx="2032000" cy="3968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2192000" y="0"/>
              <a:ext cx="1588" cy="396875"/>
            </a:xfrm>
            <a:prstGeom prst="rect">
              <a:avLst/>
            </a:prstGeom>
            <a:solidFill>
              <a:srgbClr val="11B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0160000" y="0"/>
              <a:ext cx="2032000" cy="3968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128000" y="0"/>
              <a:ext cx="2032000" cy="396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3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3411-7C57-481C-BA3E-8A56C2B72D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4" r:id="rId4"/>
    <p:sldLayoutId id="2147483650" r:id="rId5"/>
    <p:sldLayoutId id="2147483655" r:id="rId6"/>
    <p:sldLayoutId id="2147483663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namu.wiki/w/%EC%8D%AC%20%EB%A7%88%EC%9D%B4%ED%81%AC%EB%A1%9C%EC%8B%9C%EC%8A%A4%ED%85%9C%EC%A6%8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mu.wiki/w/%EC%9E%90%EA%B2%A9%EC%A6%9D" TargetMode="External"/><Relationship Id="rId5" Type="http://schemas.openxmlformats.org/officeDocument/2006/relationships/hyperlink" Target="https://namu.wiki/w/Java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28"/>
          <a:stretch/>
        </p:blipFill>
        <p:spPr>
          <a:xfrm flipH="1">
            <a:off x="3605903" y="5146684"/>
            <a:ext cx="5694452" cy="1949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" y="335386"/>
            <a:ext cx="9181572" cy="3674247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796998" y="622660"/>
            <a:ext cx="8363658" cy="15050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4000" spc="-15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468880" y="2851677"/>
            <a:ext cx="4526280" cy="1078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pc="-300" dirty="0" smtClean="0">
                <a:latin typeface="한컴 윤고딕 250" pitchFamily="18" charset="-127"/>
                <a:ea typeface="한컴 윤고딕 250" pitchFamily="18" charset="-127"/>
              </a:rPr>
              <a:t>2022/12/30 ~2023/08/27</a:t>
            </a:r>
            <a:endParaRPr lang="ko-KR" altLang="en-US" spc="-300" dirty="0"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0" y="-114299"/>
            <a:ext cx="9145191" cy="396875"/>
            <a:chOff x="0" y="0"/>
            <a:chExt cx="12193588" cy="396875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32000" y="0"/>
              <a:ext cx="2032000" cy="3968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032000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6096000" y="0"/>
              <a:ext cx="2032000" cy="3968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64000" y="0"/>
              <a:ext cx="2032000" cy="3968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2192000" y="0"/>
              <a:ext cx="1588" cy="396875"/>
            </a:xfrm>
            <a:prstGeom prst="rect">
              <a:avLst/>
            </a:prstGeom>
            <a:solidFill>
              <a:srgbClr val="11B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0160000" y="0"/>
              <a:ext cx="2032000" cy="3968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8128000" y="0"/>
              <a:ext cx="2032000" cy="3968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37" name="Freeform 5"/>
          <p:cNvSpPr>
            <a:spLocks/>
          </p:cNvSpPr>
          <p:nvPr/>
        </p:nvSpPr>
        <p:spPr bwMode="auto">
          <a:xfrm>
            <a:off x="-336549" y="3684798"/>
            <a:ext cx="1083469" cy="1133491"/>
          </a:xfrm>
          <a:custGeom>
            <a:avLst/>
            <a:gdLst>
              <a:gd name="T0" fmla="*/ 800 w 910"/>
              <a:gd name="T1" fmla="*/ 0 h 908"/>
              <a:gd name="T2" fmla="*/ 110 w 910"/>
              <a:gd name="T3" fmla="*/ 0 h 908"/>
              <a:gd name="T4" fmla="*/ 110 w 910"/>
              <a:gd name="T5" fmla="*/ 0 h 908"/>
              <a:gd name="T6" fmla="*/ 88 w 910"/>
              <a:gd name="T7" fmla="*/ 2 h 908"/>
              <a:gd name="T8" fmla="*/ 68 w 910"/>
              <a:gd name="T9" fmla="*/ 8 h 908"/>
              <a:gd name="T10" fmla="*/ 50 w 910"/>
              <a:gd name="T11" fmla="*/ 18 h 908"/>
              <a:gd name="T12" fmla="*/ 34 w 910"/>
              <a:gd name="T13" fmla="*/ 32 h 908"/>
              <a:gd name="T14" fmla="*/ 20 w 910"/>
              <a:gd name="T15" fmla="*/ 48 h 908"/>
              <a:gd name="T16" fmla="*/ 10 w 910"/>
              <a:gd name="T17" fmla="*/ 66 h 908"/>
              <a:gd name="T18" fmla="*/ 4 w 910"/>
              <a:gd name="T19" fmla="*/ 88 h 908"/>
              <a:gd name="T20" fmla="*/ 0 w 910"/>
              <a:gd name="T21" fmla="*/ 110 h 908"/>
              <a:gd name="T22" fmla="*/ 0 w 910"/>
              <a:gd name="T23" fmla="*/ 800 h 908"/>
              <a:gd name="T24" fmla="*/ 0 w 910"/>
              <a:gd name="T25" fmla="*/ 800 h 908"/>
              <a:gd name="T26" fmla="*/ 4 w 910"/>
              <a:gd name="T27" fmla="*/ 822 h 908"/>
              <a:gd name="T28" fmla="*/ 10 w 910"/>
              <a:gd name="T29" fmla="*/ 842 h 908"/>
              <a:gd name="T30" fmla="*/ 20 w 910"/>
              <a:gd name="T31" fmla="*/ 860 h 908"/>
              <a:gd name="T32" fmla="*/ 34 w 910"/>
              <a:gd name="T33" fmla="*/ 876 h 908"/>
              <a:gd name="T34" fmla="*/ 50 w 910"/>
              <a:gd name="T35" fmla="*/ 890 h 908"/>
              <a:gd name="T36" fmla="*/ 68 w 910"/>
              <a:gd name="T37" fmla="*/ 900 h 908"/>
              <a:gd name="T38" fmla="*/ 88 w 910"/>
              <a:gd name="T39" fmla="*/ 906 h 908"/>
              <a:gd name="T40" fmla="*/ 110 w 910"/>
              <a:gd name="T41" fmla="*/ 908 h 908"/>
              <a:gd name="T42" fmla="*/ 800 w 910"/>
              <a:gd name="T43" fmla="*/ 908 h 908"/>
              <a:gd name="T44" fmla="*/ 800 w 910"/>
              <a:gd name="T45" fmla="*/ 908 h 908"/>
              <a:gd name="T46" fmla="*/ 822 w 910"/>
              <a:gd name="T47" fmla="*/ 906 h 908"/>
              <a:gd name="T48" fmla="*/ 842 w 910"/>
              <a:gd name="T49" fmla="*/ 900 h 908"/>
              <a:gd name="T50" fmla="*/ 862 w 910"/>
              <a:gd name="T51" fmla="*/ 890 h 908"/>
              <a:gd name="T52" fmla="*/ 878 w 910"/>
              <a:gd name="T53" fmla="*/ 876 h 908"/>
              <a:gd name="T54" fmla="*/ 892 w 910"/>
              <a:gd name="T55" fmla="*/ 860 h 908"/>
              <a:gd name="T56" fmla="*/ 902 w 910"/>
              <a:gd name="T57" fmla="*/ 842 h 908"/>
              <a:gd name="T58" fmla="*/ 908 w 910"/>
              <a:gd name="T59" fmla="*/ 822 h 908"/>
              <a:gd name="T60" fmla="*/ 910 w 910"/>
              <a:gd name="T61" fmla="*/ 800 h 908"/>
              <a:gd name="T62" fmla="*/ 910 w 910"/>
              <a:gd name="T63" fmla="*/ 110 h 908"/>
              <a:gd name="T64" fmla="*/ 910 w 910"/>
              <a:gd name="T65" fmla="*/ 110 h 908"/>
              <a:gd name="T66" fmla="*/ 908 w 910"/>
              <a:gd name="T67" fmla="*/ 88 h 908"/>
              <a:gd name="T68" fmla="*/ 902 w 910"/>
              <a:gd name="T69" fmla="*/ 66 h 908"/>
              <a:gd name="T70" fmla="*/ 892 w 910"/>
              <a:gd name="T71" fmla="*/ 48 h 908"/>
              <a:gd name="T72" fmla="*/ 878 w 910"/>
              <a:gd name="T73" fmla="*/ 32 h 908"/>
              <a:gd name="T74" fmla="*/ 862 w 910"/>
              <a:gd name="T75" fmla="*/ 18 h 908"/>
              <a:gd name="T76" fmla="*/ 842 w 910"/>
              <a:gd name="T77" fmla="*/ 8 h 908"/>
              <a:gd name="T78" fmla="*/ 822 w 910"/>
              <a:gd name="T79" fmla="*/ 2 h 908"/>
              <a:gd name="T80" fmla="*/ 800 w 910"/>
              <a:gd name="T81" fmla="*/ 0 h 908"/>
              <a:gd name="T82" fmla="*/ 800 w 910"/>
              <a:gd name="T83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10" h="908">
                <a:moveTo>
                  <a:pt x="800" y="0"/>
                </a:moveTo>
                <a:lnTo>
                  <a:pt x="110" y="0"/>
                </a:lnTo>
                <a:lnTo>
                  <a:pt x="110" y="0"/>
                </a:lnTo>
                <a:lnTo>
                  <a:pt x="88" y="2"/>
                </a:lnTo>
                <a:lnTo>
                  <a:pt x="68" y="8"/>
                </a:lnTo>
                <a:lnTo>
                  <a:pt x="50" y="18"/>
                </a:lnTo>
                <a:lnTo>
                  <a:pt x="34" y="32"/>
                </a:lnTo>
                <a:lnTo>
                  <a:pt x="20" y="48"/>
                </a:lnTo>
                <a:lnTo>
                  <a:pt x="10" y="66"/>
                </a:lnTo>
                <a:lnTo>
                  <a:pt x="4" y="88"/>
                </a:lnTo>
                <a:lnTo>
                  <a:pt x="0" y="110"/>
                </a:lnTo>
                <a:lnTo>
                  <a:pt x="0" y="800"/>
                </a:lnTo>
                <a:lnTo>
                  <a:pt x="0" y="800"/>
                </a:lnTo>
                <a:lnTo>
                  <a:pt x="4" y="822"/>
                </a:lnTo>
                <a:lnTo>
                  <a:pt x="10" y="842"/>
                </a:lnTo>
                <a:lnTo>
                  <a:pt x="20" y="860"/>
                </a:lnTo>
                <a:lnTo>
                  <a:pt x="34" y="876"/>
                </a:lnTo>
                <a:lnTo>
                  <a:pt x="50" y="890"/>
                </a:lnTo>
                <a:lnTo>
                  <a:pt x="68" y="900"/>
                </a:lnTo>
                <a:lnTo>
                  <a:pt x="88" y="906"/>
                </a:lnTo>
                <a:lnTo>
                  <a:pt x="110" y="908"/>
                </a:lnTo>
                <a:lnTo>
                  <a:pt x="800" y="908"/>
                </a:lnTo>
                <a:lnTo>
                  <a:pt x="800" y="908"/>
                </a:lnTo>
                <a:lnTo>
                  <a:pt x="822" y="906"/>
                </a:lnTo>
                <a:lnTo>
                  <a:pt x="842" y="900"/>
                </a:lnTo>
                <a:lnTo>
                  <a:pt x="862" y="890"/>
                </a:lnTo>
                <a:lnTo>
                  <a:pt x="878" y="876"/>
                </a:lnTo>
                <a:lnTo>
                  <a:pt x="892" y="860"/>
                </a:lnTo>
                <a:lnTo>
                  <a:pt x="902" y="842"/>
                </a:lnTo>
                <a:lnTo>
                  <a:pt x="908" y="822"/>
                </a:lnTo>
                <a:lnTo>
                  <a:pt x="910" y="800"/>
                </a:lnTo>
                <a:lnTo>
                  <a:pt x="910" y="110"/>
                </a:lnTo>
                <a:lnTo>
                  <a:pt x="910" y="110"/>
                </a:lnTo>
                <a:lnTo>
                  <a:pt x="908" y="88"/>
                </a:lnTo>
                <a:lnTo>
                  <a:pt x="902" y="66"/>
                </a:lnTo>
                <a:lnTo>
                  <a:pt x="892" y="48"/>
                </a:lnTo>
                <a:lnTo>
                  <a:pt x="878" y="32"/>
                </a:lnTo>
                <a:lnTo>
                  <a:pt x="862" y="18"/>
                </a:lnTo>
                <a:lnTo>
                  <a:pt x="842" y="8"/>
                </a:lnTo>
                <a:lnTo>
                  <a:pt x="822" y="2"/>
                </a:lnTo>
                <a:lnTo>
                  <a:pt x="800" y="0"/>
                </a:lnTo>
                <a:lnTo>
                  <a:pt x="8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8" name="Freeform 6"/>
          <p:cNvSpPr>
            <a:spLocks noEditPoints="1"/>
          </p:cNvSpPr>
          <p:nvPr/>
        </p:nvSpPr>
        <p:spPr bwMode="auto">
          <a:xfrm>
            <a:off x="-355074" y="3684798"/>
            <a:ext cx="1133475" cy="1133491"/>
          </a:xfrm>
          <a:custGeom>
            <a:avLst/>
            <a:gdLst>
              <a:gd name="T0" fmla="*/ 130 w 952"/>
              <a:gd name="T1" fmla="*/ 0 h 952"/>
              <a:gd name="T2" fmla="*/ 116 w 952"/>
              <a:gd name="T3" fmla="*/ 0 h 952"/>
              <a:gd name="T4" fmla="*/ 92 w 952"/>
              <a:gd name="T5" fmla="*/ 6 h 952"/>
              <a:gd name="T6" fmla="*/ 68 w 952"/>
              <a:gd name="T7" fmla="*/ 16 h 952"/>
              <a:gd name="T8" fmla="*/ 46 w 952"/>
              <a:gd name="T9" fmla="*/ 30 h 952"/>
              <a:gd name="T10" fmla="*/ 30 w 952"/>
              <a:gd name="T11" fmla="*/ 48 h 952"/>
              <a:gd name="T12" fmla="*/ 14 w 952"/>
              <a:gd name="T13" fmla="*/ 68 h 952"/>
              <a:gd name="T14" fmla="*/ 6 w 952"/>
              <a:gd name="T15" fmla="*/ 92 h 952"/>
              <a:gd name="T16" fmla="*/ 0 w 952"/>
              <a:gd name="T17" fmla="*/ 118 h 952"/>
              <a:gd name="T18" fmla="*/ 0 w 952"/>
              <a:gd name="T19" fmla="*/ 822 h 952"/>
              <a:gd name="T20" fmla="*/ 0 w 952"/>
              <a:gd name="T21" fmla="*/ 834 h 952"/>
              <a:gd name="T22" fmla="*/ 6 w 952"/>
              <a:gd name="T23" fmla="*/ 860 h 952"/>
              <a:gd name="T24" fmla="*/ 14 w 952"/>
              <a:gd name="T25" fmla="*/ 884 h 952"/>
              <a:gd name="T26" fmla="*/ 30 w 952"/>
              <a:gd name="T27" fmla="*/ 904 h 952"/>
              <a:gd name="T28" fmla="*/ 46 w 952"/>
              <a:gd name="T29" fmla="*/ 922 h 952"/>
              <a:gd name="T30" fmla="*/ 68 w 952"/>
              <a:gd name="T31" fmla="*/ 936 h 952"/>
              <a:gd name="T32" fmla="*/ 92 w 952"/>
              <a:gd name="T33" fmla="*/ 946 h 952"/>
              <a:gd name="T34" fmla="*/ 116 w 952"/>
              <a:gd name="T35" fmla="*/ 952 h 952"/>
              <a:gd name="T36" fmla="*/ 820 w 952"/>
              <a:gd name="T37" fmla="*/ 952 h 952"/>
              <a:gd name="T38" fmla="*/ 834 w 952"/>
              <a:gd name="T39" fmla="*/ 952 h 952"/>
              <a:gd name="T40" fmla="*/ 860 w 952"/>
              <a:gd name="T41" fmla="*/ 946 h 952"/>
              <a:gd name="T42" fmla="*/ 882 w 952"/>
              <a:gd name="T43" fmla="*/ 936 h 952"/>
              <a:gd name="T44" fmla="*/ 904 w 952"/>
              <a:gd name="T45" fmla="*/ 922 h 952"/>
              <a:gd name="T46" fmla="*/ 922 w 952"/>
              <a:gd name="T47" fmla="*/ 904 h 952"/>
              <a:gd name="T48" fmla="*/ 936 w 952"/>
              <a:gd name="T49" fmla="*/ 884 h 952"/>
              <a:gd name="T50" fmla="*/ 946 w 952"/>
              <a:gd name="T51" fmla="*/ 860 h 952"/>
              <a:gd name="T52" fmla="*/ 950 w 952"/>
              <a:gd name="T53" fmla="*/ 834 h 952"/>
              <a:gd name="T54" fmla="*/ 952 w 952"/>
              <a:gd name="T55" fmla="*/ 132 h 952"/>
              <a:gd name="T56" fmla="*/ 950 w 952"/>
              <a:gd name="T57" fmla="*/ 118 h 952"/>
              <a:gd name="T58" fmla="*/ 946 w 952"/>
              <a:gd name="T59" fmla="*/ 92 h 952"/>
              <a:gd name="T60" fmla="*/ 936 w 952"/>
              <a:gd name="T61" fmla="*/ 68 h 952"/>
              <a:gd name="T62" fmla="*/ 922 w 952"/>
              <a:gd name="T63" fmla="*/ 48 h 952"/>
              <a:gd name="T64" fmla="*/ 904 w 952"/>
              <a:gd name="T65" fmla="*/ 30 h 952"/>
              <a:gd name="T66" fmla="*/ 882 w 952"/>
              <a:gd name="T67" fmla="*/ 16 h 952"/>
              <a:gd name="T68" fmla="*/ 860 w 952"/>
              <a:gd name="T69" fmla="*/ 6 h 952"/>
              <a:gd name="T70" fmla="*/ 834 w 952"/>
              <a:gd name="T71" fmla="*/ 0 h 952"/>
              <a:gd name="T72" fmla="*/ 820 w 952"/>
              <a:gd name="T73" fmla="*/ 0 h 952"/>
              <a:gd name="T74" fmla="*/ 930 w 952"/>
              <a:gd name="T75" fmla="*/ 822 h 952"/>
              <a:gd name="T76" fmla="*/ 922 w 952"/>
              <a:gd name="T77" fmla="*/ 864 h 952"/>
              <a:gd name="T78" fmla="*/ 898 w 952"/>
              <a:gd name="T79" fmla="*/ 898 h 952"/>
              <a:gd name="T80" fmla="*/ 862 w 952"/>
              <a:gd name="T81" fmla="*/ 922 h 952"/>
              <a:gd name="T82" fmla="*/ 820 w 952"/>
              <a:gd name="T83" fmla="*/ 930 h 952"/>
              <a:gd name="T84" fmla="*/ 130 w 952"/>
              <a:gd name="T85" fmla="*/ 930 h 952"/>
              <a:gd name="T86" fmla="*/ 88 w 952"/>
              <a:gd name="T87" fmla="*/ 922 h 952"/>
              <a:gd name="T88" fmla="*/ 54 w 952"/>
              <a:gd name="T89" fmla="*/ 898 h 952"/>
              <a:gd name="T90" fmla="*/ 30 w 952"/>
              <a:gd name="T91" fmla="*/ 864 h 952"/>
              <a:gd name="T92" fmla="*/ 20 w 952"/>
              <a:gd name="T93" fmla="*/ 822 h 952"/>
              <a:gd name="T94" fmla="*/ 20 w 952"/>
              <a:gd name="T95" fmla="*/ 132 h 952"/>
              <a:gd name="T96" fmla="*/ 30 w 952"/>
              <a:gd name="T97" fmla="*/ 88 h 952"/>
              <a:gd name="T98" fmla="*/ 54 w 952"/>
              <a:gd name="T99" fmla="*/ 54 h 952"/>
              <a:gd name="T100" fmla="*/ 88 w 952"/>
              <a:gd name="T101" fmla="*/ 30 h 952"/>
              <a:gd name="T102" fmla="*/ 130 w 952"/>
              <a:gd name="T103" fmla="*/ 22 h 952"/>
              <a:gd name="T104" fmla="*/ 820 w 952"/>
              <a:gd name="T105" fmla="*/ 22 h 952"/>
              <a:gd name="T106" fmla="*/ 862 w 952"/>
              <a:gd name="T107" fmla="*/ 30 h 952"/>
              <a:gd name="T108" fmla="*/ 898 w 952"/>
              <a:gd name="T109" fmla="*/ 54 h 952"/>
              <a:gd name="T110" fmla="*/ 922 w 952"/>
              <a:gd name="T111" fmla="*/ 88 h 952"/>
              <a:gd name="T112" fmla="*/ 930 w 952"/>
              <a:gd name="T113" fmla="*/ 13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2" h="952">
                <a:moveTo>
                  <a:pt x="820" y="0"/>
                </a:moveTo>
                <a:lnTo>
                  <a:pt x="130" y="0"/>
                </a:lnTo>
                <a:lnTo>
                  <a:pt x="130" y="0"/>
                </a:lnTo>
                <a:lnTo>
                  <a:pt x="116" y="0"/>
                </a:lnTo>
                <a:lnTo>
                  <a:pt x="104" y="2"/>
                </a:lnTo>
                <a:lnTo>
                  <a:pt x="92" y="6"/>
                </a:lnTo>
                <a:lnTo>
                  <a:pt x="80" y="10"/>
                </a:lnTo>
                <a:lnTo>
                  <a:pt x="68" y="16"/>
                </a:lnTo>
                <a:lnTo>
                  <a:pt x="58" y="22"/>
                </a:lnTo>
                <a:lnTo>
                  <a:pt x="46" y="30"/>
                </a:lnTo>
                <a:lnTo>
                  <a:pt x="38" y="38"/>
                </a:lnTo>
                <a:lnTo>
                  <a:pt x="30" y="48"/>
                </a:lnTo>
                <a:lnTo>
                  <a:pt x="22" y="58"/>
                </a:lnTo>
                <a:lnTo>
                  <a:pt x="14" y="68"/>
                </a:lnTo>
                <a:lnTo>
                  <a:pt x="10" y="80"/>
                </a:lnTo>
                <a:lnTo>
                  <a:pt x="6" y="92"/>
                </a:lnTo>
                <a:lnTo>
                  <a:pt x="2" y="104"/>
                </a:lnTo>
                <a:lnTo>
                  <a:pt x="0" y="118"/>
                </a:lnTo>
                <a:lnTo>
                  <a:pt x="0" y="132"/>
                </a:lnTo>
                <a:lnTo>
                  <a:pt x="0" y="822"/>
                </a:lnTo>
                <a:lnTo>
                  <a:pt x="0" y="822"/>
                </a:lnTo>
                <a:lnTo>
                  <a:pt x="0" y="834"/>
                </a:lnTo>
                <a:lnTo>
                  <a:pt x="2" y="848"/>
                </a:lnTo>
                <a:lnTo>
                  <a:pt x="6" y="860"/>
                </a:lnTo>
                <a:lnTo>
                  <a:pt x="10" y="872"/>
                </a:lnTo>
                <a:lnTo>
                  <a:pt x="14" y="884"/>
                </a:lnTo>
                <a:lnTo>
                  <a:pt x="22" y="894"/>
                </a:lnTo>
                <a:lnTo>
                  <a:pt x="30" y="904"/>
                </a:lnTo>
                <a:lnTo>
                  <a:pt x="38" y="914"/>
                </a:lnTo>
                <a:lnTo>
                  <a:pt x="46" y="922"/>
                </a:lnTo>
                <a:lnTo>
                  <a:pt x="58" y="930"/>
                </a:lnTo>
                <a:lnTo>
                  <a:pt x="68" y="936"/>
                </a:lnTo>
                <a:lnTo>
                  <a:pt x="80" y="942"/>
                </a:lnTo>
                <a:lnTo>
                  <a:pt x="92" y="946"/>
                </a:lnTo>
                <a:lnTo>
                  <a:pt x="104" y="950"/>
                </a:lnTo>
                <a:lnTo>
                  <a:pt x="116" y="952"/>
                </a:lnTo>
                <a:lnTo>
                  <a:pt x="130" y="952"/>
                </a:lnTo>
                <a:lnTo>
                  <a:pt x="820" y="952"/>
                </a:lnTo>
                <a:lnTo>
                  <a:pt x="820" y="952"/>
                </a:lnTo>
                <a:lnTo>
                  <a:pt x="834" y="952"/>
                </a:lnTo>
                <a:lnTo>
                  <a:pt x="846" y="950"/>
                </a:lnTo>
                <a:lnTo>
                  <a:pt x="860" y="946"/>
                </a:lnTo>
                <a:lnTo>
                  <a:pt x="872" y="942"/>
                </a:lnTo>
                <a:lnTo>
                  <a:pt x="882" y="936"/>
                </a:lnTo>
                <a:lnTo>
                  <a:pt x="894" y="930"/>
                </a:lnTo>
                <a:lnTo>
                  <a:pt x="904" y="922"/>
                </a:lnTo>
                <a:lnTo>
                  <a:pt x="914" y="914"/>
                </a:lnTo>
                <a:lnTo>
                  <a:pt x="922" y="904"/>
                </a:lnTo>
                <a:lnTo>
                  <a:pt x="930" y="894"/>
                </a:lnTo>
                <a:lnTo>
                  <a:pt x="936" y="884"/>
                </a:lnTo>
                <a:lnTo>
                  <a:pt x="942" y="872"/>
                </a:lnTo>
                <a:lnTo>
                  <a:pt x="946" y="860"/>
                </a:lnTo>
                <a:lnTo>
                  <a:pt x="948" y="848"/>
                </a:lnTo>
                <a:lnTo>
                  <a:pt x="950" y="834"/>
                </a:lnTo>
                <a:lnTo>
                  <a:pt x="952" y="822"/>
                </a:lnTo>
                <a:lnTo>
                  <a:pt x="952" y="132"/>
                </a:lnTo>
                <a:lnTo>
                  <a:pt x="952" y="132"/>
                </a:lnTo>
                <a:lnTo>
                  <a:pt x="950" y="118"/>
                </a:lnTo>
                <a:lnTo>
                  <a:pt x="948" y="104"/>
                </a:lnTo>
                <a:lnTo>
                  <a:pt x="946" y="92"/>
                </a:lnTo>
                <a:lnTo>
                  <a:pt x="942" y="80"/>
                </a:lnTo>
                <a:lnTo>
                  <a:pt x="936" y="68"/>
                </a:lnTo>
                <a:lnTo>
                  <a:pt x="930" y="58"/>
                </a:lnTo>
                <a:lnTo>
                  <a:pt x="922" y="48"/>
                </a:lnTo>
                <a:lnTo>
                  <a:pt x="914" y="38"/>
                </a:lnTo>
                <a:lnTo>
                  <a:pt x="904" y="30"/>
                </a:lnTo>
                <a:lnTo>
                  <a:pt x="894" y="22"/>
                </a:lnTo>
                <a:lnTo>
                  <a:pt x="882" y="16"/>
                </a:lnTo>
                <a:lnTo>
                  <a:pt x="872" y="10"/>
                </a:lnTo>
                <a:lnTo>
                  <a:pt x="860" y="6"/>
                </a:lnTo>
                <a:lnTo>
                  <a:pt x="846" y="2"/>
                </a:lnTo>
                <a:lnTo>
                  <a:pt x="834" y="0"/>
                </a:lnTo>
                <a:lnTo>
                  <a:pt x="820" y="0"/>
                </a:lnTo>
                <a:lnTo>
                  <a:pt x="820" y="0"/>
                </a:lnTo>
                <a:close/>
                <a:moveTo>
                  <a:pt x="930" y="822"/>
                </a:moveTo>
                <a:lnTo>
                  <a:pt x="930" y="822"/>
                </a:lnTo>
                <a:lnTo>
                  <a:pt x="928" y="844"/>
                </a:lnTo>
                <a:lnTo>
                  <a:pt x="922" y="864"/>
                </a:lnTo>
                <a:lnTo>
                  <a:pt x="912" y="882"/>
                </a:lnTo>
                <a:lnTo>
                  <a:pt x="898" y="898"/>
                </a:lnTo>
                <a:lnTo>
                  <a:pt x="882" y="912"/>
                </a:lnTo>
                <a:lnTo>
                  <a:pt x="862" y="922"/>
                </a:lnTo>
                <a:lnTo>
                  <a:pt x="842" y="928"/>
                </a:lnTo>
                <a:lnTo>
                  <a:pt x="820" y="930"/>
                </a:lnTo>
                <a:lnTo>
                  <a:pt x="130" y="930"/>
                </a:lnTo>
                <a:lnTo>
                  <a:pt x="130" y="930"/>
                </a:lnTo>
                <a:lnTo>
                  <a:pt x="108" y="928"/>
                </a:lnTo>
                <a:lnTo>
                  <a:pt x="88" y="922"/>
                </a:lnTo>
                <a:lnTo>
                  <a:pt x="70" y="912"/>
                </a:lnTo>
                <a:lnTo>
                  <a:pt x="54" y="898"/>
                </a:lnTo>
                <a:lnTo>
                  <a:pt x="40" y="882"/>
                </a:lnTo>
                <a:lnTo>
                  <a:pt x="30" y="864"/>
                </a:lnTo>
                <a:lnTo>
                  <a:pt x="24" y="844"/>
                </a:lnTo>
                <a:lnTo>
                  <a:pt x="20" y="822"/>
                </a:lnTo>
                <a:lnTo>
                  <a:pt x="20" y="132"/>
                </a:lnTo>
                <a:lnTo>
                  <a:pt x="20" y="132"/>
                </a:lnTo>
                <a:lnTo>
                  <a:pt x="24" y="110"/>
                </a:lnTo>
                <a:lnTo>
                  <a:pt x="30" y="88"/>
                </a:lnTo>
                <a:lnTo>
                  <a:pt x="40" y="70"/>
                </a:lnTo>
                <a:lnTo>
                  <a:pt x="54" y="54"/>
                </a:lnTo>
                <a:lnTo>
                  <a:pt x="70" y="40"/>
                </a:lnTo>
                <a:lnTo>
                  <a:pt x="88" y="30"/>
                </a:lnTo>
                <a:lnTo>
                  <a:pt x="108" y="24"/>
                </a:lnTo>
                <a:lnTo>
                  <a:pt x="130" y="22"/>
                </a:lnTo>
                <a:lnTo>
                  <a:pt x="820" y="22"/>
                </a:lnTo>
                <a:lnTo>
                  <a:pt x="820" y="22"/>
                </a:lnTo>
                <a:lnTo>
                  <a:pt x="842" y="24"/>
                </a:lnTo>
                <a:lnTo>
                  <a:pt x="862" y="30"/>
                </a:lnTo>
                <a:lnTo>
                  <a:pt x="882" y="40"/>
                </a:lnTo>
                <a:lnTo>
                  <a:pt x="898" y="54"/>
                </a:lnTo>
                <a:lnTo>
                  <a:pt x="912" y="70"/>
                </a:lnTo>
                <a:lnTo>
                  <a:pt x="922" y="88"/>
                </a:lnTo>
                <a:lnTo>
                  <a:pt x="928" y="110"/>
                </a:lnTo>
                <a:lnTo>
                  <a:pt x="930" y="132"/>
                </a:lnTo>
                <a:lnTo>
                  <a:pt x="930" y="8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0" name="Freeform 8"/>
          <p:cNvSpPr>
            <a:spLocks/>
          </p:cNvSpPr>
          <p:nvPr/>
        </p:nvSpPr>
        <p:spPr bwMode="auto">
          <a:xfrm>
            <a:off x="213519" y="5811431"/>
            <a:ext cx="424549" cy="187905"/>
          </a:xfrm>
          <a:custGeom>
            <a:avLst/>
            <a:gdLst>
              <a:gd name="T0" fmla="*/ 426 w 426"/>
              <a:gd name="T1" fmla="*/ 0 h 176"/>
              <a:gd name="T2" fmla="*/ 0 w 426"/>
              <a:gd name="T3" fmla="*/ 88 h 176"/>
              <a:gd name="T4" fmla="*/ 0 w 426"/>
              <a:gd name="T5" fmla="*/ 176 h 176"/>
              <a:gd name="T6" fmla="*/ 426 w 426"/>
              <a:gd name="T7" fmla="*/ 108 h 176"/>
              <a:gd name="T8" fmla="*/ 426 w 426"/>
              <a:gd name="T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" h="176">
                <a:moveTo>
                  <a:pt x="426" y="0"/>
                </a:moveTo>
                <a:lnTo>
                  <a:pt x="0" y="88"/>
                </a:lnTo>
                <a:lnTo>
                  <a:pt x="0" y="176"/>
                </a:lnTo>
                <a:lnTo>
                  <a:pt x="426" y="108"/>
                </a:lnTo>
                <a:lnTo>
                  <a:pt x="426" y="0"/>
                </a:lnTo>
                <a:close/>
              </a:path>
            </a:pathLst>
          </a:custGeom>
          <a:solidFill>
            <a:srgbClr val="971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-260350" y="5320671"/>
            <a:ext cx="1415165" cy="1545946"/>
          </a:xfrm>
          <a:custGeom>
            <a:avLst/>
            <a:gdLst>
              <a:gd name="T0" fmla="*/ 1248 w 1420"/>
              <a:gd name="T1" fmla="*/ 0 h 1448"/>
              <a:gd name="T2" fmla="*/ 0 w 1420"/>
              <a:gd name="T3" fmla="*/ 0 h 1448"/>
              <a:gd name="T4" fmla="*/ 0 w 1420"/>
              <a:gd name="T5" fmla="*/ 1448 h 1448"/>
              <a:gd name="T6" fmla="*/ 1420 w 1420"/>
              <a:gd name="T7" fmla="*/ 1448 h 1448"/>
              <a:gd name="T8" fmla="*/ 1420 w 1420"/>
              <a:gd name="T9" fmla="*/ 174 h 1448"/>
              <a:gd name="T10" fmla="*/ 1420 w 1420"/>
              <a:gd name="T11" fmla="*/ 174 h 1448"/>
              <a:gd name="T12" fmla="*/ 1420 w 1420"/>
              <a:gd name="T13" fmla="*/ 156 h 1448"/>
              <a:gd name="T14" fmla="*/ 1418 w 1420"/>
              <a:gd name="T15" fmla="*/ 138 h 1448"/>
              <a:gd name="T16" fmla="*/ 1414 w 1420"/>
              <a:gd name="T17" fmla="*/ 122 h 1448"/>
              <a:gd name="T18" fmla="*/ 1408 w 1420"/>
              <a:gd name="T19" fmla="*/ 106 h 1448"/>
              <a:gd name="T20" fmla="*/ 1400 w 1420"/>
              <a:gd name="T21" fmla="*/ 90 h 1448"/>
              <a:gd name="T22" fmla="*/ 1392 w 1420"/>
              <a:gd name="T23" fmla="*/ 76 h 1448"/>
              <a:gd name="T24" fmla="*/ 1382 w 1420"/>
              <a:gd name="T25" fmla="*/ 64 h 1448"/>
              <a:gd name="T26" fmla="*/ 1370 w 1420"/>
              <a:gd name="T27" fmla="*/ 52 h 1448"/>
              <a:gd name="T28" fmla="*/ 1358 w 1420"/>
              <a:gd name="T29" fmla="*/ 40 h 1448"/>
              <a:gd name="T30" fmla="*/ 1344 w 1420"/>
              <a:gd name="T31" fmla="*/ 30 h 1448"/>
              <a:gd name="T32" fmla="*/ 1330 w 1420"/>
              <a:gd name="T33" fmla="*/ 22 h 1448"/>
              <a:gd name="T34" fmla="*/ 1316 w 1420"/>
              <a:gd name="T35" fmla="*/ 14 h 1448"/>
              <a:gd name="T36" fmla="*/ 1300 w 1420"/>
              <a:gd name="T37" fmla="*/ 8 h 1448"/>
              <a:gd name="T38" fmla="*/ 1282 w 1420"/>
              <a:gd name="T39" fmla="*/ 4 h 1448"/>
              <a:gd name="T40" fmla="*/ 1266 w 1420"/>
              <a:gd name="T41" fmla="*/ 2 h 1448"/>
              <a:gd name="T42" fmla="*/ 1248 w 1420"/>
              <a:gd name="T43" fmla="*/ 0 h 1448"/>
              <a:gd name="T44" fmla="*/ 1248 w 1420"/>
              <a:gd name="T45" fmla="*/ 0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0" h="1448">
                <a:moveTo>
                  <a:pt x="1248" y="0"/>
                </a:moveTo>
                <a:lnTo>
                  <a:pt x="0" y="0"/>
                </a:lnTo>
                <a:lnTo>
                  <a:pt x="0" y="1448"/>
                </a:lnTo>
                <a:lnTo>
                  <a:pt x="1420" y="1448"/>
                </a:lnTo>
                <a:lnTo>
                  <a:pt x="1420" y="174"/>
                </a:lnTo>
                <a:lnTo>
                  <a:pt x="1420" y="174"/>
                </a:lnTo>
                <a:lnTo>
                  <a:pt x="1420" y="156"/>
                </a:lnTo>
                <a:lnTo>
                  <a:pt x="1418" y="138"/>
                </a:lnTo>
                <a:lnTo>
                  <a:pt x="1414" y="122"/>
                </a:lnTo>
                <a:lnTo>
                  <a:pt x="1408" y="106"/>
                </a:lnTo>
                <a:lnTo>
                  <a:pt x="1400" y="90"/>
                </a:lnTo>
                <a:lnTo>
                  <a:pt x="1392" y="76"/>
                </a:lnTo>
                <a:lnTo>
                  <a:pt x="1382" y="64"/>
                </a:lnTo>
                <a:lnTo>
                  <a:pt x="1370" y="52"/>
                </a:lnTo>
                <a:lnTo>
                  <a:pt x="1358" y="40"/>
                </a:lnTo>
                <a:lnTo>
                  <a:pt x="1344" y="30"/>
                </a:lnTo>
                <a:lnTo>
                  <a:pt x="1330" y="22"/>
                </a:lnTo>
                <a:lnTo>
                  <a:pt x="1316" y="14"/>
                </a:lnTo>
                <a:lnTo>
                  <a:pt x="1300" y="8"/>
                </a:lnTo>
                <a:lnTo>
                  <a:pt x="1282" y="4"/>
                </a:lnTo>
                <a:lnTo>
                  <a:pt x="1266" y="2"/>
                </a:lnTo>
                <a:lnTo>
                  <a:pt x="1248" y="0"/>
                </a:lnTo>
                <a:lnTo>
                  <a:pt x="12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2" name="Freeform 10"/>
          <p:cNvSpPr>
            <a:spLocks/>
          </p:cNvSpPr>
          <p:nvPr/>
        </p:nvSpPr>
        <p:spPr bwMode="auto">
          <a:xfrm>
            <a:off x="-260350" y="5277343"/>
            <a:ext cx="1451042" cy="1582246"/>
          </a:xfrm>
          <a:custGeom>
            <a:avLst/>
            <a:gdLst>
              <a:gd name="T0" fmla="*/ 1248 w 1456"/>
              <a:gd name="T1" fmla="*/ 0 h 1482"/>
              <a:gd name="T2" fmla="*/ 0 w 1456"/>
              <a:gd name="T3" fmla="*/ 0 h 1482"/>
              <a:gd name="T4" fmla="*/ 0 w 1456"/>
              <a:gd name="T5" fmla="*/ 34 h 1482"/>
              <a:gd name="T6" fmla="*/ 1248 w 1456"/>
              <a:gd name="T7" fmla="*/ 34 h 1482"/>
              <a:gd name="T8" fmla="*/ 1248 w 1456"/>
              <a:gd name="T9" fmla="*/ 34 h 1482"/>
              <a:gd name="T10" fmla="*/ 1266 w 1456"/>
              <a:gd name="T11" fmla="*/ 36 h 1482"/>
              <a:gd name="T12" fmla="*/ 1282 w 1456"/>
              <a:gd name="T13" fmla="*/ 38 h 1482"/>
              <a:gd name="T14" fmla="*/ 1300 w 1456"/>
              <a:gd name="T15" fmla="*/ 42 h 1482"/>
              <a:gd name="T16" fmla="*/ 1316 w 1456"/>
              <a:gd name="T17" fmla="*/ 48 h 1482"/>
              <a:gd name="T18" fmla="*/ 1330 w 1456"/>
              <a:gd name="T19" fmla="*/ 56 h 1482"/>
              <a:gd name="T20" fmla="*/ 1344 w 1456"/>
              <a:gd name="T21" fmla="*/ 64 h 1482"/>
              <a:gd name="T22" fmla="*/ 1358 w 1456"/>
              <a:gd name="T23" fmla="*/ 74 h 1482"/>
              <a:gd name="T24" fmla="*/ 1370 w 1456"/>
              <a:gd name="T25" fmla="*/ 86 h 1482"/>
              <a:gd name="T26" fmla="*/ 1382 w 1456"/>
              <a:gd name="T27" fmla="*/ 98 h 1482"/>
              <a:gd name="T28" fmla="*/ 1392 w 1456"/>
              <a:gd name="T29" fmla="*/ 110 h 1482"/>
              <a:gd name="T30" fmla="*/ 1400 w 1456"/>
              <a:gd name="T31" fmla="*/ 124 h 1482"/>
              <a:gd name="T32" fmla="*/ 1408 w 1456"/>
              <a:gd name="T33" fmla="*/ 140 h 1482"/>
              <a:gd name="T34" fmla="*/ 1414 w 1456"/>
              <a:gd name="T35" fmla="*/ 156 h 1482"/>
              <a:gd name="T36" fmla="*/ 1418 w 1456"/>
              <a:gd name="T37" fmla="*/ 172 h 1482"/>
              <a:gd name="T38" fmla="*/ 1420 w 1456"/>
              <a:gd name="T39" fmla="*/ 190 h 1482"/>
              <a:gd name="T40" fmla="*/ 1420 w 1456"/>
              <a:gd name="T41" fmla="*/ 208 h 1482"/>
              <a:gd name="T42" fmla="*/ 1420 w 1456"/>
              <a:gd name="T43" fmla="*/ 1482 h 1482"/>
              <a:gd name="T44" fmla="*/ 1456 w 1456"/>
              <a:gd name="T45" fmla="*/ 1482 h 1482"/>
              <a:gd name="T46" fmla="*/ 1456 w 1456"/>
              <a:gd name="T47" fmla="*/ 208 h 1482"/>
              <a:gd name="T48" fmla="*/ 1456 w 1456"/>
              <a:gd name="T49" fmla="*/ 208 h 1482"/>
              <a:gd name="T50" fmla="*/ 1454 w 1456"/>
              <a:gd name="T51" fmla="*/ 186 h 1482"/>
              <a:gd name="T52" fmla="*/ 1452 w 1456"/>
              <a:gd name="T53" fmla="*/ 166 h 1482"/>
              <a:gd name="T54" fmla="*/ 1446 w 1456"/>
              <a:gd name="T55" fmla="*/ 146 h 1482"/>
              <a:gd name="T56" fmla="*/ 1440 w 1456"/>
              <a:gd name="T57" fmla="*/ 126 h 1482"/>
              <a:gd name="T58" fmla="*/ 1430 w 1456"/>
              <a:gd name="T59" fmla="*/ 108 h 1482"/>
              <a:gd name="T60" fmla="*/ 1420 w 1456"/>
              <a:gd name="T61" fmla="*/ 92 h 1482"/>
              <a:gd name="T62" fmla="*/ 1408 w 1456"/>
              <a:gd name="T63" fmla="*/ 76 h 1482"/>
              <a:gd name="T64" fmla="*/ 1394 w 1456"/>
              <a:gd name="T65" fmla="*/ 60 h 1482"/>
              <a:gd name="T66" fmla="*/ 1380 w 1456"/>
              <a:gd name="T67" fmla="*/ 48 h 1482"/>
              <a:gd name="T68" fmla="*/ 1364 w 1456"/>
              <a:gd name="T69" fmla="*/ 36 h 1482"/>
              <a:gd name="T70" fmla="*/ 1346 w 1456"/>
              <a:gd name="T71" fmla="*/ 24 h 1482"/>
              <a:gd name="T72" fmla="*/ 1328 w 1456"/>
              <a:gd name="T73" fmla="*/ 16 h 1482"/>
              <a:gd name="T74" fmla="*/ 1310 w 1456"/>
              <a:gd name="T75" fmla="*/ 10 h 1482"/>
              <a:gd name="T76" fmla="*/ 1290 w 1456"/>
              <a:gd name="T77" fmla="*/ 4 h 1482"/>
              <a:gd name="T78" fmla="*/ 1270 w 1456"/>
              <a:gd name="T79" fmla="*/ 0 h 1482"/>
              <a:gd name="T80" fmla="*/ 1248 w 1456"/>
              <a:gd name="T81" fmla="*/ 0 h 1482"/>
              <a:gd name="T82" fmla="*/ 1248 w 1456"/>
              <a:gd name="T83" fmla="*/ 0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56" h="1482">
                <a:moveTo>
                  <a:pt x="1248" y="0"/>
                </a:moveTo>
                <a:lnTo>
                  <a:pt x="0" y="0"/>
                </a:lnTo>
                <a:lnTo>
                  <a:pt x="0" y="34"/>
                </a:lnTo>
                <a:lnTo>
                  <a:pt x="1248" y="34"/>
                </a:lnTo>
                <a:lnTo>
                  <a:pt x="1248" y="34"/>
                </a:lnTo>
                <a:lnTo>
                  <a:pt x="1266" y="36"/>
                </a:lnTo>
                <a:lnTo>
                  <a:pt x="1282" y="38"/>
                </a:lnTo>
                <a:lnTo>
                  <a:pt x="1300" y="42"/>
                </a:lnTo>
                <a:lnTo>
                  <a:pt x="1316" y="48"/>
                </a:lnTo>
                <a:lnTo>
                  <a:pt x="1330" y="56"/>
                </a:lnTo>
                <a:lnTo>
                  <a:pt x="1344" y="64"/>
                </a:lnTo>
                <a:lnTo>
                  <a:pt x="1358" y="74"/>
                </a:lnTo>
                <a:lnTo>
                  <a:pt x="1370" y="86"/>
                </a:lnTo>
                <a:lnTo>
                  <a:pt x="1382" y="98"/>
                </a:lnTo>
                <a:lnTo>
                  <a:pt x="1392" y="110"/>
                </a:lnTo>
                <a:lnTo>
                  <a:pt x="1400" y="124"/>
                </a:lnTo>
                <a:lnTo>
                  <a:pt x="1408" y="140"/>
                </a:lnTo>
                <a:lnTo>
                  <a:pt x="1414" y="156"/>
                </a:lnTo>
                <a:lnTo>
                  <a:pt x="1418" y="172"/>
                </a:lnTo>
                <a:lnTo>
                  <a:pt x="1420" y="190"/>
                </a:lnTo>
                <a:lnTo>
                  <a:pt x="1420" y="208"/>
                </a:lnTo>
                <a:lnTo>
                  <a:pt x="1420" y="1482"/>
                </a:lnTo>
                <a:lnTo>
                  <a:pt x="1456" y="1482"/>
                </a:lnTo>
                <a:lnTo>
                  <a:pt x="1456" y="208"/>
                </a:lnTo>
                <a:lnTo>
                  <a:pt x="1456" y="208"/>
                </a:lnTo>
                <a:lnTo>
                  <a:pt x="1454" y="186"/>
                </a:lnTo>
                <a:lnTo>
                  <a:pt x="1452" y="166"/>
                </a:lnTo>
                <a:lnTo>
                  <a:pt x="1446" y="146"/>
                </a:lnTo>
                <a:lnTo>
                  <a:pt x="1440" y="126"/>
                </a:lnTo>
                <a:lnTo>
                  <a:pt x="1430" y="108"/>
                </a:lnTo>
                <a:lnTo>
                  <a:pt x="1420" y="92"/>
                </a:lnTo>
                <a:lnTo>
                  <a:pt x="1408" y="76"/>
                </a:lnTo>
                <a:lnTo>
                  <a:pt x="1394" y="60"/>
                </a:lnTo>
                <a:lnTo>
                  <a:pt x="1380" y="48"/>
                </a:lnTo>
                <a:lnTo>
                  <a:pt x="1364" y="36"/>
                </a:lnTo>
                <a:lnTo>
                  <a:pt x="1346" y="24"/>
                </a:lnTo>
                <a:lnTo>
                  <a:pt x="1328" y="16"/>
                </a:lnTo>
                <a:lnTo>
                  <a:pt x="1310" y="10"/>
                </a:lnTo>
                <a:lnTo>
                  <a:pt x="1290" y="4"/>
                </a:lnTo>
                <a:lnTo>
                  <a:pt x="1270" y="0"/>
                </a:lnTo>
                <a:lnTo>
                  <a:pt x="1248" y="0"/>
                </a:lnTo>
                <a:lnTo>
                  <a:pt x="12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3" name="Freeform 11"/>
          <p:cNvSpPr>
            <a:spLocks noEditPoints="1"/>
          </p:cNvSpPr>
          <p:nvPr/>
        </p:nvSpPr>
        <p:spPr bwMode="auto">
          <a:xfrm>
            <a:off x="425793" y="5540806"/>
            <a:ext cx="586014" cy="729154"/>
          </a:xfrm>
          <a:custGeom>
            <a:avLst/>
            <a:gdLst>
              <a:gd name="T0" fmla="*/ 276 w 866"/>
              <a:gd name="T1" fmla="*/ 122 h 1058"/>
              <a:gd name="T2" fmla="*/ 276 w 866"/>
              <a:gd name="T3" fmla="*/ 768 h 1058"/>
              <a:gd name="T4" fmla="*/ 240 w 866"/>
              <a:gd name="T5" fmla="*/ 758 h 1058"/>
              <a:gd name="T6" fmla="*/ 200 w 866"/>
              <a:gd name="T7" fmla="*/ 758 h 1058"/>
              <a:gd name="T8" fmla="*/ 160 w 866"/>
              <a:gd name="T9" fmla="*/ 764 h 1058"/>
              <a:gd name="T10" fmla="*/ 120 w 866"/>
              <a:gd name="T11" fmla="*/ 778 h 1058"/>
              <a:gd name="T12" fmla="*/ 104 w 866"/>
              <a:gd name="T13" fmla="*/ 786 h 1058"/>
              <a:gd name="T14" fmla="*/ 72 w 866"/>
              <a:gd name="T15" fmla="*/ 806 h 1058"/>
              <a:gd name="T16" fmla="*/ 46 w 866"/>
              <a:gd name="T17" fmla="*/ 830 h 1058"/>
              <a:gd name="T18" fmla="*/ 26 w 866"/>
              <a:gd name="T19" fmla="*/ 856 h 1058"/>
              <a:gd name="T20" fmla="*/ 10 w 866"/>
              <a:gd name="T21" fmla="*/ 884 h 1058"/>
              <a:gd name="T22" fmla="*/ 2 w 866"/>
              <a:gd name="T23" fmla="*/ 912 h 1058"/>
              <a:gd name="T24" fmla="*/ 0 w 866"/>
              <a:gd name="T25" fmla="*/ 942 h 1058"/>
              <a:gd name="T26" fmla="*/ 4 w 866"/>
              <a:gd name="T27" fmla="*/ 970 h 1058"/>
              <a:gd name="T28" fmla="*/ 10 w 866"/>
              <a:gd name="T29" fmla="*/ 984 h 1058"/>
              <a:gd name="T30" fmla="*/ 30 w 866"/>
              <a:gd name="T31" fmla="*/ 1016 h 1058"/>
              <a:gd name="T32" fmla="*/ 60 w 866"/>
              <a:gd name="T33" fmla="*/ 1038 h 1058"/>
              <a:gd name="T34" fmla="*/ 100 w 866"/>
              <a:gd name="T35" fmla="*/ 1054 h 1058"/>
              <a:gd name="T36" fmla="*/ 144 w 866"/>
              <a:gd name="T37" fmla="*/ 1058 h 1058"/>
              <a:gd name="T38" fmla="*/ 168 w 866"/>
              <a:gd name="T39" fmla="*/ 1058 h 1058"/>
              <a:gd name="T40" fmla="*/ 214 w 866"/>
              <a:gd name="T41" fmla="*/ 1048 h 1058"/>
              <a:gd name="T42" fmla="*/ 238 w 866"/>
              <a:gd name="T43" fmla="*/ 1038 h 1058"/>
              <a:gd name="T44" fmla="*/ 286 w 866"/>
              <a:gd name="T45" fmla="*/ 1010 h 1058"/>
              <a:gd name="T46" fmla="*/ 324 w 866"/>
              <a:gd name="T47" fmla="*/ 972 h 1058"/>
              <a:gd name="T48" fmla="*/ 348 w 866"/>
              <a:gd name="T49" fmla="*/ 930 h 1058"/>
              <a:gd name="T50" fmla="*/ 358 w 866"/>
              <a:gd name="T51" fmla="*/ 884 h 1058"/>
              <a:gd name="T52" fmla="*/ 358 w 866"/>
              <a:gd name="T53" fmla="*/ 444 h 1058"/>
              <a:gd name="T54" fmla="*/ 784 w 866"/>
              <a:gd name="T55" fmla="*/ 698 h 1058"/>
              <a:gd name="T56" fmla="*/ 766 w 866"/>
              <a:gd name="T57" fmla="*/ 692 h 1058"/>
              <a:gd name="T58" fmla="*/ 728 w 866"/>
              <a:gd name="T59" fmla="*/ 686 h 1058"/>
              <a:gd name="T60" fmla="*/ 688 w 866"/>
              <a:gd name="T61" fmla="*/ 690 h 1058"/>
              <a:gd name="T62" fmla="*/ 648 w 866"/>
              <a:gd name="T63" fmla="*/ 700 h 1058"/>
              <a:gd name="T64" fmla="*/ 630 w 866"/>
              <a:gd name="T65" fmla="*/ 706 h 1058"/>
              <a:gd name="T66" fmla="*/ 596 w 866"/>
              <a:gd name="T67" fmla="*/ 724 h 1058"/>
              <a:gd name="T68" fmla="*/ 568 w 866"/>
              <a:gd name="T69" fmla="*/ 746 h 1058"/>
              <a:gd name="T70" fmla="*/ 544 w 866"/>
              <a:gd name="T71" fmla="*/ 772 h 1058"/>
              <a:gd name="T72" fmla="*/ 526 w 866"/>
              <a:gd name="T73" fmla="*/ 798 h 1058"/>
              <a:gd name="T74" fmla="*/ 514 w 866"/>
              <a:gd name="T75" fmla="*/ 828 h 1058"/>
              <a:gd name="T76" fmla="*/ 508 w 866"/>
              <a:gd name="T77" fmla="*/ 856 h 1058"/>
              <a:gd name="T78" fmla="*/ 510 w 866"/>
              <a:gd name="T79" fmla="*/ 886 h 1058"/>
              <a:gd name="T80" fmla="*/ 518 w 866"/>
              <a:gd name="T81" fmla="*/ 914 h 1058"/>
              <a:gd name="T82" fmla="*/ 526 w 866"/>
              <a:gd name="T83" fmla="*/ 930 h 1058"/>
              <a:gd name="T84" fmla="*/ 552 w 866"/>
              <a:gd name="T85" fmla="*/ 958 h 1058"/>
              <a:gd name="T86" fmla="*/ 588 w 866"/>
              <a:gd name="T87" fmla="*/ 976 h 1058"/>
              <a:gd name="T88" fmla="*/ 630 w 866"/>
              <a:gd name="T89" fmla="*/ 988 h 1058"/>
              <a:gd name="T90" fmla="*/ 652 w 866"/>
              <a:gd name="T91" fmla="*/ 988 h 1058"/>
              <a:gd name="T92" fmla="*/ 700 w 866"/>
              <a:gd name="T93" fmla="*/ 984 h 1058"/>
              <a:gd name="T94" fmla="*/ 746 w 866"/>
              <a:gd name="T95" fmla="*/ 968 h 1058"/>
              <a:gd name="T96" fmla="*/ 770 w 866"/>
              <a:gd name="T97" fmla="*/ 954 h 1058"/>
              <a:gd name="T98" fmla="*/ 814 w 866"/>
              <a:gd name="T99" fmla="*/ 922 h 1058"/>
              <a:gd name="T100" fmla="*/ 846 w 866"/>
              <a:gd name="T101" fmla="*/ 882 h 1058"/>
              <a:gd name="T102" fmla="*/ 864 w 866"/>
              <a:gd name="T103" fmla="*/ 836 h 1058"/>
              <a:gd name="T104" fmla="*/ 866 w 866"/>
              <a:gd name="T105" fmla="*/ 814 h 1058"/>
              <a:gd name="T106" fmla="*/ 276 w 866"/>
              <a:gd name="T107" fmla="*/ 122 h 1058"/>
              <a:gd name="T108" fmla="*/ 358 w 866"/>
              <a:gd name="T109" fmla="*/ 294 h 1058"/>
              <a:gd name="T110" fmla="*/ 784 w 866"/>
              <a:gd name="T111" fmla="*/ 314 h 1058"/>
              <a:gd name="T112" fmla="*/ 358 w 866"/>
              <a:gd name="T113" fmla="*/ 294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66" h="1058">
                <a:moveTo>
                  <a:pt x="276" y="124"/>
                </a:moveTo>
                <a:lnTo>
                  <a:pt x="276" y="122"/>
                </a:lnTo>
                <a:lnTo>
                  <a:pt x="276" y="768"/>
                </a:lnTo>
                <a:lnTo>
                  <a:pt x="276" y="768"/>
                </a:lnTo>
                <a:lnTo>
                  <a:pt x="258" y="762"/>
                </a:lnTo>
                <a:lnTo>
                  <a:pt x="240" y="758"/>
                </a:lnTo>
                <a:lnTo>
                  <a:pt x="220" y="758"/>
                </a:lnTo>
                <a:lnTo>
                  <a:pt x="200" y="758"/>
                </a:lnTo>
                <a:lnTo>
                  <a:pt x="180" y="760"/>
                </a:lnTo>
                <a:lnTo>
                  <a:pt x="160" y="764"/>
                </a:lnTo>
                <a:lnTo>
                  <a:pt x="140" y="770"/>
                </a:lnTo>
                <a:lnTo>
                  <a:pt x="120" y="778"/>
                </a:lnTo>
                <a:lnTo>
                  <a:pt x="120" y="778"/>
                </a:lnTo>
                <a:lnTo>
                  <a:pt x="104" y="786"/>
                </a:lnTo>
                <a:lnTo>
                  <a:pt x="88" y="796"/>
                </a:lnTo>
                <a:lnTo>
                  <a:pt x="72" y="806"/>
                </a:lnTo>
                <a:lnTo>
                  <a:pt x="60" y="818"/>
                </a:lnTo>
                <a:lnTo>
                  <a:pt x="46" y="830"/>
                </a:lnTo>
                <a:lnTo>
                  <a:pt x="36" y="842"/>
                </a:lnTo>
                <a:lnTo>
                  <a:pt x="26" y="856"/>
                </a:lnTo>
                <a:lnTo>
                  <a:pt x="18" y="870"/>
                </a:lnTo>
                <a:lnTo>
                  <a:pt x="10" y="884"/>
                </a:lnTo>
                <a:lnTo>
                  <a:pt x="6" y="898"/>
                </a:lnTo>
                <a:lnTo>
                  <a:pt x="2" y="912"/>
                </a:lnTo>
                <a:lnTo>
                  <a:pt x="0" y="926"/>
                </a:lnTo>
                <a:lnTo>
                  <a:pt x="0" y="942"/>
                </a:lnTo>
                <a:lnTo>
                  <a:pt x="0" y="956"/>
                </a:lnTo>
                <a:lnTo>
                  <a:pt x="4" y="970"/>
                </a:lnTo>
                <a:lnTo>
                  <a:pt x="10" y="984"/>
                </a:lnTo>
                <a:lnTo>
                  <a:pt x="10" y="984"/>
                </a:lnTo>
                <a:lnTo>
                  <a:pt x="18" y="1000"/>
                </a:lnTo>
                <a:lnTo>
                  <a:pt x="30" y="1016"/>
                </a:lnTo>
                <a:lnTo>
                  <a:pt x="44" y="1028"/>
                </a:lnTo>
                <a:lnTo>
                  <a:pt x="60" y="1038"/>
                </a:lnTo>
                <a:lnTo>
                  <a:pt x="80" y="1048"/>
                </a:lnTo>
                <a:lnTo>
                  <a:pt x="100" y="1054"/>
                </a:lnTo>
                <a:lnTo>
                  <a:pt x="122" y="1058"/>
                </a:lnTo>
                <a:lnTo>
                  <a:pt x="144" y="1058"/>
                </a:lnTo>
                <a:lnTo>
                  <a:pt x="144" y="1058"/>
                </a:lnTo>
                <a:lnTo>
                  <a:pt x="168" y="1058"/>
                </a:lnTo>
                <a:lnTo>
                  <a:pt x="190" y="1054"/>
                </a:lnTo>
                <a:lnTo>
                  <a:pt x="214" y="1048"/>
                </a:lnTo>
                <a:lnTo>
                  <a:pt x="238" y="1038"/>
                </a:lnTo>
                <a:lnTo>
                  <a:pt x="238" y="1038"/>
                </a:lnTo>
                <a:lnTo>
                  <a:pt x="262" y="1026"/>
                </a:lnTo>
                <a:lnTo>
                  <a:pt x="286" y="1010"/>
                </a:lnTo>
                <a:lnTo>
                  <a:pt x="306" y="992"/>
                </a:lnTo>
                <a:lnTo>
                  <a:pt x="324" y="972"/>
                </a:lnTo>
                <a:lnTo>
                  <a:pt x="338" y="952"/>
                </a:lnTo>
                <a:lnTo>
                  <a:pt x="348" y="930"/>
                </a:lnTo>
                <a:lnTo>
                  <a:pt x="356" y="908"/>
                </a:lnTo>
                <a:lnTo>
                  <a:pt x="358" y="884"/>
                </a:lnTo>
                <a:lnTo>
                  <a:pt x="358" y="884"/>
                </a:lnTo>
                <a:lnTo>
                  <a:pt x="358" y="444"/>
                </a:lnTo>
                <a:lnTo>
                  <a:pt x="784" y="372"/>
                </a:lnTo>
                <a:lnTo>
                  <a:pt x="784" y="698"/>
                </a:lnTo>
                <a:lnTo>
                  <a:pt x="784" y="698"/>
                </a:lnTo>
                <a:lnTo>
                  <a:pt x="766" y="692"/>
                </a:lnTo>
                <a:lnTo>
                  <a:pt x="748" y="688"/>
                </a:lnTo>
                <a:lnTo>
                  <a:pt x="728" y="686"/>
                </a:lnTo>
                <a:lnTo>
                  <a:pt x="708" y="688"/>
                </a:lnTo>
                <a:lnTo>
                  <a:pt x="688" y="690"/>
                </a:lnTo>
                <a:lnTo>
                  <a:pt x="668" y="694"/>
                </a:lnTo>
                <a:lnTo>
                  <a:pt x="648" y="700"/>
                </a:lnTo>
                <a:lnTo>
                  <a:pt x="630" y="706"/>
                </a:lnTo>
                <a:lnTo>
                  <a:pt x="630" y="706"/>
                </a:lnTo>
                <a:lnTo>
                  <a:pt x="612" y="716"/>
                </a:lnTo>
                <a:lnTo>
                  <a:pt x="596" y="724"/>
                </a:lnTo>
                <a:lnTo>
                  <a:pt x="582" y="736"/>
                </a:lnTo>
                <a:lnTo>
                  <a:pt x="568" y="746"/>
                </a:lnTo>
                <a:lnTo>
                  <a:pt x="556" y="758"/>
                </a:lnTo>
                <a:lnTo>
                  <a:pt x="544" y="772"/>
                </a:lnTo>
                <a:lnTo>
                  <a:pt x="534" y="784"/>
                </a:lnTo>
                <a:lnTo>
                  <a:pt x="526" y="798"/>
                </a:lnTo>
                <a:lnTo>
                  <a:pt x="520" y="812"/>
                </a:lnTo>
                <a:lnTo>
                  <a:pt x="514" y="828"/>
                </a:lnTo>
                <a:lnTo>
                  <a:pt x="510" y="842"/>
                </a:lnTo>
                <a:lnTo>
                  <a:pt x="508" y="856"/>
                </a:lnTo>
                <a:lnTo>
                  <a:pt x="508" y="870"/>
                </a:lnTo>
                <a:lnTo>
                  <a:pt x="510" y="886"/>
                </a:lnTo>
                <a:lnTo>
                  <a:pt x="512" y="900"/>
                </a:lnTo>
                <a:lnTo>
                  <a:pt x="518" y="914"/>
                </a:lnTo>
                <a:lnTo>
                  <a:pt x="518" y="914"/>
                </a:lnTo>
                <a:lnTo>
                  <a:pt x="526" y="930"/>
                </a:lnTo>
                <a:lnTo>
                  <a:pt x="538" y="944"/>
                </a:lnTo>
                <a:lnTo>
                  <a:pt x="552" y="958"/>
                </a:lnTo>
                <a:lnTo>
                  <a:pt x="570" y="968"/>
                </a:lnTo>
                <a:lnTo>
                  <a:pt x="588" y="976"/>
                </a:lnTo>
                <a:lnTo>
                  <a:pt x="608" y="984"/>
                </a:lnTo>
                <a:lnTo>
                  <a:pt x="630" y="988"/>
                </a:lnTo>
                <a:lnTo>
                  <a:pt x="652" y="988"/>
                </a:lnTo>
                <a:lnTo>
                  <a:pt x="652" y="988"/>
                </a:lnTo>
                <a:lnTo>
                  <a:pt x="676" y="988"/>
                </a:lnTo>
                <a:lnTo>
                  <a:pt x="700" y="984"/>
                </a:lnTo>
                <a:lnTo>
                  <a:pt x="722" y="976"/>
                </a:lnTo>
                <a:lnTo>
                  <a:pt x="746" y="968"/>
                </a:lnTo>
                <a:lnTo>
                  <a:pt x="746" y="968"/>
                </a:lnTo>
                <a:lnTo>
                  <a:pt x="770" y="954"/>
                </a:lnTo>
                <a:lnTo>
                  <a:pt x="794" y="940"/>
                </a:lnTo>
                <a:lnTo>
                  <a:pt x="814" y="922"/>
                </a:lnTo>
                <a:lnTo>
                  <a:pt x="832" y="902"/>
                </a:lnTo>
                <a:lnTo>
                  <a:pt x="846" y="882"/>
                </a:lnTo>
                <a:lnTo>
                  <a:pt x="856" y="860"/>
                </a:lnTo>
                <a:lnTo>
                  <a:pt x="864" y="836"/>
                </a:lnTo>
                <a:lnTo>
                  <a:pt x="866" y="814"/>
                </a:lnTo>
                <a:lnTo>
                  <a:pt x="866" y="814"/>
                </a:lnTo>
                <a:lnTo>
                  <a:pt x="866" y="0"/>
                </a:lnTo>
                <a:lnTo>
                  <a:pt x="276" y="122"/>
                </a:lnTo>
                <a:lnTo>
                  <a:pt x="276" y="124"/>
                </a:lnTo>
                <a:close/>
                <a:moveTo>
                  <a:pt x="358" y="294"/>
                </a:moveTo>
                <a:lnTo>
                  <a:pt x="784" y="206"/>
                </a:lnTo>
                <a:lnTo>
                  <a:pt x="784" y="314"/>
                </a:lnTo>
                <a:lnTo>
                  <a:pt x="358" y="382"/>
                </a:lnTo>
                <a:lnTo>
                  <a:pt x="358" y="2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4" name="Freeform 16"/>
          <p:cNvSpPr>
            <a:spLocks/>
          </p:cNvSpPr>
          <p:nvPr/>
        </p:nvSpPr>
        <p:spPr bwMode="auto">
          <a:xfrm>
            <a:off x="-540542" y="1955755"/>
            <a:ext cx="1378030" cy="1408968"/>
          </a:xfrm>
          <a:custGeom>
            <a:avLst/>
            <a:gdLst>
              <a:gd name="T0" fmla="*/ 172 w 1476"/>
              <a:gd name="T1" fmla="*/ 0 h 1476"/>
              <a:gd name="T2" fmla="*/ 156 w 1476"/>
              <a:gd name="T3" fmla="*/ 0 h 1476"/>
              <a:gd name="T4" fmla="*/ 122 w 1476"/>
              <a:gd name="T5" fmla="*/ 8 h 1476"/>
              <a:gd name="T6" fmla="*/ 90 w 1476"/>
              <a:gd name="T7" fmla="*/ 20 h 1476"/>
              <a:gd name="T8" fmla="*/ 64 w 1476"/>
              <a:gd name="T9" fmla="*/ 40 h 1476"/>
              <a:gd name="T10" fmla="*/ 40 w 1476"/>
              <a:gd name="T11" fmla="*/ 62 h 1476"/>
              <a:gd name="T12" fmla="*/ 20 w 1476"/>
              <a:gd name="T13" fmla="*/ 90 h 1476"/>
              <a:gd name="T14" fmla="*/ 8 w 1476"/>
              <a:gd name="T15" fmla="*/ 122 h 1476"/>
              <a:gd name="T16" fmla="*/ 0 w 1476"/>
              <a:gd name="T17" fmla="*/ 154 h 1476"/>
              <a:gd name="T18" fmla="*/ 0 w 1476"/>
              <a:gd name="T19" fmla="*/ 1302 h 1476"/>
              <a:gd name="T20" fmla="*/ 0 w 1476"/>
              <a:gd name="T21" fmla="*/ 1320 h 1476"/>
              <a:gd name="T22" fmla="*/ 8 w 1476"/>
              <a:gd name="T23" fmla="*/ 1354 h 1476"/>
              <a:gd name="T24" fmla="*/ 20 w 1476"/>
              <a:gd name="T25" fmla="*/ 1384 h 1476"/>
              <a:gd name="T26" fmla="*/ 40 w 1476"/>
              <a:gd name="T27" fmla="*/ 1412 h 1476"/>
              <a:gd name="T28" fmla="*/ 64 w 1476"/>
              <a:gd name="T29" fmla="*/ 1436 h 1476"/>
              <a:gd name="T30" fmla="*/ 90 w 1476"/>
              <a:gd name="T31" fmla="*/ 1454 h 1476"/>
              <a:gd name="T32" fmla="*/ 122 w 1476"/>
              <a:gd name="T33" fmla="*/ 1468 h 1476"/>
              <a:gd name="T34" fmla="*/ 156 w 1476"/>
              <a:gd name="T35" fmla="*/ 1474 h 1476"/>
              <a:gd name="T36" fmla="*/ 1302 w 1476"/>
              <a:gd name="T37" fmla="*/ 1476 h 1476"/>
              <a:gd name="T38" fmla="*/ 1320 w 1476"/>
              <a:gd name="T39" fmla="*/ 1474 h 1476"/>
              <a:gd name="T40" fmla="*/ 1354 w 1476"/>
              <a:gd name="T41" fmla="*/ 1468 h 1476"/>
              <a:gd name="T42" fmla="*/ 1386 w 1476"/>
              <a:gd name="T43" fmla="*/ 1454 h 1476"/>
              <a:gd name="T44" fmla="*/ 1412 w 1476"/>
              <a:gd name="T45" fmla="*/ 1436 h 1476"/>
              <a:gd name="T46" fmla="*/ 1436 w 1476"/>
              <a:gd name="T47" fmla="*/ 1412 h 1476"/>
              <a:gd name="T48" fmla="*/ 1454 w 1476"/>
              <a:gd name="T49" fmla="*/ 1384 h 1476"/>
              <a:gd name="T50" fmla="*/ 1468 w 1476"/>
              <a:gd name="T51" fmla="*/ 1354 h 1476"/>
              <a:gd name="T52" fmla="*/ 1474 w 1476"/>
              <a:gd name="T53" fmla="*/ 1320 h 1476"/>
              <a:gd name="T54" fmla="*/ 1476 w 1476"/>
              <a:gd name="T55" fmla="*/ 172 h 1476"/>
              <a:gd name="T56" fmla="*/ 1474 w 1476"/>
              <a:gd name="T57" fmla="*/ 154 h 1476"/>
              <a:gd name="T58" fmla="*/ 1468 w 1476"/>
              <a:gd name="T59" fmla="*/ 122 h 1476"/>
              <a:gd name="T60" fmla="*/ 1454 w 1476"/>
              <a:gd name="T61" fmla="*/ 90 h 1476"/>
              <a:gd name="T62" fmla="*/ 1436 w 1476"/>
              <a:gd name="T63" fmla="*/ 62 h 1476"/>
              <a:gd name="T64" fmla="*/ 1412 w 1476"/>
              <a:gd name="T65" fmla="*/ 40 h 1476"/>
              <a:gd name="T66" fmla="*/ 1386 w 1476"/>
              <a:gd name="T67" fmla="*/ 20 h 1476"/>
              <a:gd name="T68" fmla="*/ 1354 w 1476"/>
              <a:gd name="T69" fmla="*/ 8 h 1476"/>
              <a:gd name="T70" fmla="*/ 1320 w 1476"/>
              <a:gd name="T71" fmla="*/ 0 h 1476"/>
              <a:gd name="T72" fmla="*/ 1302 w 1476"/>
              <a:gd name="T73" fmla="*/ 0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6" h="1476">
                <a:moveTo>
                  <a:pt x="1302" y="0"/>
                </a:moveTo>
                <a:lnTo>
                  <a:pt x="172" y="0"/>
                </a:lnTo>
                <a:lnTo>
                  <a:pt x="172" y="0"/>
                </a:lnTo>
                <a:lnTo>
                  <a:pt x="156" y="0"/>
                </a:lnTo>
                <a:lnTo>
                  <a:pt x="138" y="4"/>
                </a:lnTo>
                <a:lnTo>
                  <a:pt x="122" y="8"/>
                </a:lnTo>
                <a:lnTo>
                  <a:pt x="106" y="14"/>
                </a:lnTo>
                <a:lnTo>
                  <a:pt x="90" y="20"/>
                </a:lnTo>
                <a:lnTo>
                  <a:pt x="76" y="30"/>
                </a:lnTo>
                <a:lnTo>
                  <a:pt x="64" y="40"/>
                </a:lnTo>
                <a:lnTo>
                  <a:pt x="50" y="50"/>
                </a:lnTo>
                <a:lnTo>
                  <a:pt x="40" y="62"/>
                </a:lnTo>
                <a:lnTo>
                  <a:pt x="30" y="76"/>
                </a:lnTo>
                <a:lnTo>
                  <a:pt x="20" y="90"/>
                </a:lnTo>
                <a:lnTo>
                  <a:pt x="14" y="106"/>
                </a:lnTo>
                <a:lnTo>
                  <a:pt x="8" y="122"/>
                </a:lnTo>
                <a:lnTo>
                  <a:pt x="4" y="138"/>
                </a:lnTo>
                <a:lnTo>
                  <a:pt x="0" y="154"/>
                </a:lnTo>
                <a:lnTo>
                  <a:pt x="0" y="172"/>
                </a:lnTo>
                <a:lnTo>
                  <a:pt x="0" y="1302"/>
                </a:lnTo>
                <a:lnTo>
                  <a:pt x="0" y="1302"/>
                </a:lnTo>
                <a:lnTo>
                  <a:pt x="0" y="1320"/>
                </a:lnTo>
                <a:lnTo>
                  <a:pt x="4" y="1338"/>
                </a:lnTo>
                <a:lnTo>
                  <a:pt x="8" y="1354"/>
                </a:lnTo>
                <a:lnTo>
                  <a:pt x="14" y="1370"/>
                </a:lnTo>
                <a:lnTo>
                  <a:pt x="20" y="1384"/>
                </a:lnTo>
                <a:lnTo>
                  <a:pt x="30" y="1400"/>
                </a:lnTo>
                <a:lnTo>
                  <a:pt x="40" y="1412"/>
                </a:lnTo>
                <a:lnTo>
                  <a:pt x="50" y="1424"/>
                </a:lnTo>
                <a:lnTo>
                  <a:pt x="64" y="1436"/>
                </a:lnTo>
                <a:lnTo>
                  <a:pt x="76" y="1446"/>
                </a:lnTo>
                <a:lnTo>
                  <a:pt x="90" y="1454"/>
                </a:lnTo>
                <a:lnTo>
                  <a:pt x="106" y="1462"/>
                </a:lnTo>
                <a:lnTo>
                  <a:pt x="122" y="1468"/>
                </a:lnTo>
                <a:lnTo>
                  <a:pt x="138" y="1472"/>
                </a:lnTo>
                <a:lnTo>
                  <a:pt x="156" y="1474"/>
                </a:lnTo>
                <a:lnTo>
                  <a:pt x="172" y="1476"/>
                </a:lnTo>
                <a:lnTo>
                  <a:pt x="1302" y="1476"/>
                </a:lnTo>
                <a:lnTo>
                  <a:pt x="1302" y="1476"/>
                </a:lnTo>
                <a:lnTo>
                  <a:pt x="1320" y="1474"/>
                </a:lnTo>
                <a:lnTo>
                  <a:pt x="1338" y="1472"/>
                </a:lnTo>
                <a:lnTo>
                  <a:pt x="1354" y="1468"/>
                </a:lnTo>
                <a:lnTo>
                  <a:pt x="1370" y="1462"/>
                </a:lnTo>
                <a:lnTo>
                  <a:pt x="1386" y="1454"/>
                </a:lnTo>
                <a:lnTo>
                  <a:pt x="1400" y="1446"/>
                </a:lnTo>
                <a:lnTo>
                  <a:pt x="1412" y="1436"/>
                </a:lnTo>
                <a:lnTo>
                  <a:pt x="1424" y="1424"/>
                </a:lnTo>
                <a:lnTo>
                  <a:pt x="1436" y="1412"/>
                </a:lnTo>
                <a:lnTo>
                  <a:pt x="1446" y="1400"/>
                </a:lnTo>
                <a:lnTo>
                  <a:pt x="1454" y="1384"/>
                </a:lnTo>
                <a:lnTo>
                  <a:pt x="1462" y="1370"/>
                </a:lnTo>
                <a:lnTo>
                  <a:pt x="1468" y="1354"/>
                </a:lnTo>
                <a:lnTo>
                  <a:pt x="1472" y="1338"/>
                </a:lnTo>
                <a:lnTo>
                  <a:pt x="1474" y="1320"/>
                </a:lnTo>
                <a:lnTo>
                  <a:pt x="1476" y="1302"/>
                </a:lnTo>
                <a:lnTo>
                  <a:pt x="1476" y="172"/>
                </a:lnTo>
                <a:lnTo>
                  <a:pt x="1476" y="172"/>
                </a:lnTo>
                <a:lnTo>
                  <a:pt x="1474" y="154"/>
                </a:lnTo>
                <a:lnTo>
                  <a:pt x="1472" y="138"/>
                </a:lnTo>
                <a:lnTo>
                  <a:pt x="1468" y="122"/>
                </a:lnTo>
                <a:lnTo>
                  <a:pt x="1462" y="106"/>
                </a:lnTo>
                <a:lnTo>
                  <a:pt x="1454" y="90"/>
                </a:lnTo>
                <a:lnTo>
                  <a:pt x="1446" y="76"/>
                </a:lnTo>
                <a:lnTo>
                  <a:pt x="1436" y="62"/>
                </a:lnTo>
                <a:lnTo>
                  <a:pt x="1424" y="50"/>
                </a:lnTo>
                <a:lnTo>
                  <a:pt x="1412" y="40"/>
                </a:lnTo>
                <a:lnTo>
                  <a:pt x="1400" y="30"/>
                </a:lnTo>
                <a:lnTo>
                  <a:pt x="1386" y="20"/>
                </a:lnTo>
                <a:lnTo>
                  <a:pt x="1370" y="14"/>
                </a:lnTo>
                <a:lnTo>
                  <a:pt x="1354" y="8"/>
                </a:lnTo>
                <a:lnTo>
                  <a:pt x="1338" y="4"/>
                </a:lnTo>
                <a:lnTo>
                  <a:pt x="1320" y="0"/>
                </a:lnTo>
                <a:lnTo>
                  <a:pt x="1302" y="0"/>
                </a:lnTo>
                <a:lnTo>
                  <a:pt x="1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17"/>
          <p:cNvSpPr>
            <a:spLocks noEditPoints="1"/>
          </p:cNvSpPr>
          <p:nvPr/>
        </p:nvSpPr>
        <p:spPr bwMode="auto">
          <a:xfrm>
            <a:off x="-581023" y="1901780"/>
            <a:ext cx="1441516" cy="1473880"/>
          </a:xfrm>
          <a:custGeom>
            <a:avLst/>
            <a:gdLst>
              <a:gd name="T0" fmla="*/ 1544 w 1544"/>
              <a:gd name="T1" fmla="*/ 206 h 1544"/>
              <a:gd name="T2" fmla="*/ 1534 w 1544"/>
              <a:gd name="T3" fmla="*/ 144 h 1544"/>
              <a:gd name="T4" fmla="*/ 1508 w 1544"/>
              <a:gd name="T5" fmla="*/ 90 h 1544"/>
              <a:gd name="T6" fmla="*/ 1468 w 1544"/>
              <a:gd name="T7" fmla="*/ 46 h 1544"/>
              <a:gd name="T8" fmla="*/ 1418 w 1544"/>
              <a:gd name="T9" fmla="*/ 16 h 1544"/>
              <a:gd name="T10" fmla="*/ 1358 w 1544"/>
              <a:gd name="T11" fmla="*/ 0 h 1544"/>
              <a:gd name="T12" fmla="*/ 206 w 1544"/>
              <a:gd name="T13" fmla="*/ 0 h 1544"/>
              <a:gd name="T14" fmla="*/ 146 w 1544"/>
              <a:gd name="T15" fmla="*/ 8 h 1544"/>
              <a:gd name="T16" fmla="*/ 90 w 1544"/>
              <a:gd name="T17" fmla="*/ 34 h 1544"/>
              <a:gd name="T18" fmla="*/ 46 w 1544"/>
              <a:gd name="T19" fmla="*/ 74 h 1544"/>
              <a:gd name="T20" fmla="*/ 16 w 1544"/>
              <a:gd name="T21" fmla="*/ 126 h 1544"/>
              <a:gd name="T22" fmla="*/ 0 w 1544"/>
              <a:gd name="T23" fmla="*/ 186 h 1544"/>
              <a:gd name="T24" fmla="*/ 0 w 1544"/>
              <a:gd name="T25" fmla="*/ 1336 h 1544"/>
              <a:gd name="T26" fmla="*/ 8 w 1544"/>
              <a:gd name="T27" fmla="*/ 1398 h 1544"/>
              <a:gd name="T28" fmla="*/ 34 w 1544"/>
              <a:gd name="T29" fmla="*/ 1452 h 1544"/>
              <a:gd name="T30" fmla="*/ 74 w 1544"/>
              <a:gd name="T31" fmla="*/ 1496 h 1544"/>
              <a:gd name="T32" fmla="*/ 126 w 1544"/>
              <a:gd name="T33" fmla="*/ 1528 h 1544"/>
              <a:gd name="T34" fmla="*/ 186 w 1544"/>
              <a:gd name="T35" fmla="*/ 1542 h 1544"/>
              <a:gd name="T36" fmla="*/ 1336 w 1544"/>
              <a:gd name="T37" fmla="*/ 1544 h 1544"/>
              <a:gd name="T38" fmla="*/ 1398 w 1544"/>
              <a:gd name="T39" fmla="*/ 1534 h 1544"/>
              <a:gd name="T40" fmla="*/ 1452 w 1544"/>
              <a:gd name="T41" fmla="*/ 1508 h 1544"/>
              <a:gd name="T42" fmla="*/ 1496 w 1544"/>
              <a:gd name="T43" fmla="*/ 1468 h 1544"/>
              <a:gd name="T44" fmla="*/ 1528 w 1544"/>
              <a:gd name="T45" fmla="*/ 1418 h 1544"/>
              <a:gd name="T46" fmla="*/ 1544 w 1544"/>
              <a:gd name="T47" fmla="*/ 1358 h 1544"/>
              <a:gd name="T48" fmla="*/ 34 w 1544"/>
              <a:gd name="T49" fmla="*/ 1336 h 1544"/>
              <a:gd name="T50" fmla="*/ 34 w 1544"/>
              <a:gd name="T51" fmla="*/ 188 h 1544"/>
              <a:gd name="T52" fmla="*/ 48 w 1544"/>
              <a:gd name="T53" fmla="*/ 140 h 1544"/>
              <a:gd name="T54" fmla="*/ 74 w 1544"/>
              <a:gd name="T55" fmla="*/ 96 h 1544"/>
              <a:gd name="T56" fmla="*/ 110 w 1544"/>
              <a:gd name="T57" fmla="*/ 64 h 1544"/>
              <a:gd name="T58" fmla="*/ 156 w 1544"/>
              <a:gd name="T59" fmla="*/ 42 h 1544"/>
              <a:gd name="T60" fmla="*/ 206 w 1544"/>
              <a:gd name="T61" fmla="*/ 34 h 1544"/>
              <a:gd name="T62" fmla="*/ 1354 w 1544"/>
              <a:gd name="T63" fmla="*/ 34 h 1544"/>
              <a:gd name="T64" fmla="*/ 1404 w 1544"/>
              <a:gd name="T65" fmla="*/ 48 h 1544"/>
              <a:gd name="T66" fmla="*/ 1446 w 1544"/>
              <a:gd name="T67" fmla="*/ 74 h 1544"/>
              <a:gd name="T68" fmla="*/ 1480 w 1544"/>
              <a:gd name="T69" fmla="*/ 110 h 1544"/>
              <a:gd name="T70" fmla="*/ 1502 w 1544"/>
              <a:gd name="T71" fmla="*/ 156 h 1544"/>
              <a:gd name="T72" fmla="*/ 1510 w 1544"/>
              <a:gd name="T73" fmla="*/ 206 h 1544"/>
              <a:gd name="T74" fmla="*/ 1508 w 1544"/>
              <a:gd name="T75" fmla="*/ 1354 h 1544"/>
              <a:gd name="T76" fmla="*/ 1496 w 1544"/>
              <a:gd name="T77" fmla="*/ 1404 h 1544"/>
              <a:gd name="T78" fmla="*/ 1470 w 1544"/>
              <a:gd name="T79" fmla="*/ 1446 h 1544"/>
              <a:gd name="T80" fmla="*/ 1434 w 1544"/>
              <a:gd name="T81" fmla="*/ 1480 h 1544"/>
              <a:gd name="T82" fmla="*/ 1388 w 1544"/>
              <a:gd name="T83" fmla="*/ 1502 h 1544"/>
              <a:gd name="T84" fmla="*/ 1336 w 1544"/>
              <a:gd name="T85" fmla="*/ 1510 h 1544"/>
              <a:gd name="T86" fmla="*/ 190 w 1544"/>
              <a:gd name="T87" fmla="*/ 1508 h 1544"/>
              <a:gd name="T88" fmla="*/ 140 w 1544"/>
              <a:gd name="T89" fmla="*/ 1496 h 1544"/>
              <a:gd name="T90" fmla="*/ 98 w 1544"/>
              <a:gd name="T91" fmla="*/ 1470 h 1544"/>
              <a:gd name="T92" fmla="*/ 64 w 1544"/>
              <a:gd name="T93" fmla="*/ 1434 h 1544"/>
              <a:gd name="T94" fmla="*/ 42 w 1544"/>
              <a:gd name="T95" fmla="*/ 1388 h 1544"/>
              <a:gd name="T96" fmla="*/ 34 w 1544"/>
              <a:gd name="T97" fmla="*/ 1336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44" h="1544">
                <a:moveTo>
                  <a:pt x="1544" y="1336"/>
                </a:moveTo>
                <a:lnTo>
                  <a:pt x="1544" y="206"/>
                </a:lnTo>
                <a:lnTo>
                  <a:pt x="1544" y="206"/>
                </a:lnTo>
                <a:lnTo>
                  <a:pt x="1544" y="186"/>
                </a:lnTo>
                <a:lnTo>
                  <a:pt x="1540" y="164"/>
                </a:lnTo>
                <a:lnTo>
                  <a:pt x="1534" y="144"/>
                </a:lnTo>
                <a:lnTo>
                  <a:pt x="1528" y="126"/>
                </a:lnTo>
                <a:lnTo>
                  <a:pt x="1520" y="108"/>
                </a:lnTo>
                <a:lnTo>
                  <a:pt x="1508" y="90"/>
                </a:lnTo>
                <a:lnTo>
                  <a:pt x="1496" y="74"/>
                </a:lnTo>
                <a:lnTo>
                  <a:pt x="1484" y="60"/>
                </a:lnTo>
                <a:lnTo>
                  <a:pt x="1468" y="46"/>
                </a:lnTo>
                <a:lnTo>
                  <a:pt x="1452" y="34"/>
                </a:lnTo>
                <a:lnTo>
                  <a:pt x="1436" y="24"/>
                </a:lnTo>
                <a:lnTo>
                  <a:pt x="1418" y="16"/>
                </a:lnTo>
                <a:lnTo>
                  <a:pt x="1398" y="8"/>
                </a:lnTo>
                <a:lnTo>
                  <a:pt x="1378" y="4"/>
                </a:lnTo>
                <a:lnTo>
                  <a:pt x="1358" y="0"/>
                </a:lnTo>
                <a:lnTo>
                  <a:pt x="1336" y="0"/>
                </a:lnTo>
                <a:lnTo>
                  <a:pt x="206" y="0"/>
                </a:lnTo>
                <a:lnTo>
                  <a:pt x="206" y="0"/>
                </a:lnTo>
                <a:lnTo>
                  <a:pt x="186" y="0"/>
                </a:lnTo>
                <a:lnTo>
                  <a:pt x="166" y="4"/>
                </a:lnTo>
                <a:lnTo>
                  <a:pt x="146" y="8"/>
                </a:lnTo>
                <a:lnTo>
                  <a:pt x="126" y="16"/>
                </a:lnTo>
                <a:lnTo>
                  <a:pt x="108" y="24"/>
                </a:lnTo>
                <a:lnTo>
                  <a:pt x="90" y="34"/>
                </a:lnTo>
                <a:lnTo>
                  <a:pt x="74" y="46"/>
                </a:lnTo>
                <a:lnTo>
                  <a:pt x="60" y="60"/>
                </a:lnTo>
                <a:lnTo>
                  <a:pt x="46" y="74"/>
                </a:lnTo>
                <a:lnTo>
                  <a:pt x="34" y="90"/>
                </a:lnTo>
                <a:lnTo>
                  <a:pt x="24" y="108"/>
                </a:lnTo>
                <a:lnTo>
                  <a:pt x="16" y="126"/>
                </a:lnTo>
                <a:lnTo>
                  <a:pt x="8" y="144"/>
                </a:lnTo>
                <a:lnTo>
                  <a:pt x="4" y="164"/>
                </a:lnTo>
                <a:lnTo>
                  <a:pt x="0" y="186"/>
                </a:lnTo>
                <a:lnTo>
                  <a:pt x="0" y="206"/>
                </a:lnTo>
                <a:lnTo>
                  <a:pt x="0" y="1336"/>
                </a:lnTo>
                <a:lnTo>
                  <a:pt x="0" y="1336"/>
                </a:lnTo>
                <a:lnTo>
                  <a:pt x="0" y="1358"/>
                </a:lnTo>
                <a:lnTo>
                  <a:pt x="4" y="1378"/>
                </a:lnTo>
                <a:lnTo>
                  <a:pt x="8" y="1398"/>
                </a:lnTo>
                <a:lnTo>
                  <a:pt x="16" y="1418"/>
                </a:lnTo>
                <a:lnTo>
                  <a:pt x="24" y="1436"/>
                </a:lnTo>
                <a:lnTo>
                  <a:pt x="34" y="1452"/>
                </a:lnTo>
                <a:lnTo>
                  <a:pt x="46" y="1468"/>
                </a:lnTo>
                <a:lnTo>
                  <a:pt x="60" y="1484"/>
                </a:lnTo>
                <a:lnTo>
                  <a:pt x="74" y="1496"/>
                </a:lnTo>
                <a:lnTo>
                  <a:pt x="90" y="1508"/>
                </a:lnTo>
                <a:lnTo>
                  <a:pt x="108" y="1518"/>
                </a:lnTo>
                <a:lnTo>
                  <a:pt x="126" y="1528"/>
                </a:lnTo>
                <a:lnTo>
                  <a:pt x="146" y="1534"/>
                </a:lnTo>
                <a:lnTo>
                  <a:pt x="166" y="1540"/>
                </a:lnTo>
                <a:lnTo>
                  <a:pt x="186" y="1542"/>
                </a:lnTo>
                <a:lnTo>
                  <a:pt x="206" y="1544"/>
                </a:lnTo>
                <a:lnTo>
                  <a:pt x="1336" y="1544"/>
                </a:lnTo>
                <a:lnTo>
                  <a:pt x="1336" y="1544"/>
                </a:lnTo>
                <a:lnTo>
                  <a:pt x="1358" y="1542"/>
                </a:lnTo>
                <a:lnTo>
                  <a:pt x="1378" y="1540"/>
                </a:lnTo>
                <a:lnTo>
                  <a:pt x="1398" y="1534"/>
                </a:lnTo>
                <a:lnTo>
                  <a:pt x="1418" y="1528"/>
                </a:lnTo>
                <a:lnTo>
                  <a:pt x="1436" y="1518"/>
                </a:lnTo>
                <a:lnTo>
                  <a:pt x="1452" y="1508"/>
                </a:lnTo>
                <a:lnTo>
                  <a:pt x="1468" y="1496"/>
                </a:lnTo>
                <a:lnTo>
                  <a:pt x="1484" y="1484"/>
                </a:lnTo>
                <a:lnTo>
                  <a:pt x="1496" y="1468"/>
                </a:lnTo>
                <a:lnTo>
                  <a:pt x="1508" y="1452"/>
                </a:lnTo>
                <a:lnTo>
                  <a:pt x="1520" y="1436"/>
                </a:lnTo>
                <a:lnTo>
                  <a:pt x="1528" y="1418"/>
                </a:lnTo>
                <a:lnTo>
                  <a:pt x="1534" y="1398"/>
                </a:lnTo>
                <a:lnTo>
                  <a:pt x="1540" y="1378"/>
                </a:lnTo>
                <a:lnTo>
                  <a:pt x="1544" y="1358"/>
                </a:lnTo>
                <a:lnTo>
                  <a:pt x="1544" y="1336"/>
                </a:lnTo>
                <a:lnTo>
                  <a:pt x="1544" y="1336"/>
                </a:lnTo>
                <a:close/>
                <a:moveTo>
                  <a:pt x="34" y="1336"/>
                </a:moveTo>
                <a:lnTo>
                  <a:pt x="34" y="206"/>
                </a:lnTo>
                <a:lnTo>
                  <a:pt x="34" y="206"/>
                </a:lnTo>
                <a:lnTo>
                  <a:pt x="34" y="188"/>
                </a:lnTo>
                <a:lnTo>
                  <a:pt x="38" y="172"/>
                </a:lnTo>
                <a:lnTo>
                  <a:pt x="42" y="156"/>
                </a:lnTo>
                <a:lnTo>
                  <a:pt x="48" y="140"/>
                </a:lnTo>
                <a:lnTo>
                  <a:pt x="54" y="124"/>
                </a:lnTo>
                <a:lnTo>
                  <a:pt x="64" y="110"/>
                </a:lnTo>
                <a:lnTo>
                  <a:pt x="74" y="96"/>
                </a:lnTo>
                <a:lnTo>
                  <a:pt x="84" y="84"/>
                </a:lnTo>
                <a:lnTo>
                  <a:pt x="98" y="74"/>
                </a:lnTo>
                <a:lnTo>
                  <a:pt x="110" y="64"/>
                </a:lnTo>
                <a:lnTo>
                  <a:pt x="124" y="54"/>
                </a:lnTo>
                <a:lnTo>
                  <a:pt x="140" y="48"/>
                </a:lnTo>
                <a:lnTo>
                  <a:pt x="156" y="42"/>
                </a:lnTo>
                <a:lnTo>
                  <a:pt x="172" y="38"/>
                </a:lnTo>
                <a:lnTo>
                  <a:pt x="190" y="34"/>
                </a:lnTo>
                <a:lnTo>
                  <a:pt x="206" y="34"/>
                </a:lnTo>
                <a:lnTo>
                  <a:pt x="1336" y="34"/>
                </a:lnTo>
                <a:lnTo>
                  <a:pt x="1336" y="34"/>
                </a:lnTo>
                <a:lnTo>
                  <a:pt x="1354" y="34"/>
                </a:lnTo>
                <a:lnTo>
                  <a:pt x="1372" y="38"/>
                </a:lnTo>
                <a:lnTo>
                  <a:pt x="1388" y="42"/>
                </a:lnTo>
                <a:lnTo>
                  <a:pt x="1404" y="48"/>
                </a:lnTo>
                <a:lnTo>
                  <a:pt x="1420" y="54"/>
                </a:lnTo>
                <a:lnTo>
                  <a:pt x="1434" y="64"/>
                </a:lnTo>
                <a:lnTo>
                  <a:pt x="1446" y="74"/>
                </a:lnTo>
                <a:lnTo>
                  <a:pt x="1458" y="84"/>
                </a:lnTo>
                <a:lnTo>
                  <a:pt x="1470" y="96"/>
                </a:lnTo>
                <a:lnTo>
                  <a:pt x="1480" y="110"/>
                </a:lnTo>
                <a:lnTo>
                  <a:pt x="1488" y="124"/>
                </a:lnTo>
                <a:lnTo>
                  <a:pt x="1496" y="140"/>
                </a:lnTo>
                <a:lnTo>
                  <a:pt x="1502" y="156"/>
                </a:lnTo>
                <a:lnTo>
                  <a:pt x="1506" y="172"/>
                </a:lnTo>
                <a:lnTo>
                  <a:pt x="1508" y="188"/>
                </a:lnTo>
                <a:lnTo>
                  <a:pt x="1510" y="206"/>
                </a:lnTo>
                <a:lnTo>
                  <a:pt x="1510" y="1336"/>
                </a:lnTo>
                <a:lnTo>
                  <a:pt x="1510" y="1336"/>
                </a:lnTo>
                <a:lnTo>
                  <a:pt x="1508" y="1354"/>
                </a:lnTo>
                <a:lnTo>
                  <a:pt x="1506" y="1372"/>
                </a:lnTo>
                <a:lnTo>
                  <a:pt x="1502" y="1388"/>
                </a:lnTo>
                <a:lnTo>
                  <a:pt x="1496" y="1404"/>
                </a:lnTo>
                <a:lnTo>
                  <a:pt x="1488" y="1418"/>
                </a:lnTo>
                <a:lnTo>
                  <a:pt x="1480" y="1434"/>
                </a:lnTo>
                <a:lnTo>
                  <a:pt x="1470" y="1446"/>
                </a:lnTo>
                <a:lnTo>
                  <a:pt x="1458" y="1458"/>
                </a:lnTo>
                <a:lnTo>
                  <a:pt x="1446" y="1470"/>
                </a:lnTo>
                <a:lnTo>
                  <a:pt x="1434" y="1480"/>
                </a:lnTo>
                <a:lnTo>
                  <a:pt x="1420" y="1488"/>
                </a:lnTo>
                <a:lnTo>
                  <a:pt x="1404" y="1496"/>
                </a:lnTo>
                <a:lnTo>
                  <a:pt x="1388" y="1502"/>
                </a:lnTo>
                <a:lnTo>
                  <a:pt x="1372" y="1506"/>
                </a:lnTo>
                <a:lnTo>
                  <a:pt x="1354" y="1508"/>
                </a:lnTo>
                <a:lnTo>
                  <a:pt x="1336" y="1510"/>
                </a:lnTo>
                <a:lnTo>
                  <a:pt x="206" y="1510"/>
                </a:lnTo>
                <a:lnTo>
                  <a:pt x="206" y="1510"/>
                </a:lnTo>
                <a:lnTo>
                  <a:pt x="190" y="1508"/>
                </a:lnTo>
                <a:lnTo>
                  <a:pt x="172" y="1506"/>
                </a:lnTo>
                <a:lnTo>
                  <a:pt x="156" y="1502"/>
                </a:lnTo>
                <a:lnTo>
                  <a:pt x="140" y="1496"/>
                </a:lnTo>
                <a:lnTo>
                  <a:pt x="124" y="1488"/>
                </a:lnTo>
                <a:lnTo>
                  <a:pt x="110" y="1480"/>
                </a:lnTo>
                <a:lnTo>
                  <a:pt x="98" y="1470"/>
                </a:lnTo>
                <a:lnTo>
                  <a:pt x="84" y="1458"/>
                </a:lnTo>
                <a:lnTo>
                  <a:pt x="74" y="1446"/>
                </a:lnTo>
                <a:lnTo>
                  <a:pt x="64" y="1434"/>
                </a:lnTo>
                <a:lnTo>
                  <a:pt x="54" y="1418"/>
                </a:lnTo>
                <a:lnTo>
                  <a:pt x="48" y="1404"/>
                </a:lnTo>
                <a:lnTo>
                  <a:pt x="42" y="1388"/>
                </a:lnTo>
                <a:lnTo>
                  <a:pt x="38" y="1372"/>
                </a:lnTo>
                <a:lnTo>
                  <a:pt x="34" y="1354"/>
                </a:lnTo>
                <a:lnTo>
                  <a:pt x="34" y="1336"/>
                </a:lnTo>
                <a:lnTo>
                  <a:pt x="34" y="1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8" name="Freeform 12"/>
          <p:cNvSpPr>
            <a:spLocks/>
          </p:cNvSpPr>
          <p:nvPr/>
        </p:nvSpPr>
        <p:spPr bwMode="auto">
          <a:xfrm>
            <a:off x="-562390" y="281941"/>
            <a:ext cx="1394722" cy="1221317"/>
          </a:xfrm>
          <a:custGeom>
            <a:avLst/>
            <a:gdLst>
              <a:gd name="T0" fmla="*/ 0 w 1684"/>
              <a:gd name="T1" fmla="*/ 0 h 1154"/>
              <a:gd name="T2" fmla="*/ 0 w 1684"/>
              <a:gd name="T3" fmla="*/ 980 h 1154"/>
              <a:gd name="T4" fmla="*/ 0 w 1684"/>
              <a:gd name="T5" fmla="*/ 980 h 1154"/>
              <a:gd name="T6" fmla="*/ 2 w 1684"/>
              <a:gd name="T7" fmla="*/ 998 h 1154"/>
              <a:gd name="T8" fmla="*/ 4 w 1684"/>
              <a:gd name="T9" fmla="*/ 1016 h 1154"/>
              <a:gd name="T10" fmla="*/ 8 w 1684"/>
              <a:gd name="T11" fmla="*/ 1032 h 1154"/>
              <a:gd name="T12" fmla="*/ 14 w 1684"/>
              <a:gd name="T13" fmla="*/ 1048 h 1154"/>
              <a:gd name="T14" fmla="*/ 22 w 1684"/>
              <a:gd name="T15" fmla="*/ 1062 h 1154"/>
              <a:gd name="T16" fmla="*/ 30 w 1684"/>
              <a:gd name="T17" fmla="*/ 1078 h 1154"/>
              <a:gd name="T18" fmla="*/ 40 w 1684"/>
              <a:gd name="T19" fmla="*/ 1090 h 1154"/>
              <a:gd name="T20" fmla="*/ 50 w 1684"/>
              <a:gd name="T21" fmla="*/ 1102 h 1154"/>
              <a:gd name="T22" fmla="*/ 64 w 1684"/>
              <a:gd name="T23" fmla="*/ 1114 h 1154"/>
              <a:gd name="T24" fmla="*/ 76 w 1684"/>
              <a:gd name="T25" fmla="*/ 1124 h 1154"/>
              <a:gd name="T26" fmla="*/ 90 w 1684"/>
              <a:gd name="T27" fmla="*/ 1132 h 1154"/>
              <a:gd name="T28" fmla="*/ 106 w 1684"/>
              <a:gd name="T29" fmla="*/ 1140 h 1154"/>
              <a:gd name="T30" fmla="*/ 122 w 1684"/>
              <a:gd name="T31" fmla="*/ 1146 h 1154"/>
              <a:gd name="T32" fmla="*/ 138 w 1684"/>
              <a:gd name="T33" fmla="*/ 1150 h 1154"/>
              <a:gd name="T34" fmla="*/ 156 w 1684"/>
              <a:gd name="T35" fmla="*/ 1152 h 1154"/>
              <a:gd name="T36" fmla="*/ 172 w 1684"/>
              <a:gd name="T37" fmla="*/ 1154 h 1154"/>
              <a:gd name="T38" fmla="*/ 1512 w 1684"/>
              <a:gd name="T39" fmla="*/ 1154 h 1154"/>
              <a:gd name="T40" fmla="*/ 1512 w 1684"/>
              <a:gd name="T41" fmla="*/ 1154 h 1154"/>
              <a:gd name="T42" fmla="*/ 1530 w 1684"/>
              <a:gd name="T43" fmla="*/ 1152 h 1154"/>
              <a:gd name="T44" fmla="*/ 1546 w 1684"/>
              <a:gd name="T45" fmla="*/ 1150 h 1154"/>
              <a:gd name="T46" fmla="*/ 1562 w 1684"/>
              <a:gd name="T47" fmla="*/ 1146 h 1154"/>
              <a:gd name="T48" fmla="*/ 1578 w 1684"/>
              <a:gd name="T49" fmla="*/ 1140 h 1154"/>
              <a:gd name="T50" fmla="*/ 1594 w 1684"/>
              <a:gd name="T51" fmla="*/ 1132 h 1154"/>
              <a:gd name="T52" fmla="*/ 1608 w 1684"/>
              <a:gd name="T53" fmla="*/ 1124 h 1154"/>
              <a:gd name="T54" fmla="*/ 1622 w 1684"/>
              <a:gd name="T55" fmla="*/ 1114 h 1154"/>
              <a:gd name="T56" fmla="*/ 1634 w 1684"/>
              <a:gd name="T57" fmla="*/ 1102 h 1154"/>
              <a:gd name="T58" fmla="*/ 1644 w 1684"/>
              <a:gd name="T59" fmla="*/ 1090 h 1154"/>
              <a:gd name="T60" fmla="*/ 1654 w 1684"/>
              <a:gd name="T61" fmla="*/ 1078 h 1154"/>
              <a:gd name="T62" fmla="*/ 1664 w 1684"/>
              <a:gd name="T63" fmla="*/ 1062 h 1154"/>
              <a:gd name="T64" fmla="*/ 1670 w 1684"/>
              <a:gd name="T65" fmla="*/ 1048 h 1154"/>
              <a:gd name="T66" fmla="*/ 1676 w 1684"/>
              <a:gd name="T67" fmla="*/ 1032 h 1154"/>
              <a:gd name="T68" fmla="*/ 1680 w 1684"/>
              <a:gd name="T69" fmla="*/ 1016 h 1154"/>
              <a:gd name="T70" fmla="*/ 1684 w 1684"/>
              <a:gd name="T71" fmla="*/ 998 h 1154"/>
              <a:gd name="T72" fmla="*/ 1684 w 1684"/>
              <a:gd name="T73" fmla="*/ 980 h 1154"/>
              <a:gd name="T74" fmla="*/ 1684 w 1684"/>
              <a:gd name="T75" fmla="*/ 0 h 1154"/>
              <a:gd name="T76" fmla="*/ 0 w 1684"/>
              <a:gd name="T77" fmla="*/ 0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84" h="1154">
                <a:moveTo>
                  <a:pt x="0" y="0"/>
                </a:moveTo>
                <a:lnTo>
                  <a:pt x="0" y="980"/>
                </a:lnTo>
                <a:lnTo>
                  <a:pt x="0" y="980"/>
                </a:lnTo>
                <a:lnTo>
                  <a:pt x="2" y="998"/>
                </a:lnTo>
                <a:lnTo>
                  <a:pt x="4" y="1016"/>
                </a:lnTo>
                <a:lnTo>
                  <a:pt x="8" y="1032"/>
                </a:lnTo>
                <a:lnTo>
                  <a:pt x="14" y="1048"/>
                </a:lnTo>
                <a:lnTo>
                  <a:pt x="22" y="1062"/>
                </a:lnTo>
                <a:lnTo>
                  <a:pt x="30" y="1078"/>
                </a:lnTo>
                <a:lnTo>
                  <a:pt x="40" y="1090"/>
                </a:lnTo>
                <a:lnTo>
                  <a:pt x="50" y="1102"/>
                </a:lnTo>
                <a:lnTo>
                  <a:pt x="64" y="1114"/>
                </a:lnTo>
                <a:lnTo>
                  <a:pt x="76" y="1124"/>
                </a:lnTo>
                <a:lnTo>
                  <a:pt x="90" y="1132"/>
                </a:lnTo>
                <a:lnTo>
                  <a:pt x="106" y="1140"/>
                </a:lnTo>
                <a:lnTo>
                  <a:pt x="122" y="1146"/>
                </a:lnTo>
                <a:lnTo>
                  <a:pt x="138" y="1150"/>
                </a:lnTo>
                <a:lnTo>
                  <a:pt x="156" y="1152"/>
                </a:lnTo>
                <a:lnTo>
                  <a:pt x="172" y="1154"/>
                </a:lnTo>
                <a:lnTo>
                  <a:pt x="1512" y="1154"/>
                </a:lnTo>
                <a:lnTo>
                  <a:pt x="1512" y="1154"/>
                </a:lnTo>
                <a:lnTo>
                  <a:pt x="1530" y="1152"/>
                </a:lnTo>
                <a:lnTo>
                  <a:pt x="1546" y="1150"/>
                </a:lnTo>
                <a:lnTo>
                  <a:pt x="1562" y="1146"/>
                </a:lnTo>
                <a:lnTo>
                  <a:pt x="1578" y="1140"/>
                </a:lnTo>
                <a:lnTo>
                  <a:pt x="1594" y="1132"/>
                </a:lnTo>
                <a:lnTo>
                  <a:pt x="1608" y="1124"/>
                </a:lnTo>
                <a:lnTo>
                  <a:pt x="1622" y="1114"/>
                </a:lnTo>
                <a:lnTo>
                  <a:pt x="1634" y="1102"/>
                </a:lnTo>
                <a:lnTo>
                  <a:pt x="1644" y="1090"/>
                </a:lnTo>
                <a:lnTo>
                  <a:pt x="1654" y="1078"/>
                </a:lnTo>
                <a:lnTo>
                  <a:pt x="1664" y="1062"/>
                </a:lnTo>
                <a:lnTo>
                  <a:pt x="1670" y="1048"/>
                </a:lnTo>
                <a:lnTo>
                  <a:pt x="1676" y="1032"/>
                </a:lnTo>
                <a:lnTo>
                  <a:pt x="1680" y="1016"/>
                </a:lnTo>
                <a:lnTo>
                  <a:pt x="1684" y="998"/>
                </a:lnTo>
                <a:lnTo>
                  <a:pt x="1684" y="980"/>
                </a:lnTo>
                <a:lnTo>
                  <a:pt x="16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9" name="Freeform 13"/>
          <p:cNvSpPr>
            <a:spLocks/>
          </p:cNvSpPr>
          <p:nvPr/>
        </p:nvSpPr>
        <p:spPr bwMode="auto">
          <a:xfrm>
            <a:off x="-590549" y="281941"/>
            <a:ext cx="1451041" cy="1257300"/>
          </a:xfrm>
          <a:custGeom>
            <a:avLst/>
            <a:gdLst>
              <a:gd name="T0" fmla="*/ 1546 w 1752"/>
              <a:gd name="T1" fmla="*/ 1188 h 1188"/>
              <a:gd name="T2" fmla="*/ 1566 w 1752"/>
              <a:gd name="T3" fmla="*/ 1186 h 1188"/>
              <a:gd name="T4" fmla="*/ 1608 w 1752"/>
              <a:gd name="T5" fmla="*/ 1178 h 1188"/>
              <a:gd name="T6" fmla="*/ 1644 w 1752"/>
              <a:gd name="T7" fmla="*/ 1162 h 1188"/>
              <a:gd name="T8" fmla="*/ 1678 w 1752"/>
              <a:gd name="T9" fmla="*/ 1140 h 1188"/>
              <a:gd name="T10" fmla="*/ 1706 w 1752"/>
              <a:gd name="T11" fmla="*/ 1112 h 1188"/>
              <a:gd name="T12" fmla="*/ 1728 w 1752"/>
              <a:gd name="T13" fmla="*/ 1080 h 1188"/>
              <a:gd name="T14" fmla="*/ 1744 w 1752"/>
              <a:gd name="T15" fmla="*/ 1042 h 1188"/>
              <a:gd name="T16" fmla="*/ 1752 w 1752"/>
              <a:gd name="T17" fmla="*/ 1002 h 1188"/>
              <a:gd name="T18" fmla="*/ 1752 w 1752"/>
              <a:gd name="T19" fmla="*/ 0 h 1188"/>
              <a:gd name="T20" fmla="*/ 1718 w 1752"/>
              <a:gd name="T21" fmla="*/ 980 h 1188"/>
              <a:gd name="T22" fmla="*/ 1718 w 1752"/>
              <a:gd name="T23" fmla="*/ 998 h 1188"/>
              <a:gd name="T24" fmla="*/ 1710 w 1752"/>
              <a:gd name="T25" fmla="*/ 1032 h 1188"/>
              <a:gd name="T26" fmla="*/ 1698 w 1752"/>
              <a:gd name="T27" fmla="*/ 1062 h 1188"/>
              <a:gd name="T28" fmla="*/ 1678 w 1752"/>
              <a:gd name="T29" fmla="*/ 1090 h 1188"/>
              <a:gd name="T30" fmla="*/ 1656 w 1752"/>
              <a:gd name="T31" fmla="*/ 1114 h 1188"/>
              <a:gd name="T32" fmla="*/ 1628 w 1752"/>
              <a:gd name="T33" fmla="*/ 1132 h 1188"/>
              <a:gd name="T34" fmla="*/ 1596 w 1752"/>
              <a:gd name="T35" fmla="*/ 1146 h 1188"/>
              <a:gd name="T36" fmla="*/ 1564 w 1752"/>
              <a:gd name="T37" fmla="*/ 1152 h 1188"/>
              <a:gd name="T38" fmla="*/ 206 w 1752"/>
              <a:gd name="T39" fmla="*/ 1154 h 1188"/>
              <a:gd name="T40" fmla="*/ 190 w 1752"/>
              <a:gd name="T41" fmla="*/ 1152 h 1188"/>
              <a:gd name="T42" fmla="*/ 156 w 1752"/>
              <a:gd name="T43" fmla="*/ 1146 h 1188"/>
              <a:gd name="T44" fmla="*/ 124 w 1752"/>
              <a:gd name="T45" fmla="*/ 1132 h 1188"/>
              <a:gd name="T46" fmla="*/ 98 w 1752"/>
              <a:gd name="T47" fmla="*/ 1114 h 1188"/>
              <a:gd name="T48" fmla="*/ 74 w 1752"/>
              <a:gd name="T49" fmla="*/ 1090 h 1188"/>
              <a:gd name="T50" fmla="*/ 56 w 1752"/>
              <a:gd name="T51" fmla="*/ 1062 h 1188"/>
              <a:gd name="T52" fmla="*/ 42 w 1752"/>
              <a:gd name="T53" fmla="*/ 1032 h 1188"/>
              <a:gd name="T54" fmla="*/ 36 w 1752"/>
              <a:gd name="T55" fmla="*/ 998 h 1188"/>
              <a:gd name="T56" fmla="*/ 34 w 1752"/>
              <a:gd name="T57" fmla="*/ 0 h 1188"/>
              <a:gd name="T58" fmla="*/ 0 w 1752"/>
              <a:gd name="T59" fmla="*/ 980 h 1188"/>
              <a:gd name="T60" fmla="*/ 0 w 1752"/>
              <a:gd name="T61" fmla="*/ 1002 h 1188"/>
              <a:gd name="T62" fmla="*/ 8 w 1752"/>
              <a:gd name="T63" fmla="*/ 1042 h 1188"/>
              <a:gd name="T64" fmla="*/ 24 w 1752"/>
              <a:gd name="T65" fmla="*/ 1080 h 1188"/>
              <a:gd name="T66" fmla="*/ 48 w 1752"/>
              <a:gd name="T67" fmla="*/ 1112 h 1188"/>
              <a:gd name="T68" fmla="*/ 76 w 1752"/>
              <a:gd name="T69" fmla="*/ 1140 h 1188"/>
              <a:gd name="T70" fmla="*/ 108 w 1752"/>
              <a:gd name="T71" fmla="*/ 1162 h 1188"/>
              <a:gd name="T72" fmla="*/ 146 w 1752"/>
              <a:gd name="T73" fmla="*/ 1178 h 1188"/>
              <a:gd name="T74" fmla="*/ 186 w 1752"/>
              <a:gd name="T75" fmla="*/ 1186 h 1188"/>
              <a:gd name="T76" fmla="*/ 206 w 1752"/>
              <a:gd name="T77" fmla="*/ 1188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52" h="1188">
                <a:moveTo>
                  <a:pt x="206" y="1188"/>
                </a:moveTo>
                <a:lnTo>
                  <a:pt x="1546" y="1188"/>
                </a:lnTo>
                <a:lnTo>
                  <a:pt x="1546" y="1188"/>
                </a:lnTo>
                <a:lnTo>
                  <a:pt x="1566" y="1186"/>
                </a:lnTo>
                <a:lnTo>
                  <a:pt x="1588" y="1184"/>
                </a:lnTo>
                <a:lnTo>
                  <a:pt x="1608" y="1178"/>
                </a:lnTo>
                <a:lnTo>
                  <a:pt x="1626" y="1172"/>
                </a:lnTo>
                <a:lnTo>
                  <a:pt x="1644" y="1162"/>
                </a:lnTo>
                <a:lnTo>
                  <a:pt x="1662" y="1152"/>
                </a:lnTo>
                <a:lnTo>
                  <a:pt x="1678" y="1140"/>
                </a:lnTo>
                <a:lnTo>
                  <a:pt x="1692" y="1128"/>
                </a:lnTo>
                <a:lnTo>
                  <a:pt x="1706" y="1112"/>
                </a:lnTo>
                <a:lnTo>
                  <a:pt x="1718" y="1096"/>
                </a:lnTo>
                <a:lnTo>
                  <a:pt x="1728" y="1080"/>
                </a:lnTo>
                <a:lnTo>
                  <a:pt x="1736" y="1062"/>
                </a:lnTo>
                <a:lnTo>
                  <a:pt x="1744" y="1042"/>
                </a:lnTo>
                <a:lnTo>
                  <a:pt x="1748" y="1022"/>
                </a:lnTo>
                <a:lnTo>
                  <a:pt x="1752" y="1002"/>
                </a:lnTo>
                <a:lnTo>
                  <a:pt x="1752" y="980"/>
                </a:lnTo>
                <a:lnTo>
                  <a:pt x="1752" y="0"/>
                </a:lnTo>
                <a:lnTo>
                  <a:pt x="1718" y="0"/>
                </a:lnTo>
                <a:lnTo>
                  <a:pt x="1718" y="980"/>
                </a:lnTo>
                <a:lnTo>
                  <a:pt x="1718" y="980"/>
                </a:lnTo>
                <a:lnTo>
                  <a:pt x="1718" y="998"/>
                </a:lnTo>
                <a:lnTo>
                  <a:pt x="1714" y="1016"/>
                </a:lnTo>
                <a:lnTo>
                  <a:pt x="1710" y="1032"/>
                </a:lnTo>
                <a:lnTo>
                  <a:pt x="1704" y="1048"/>
                </a:lnTo>
                <a:lnTo>
                  <a:pt x="1698" y="1062"/>
                </a:lnTo>
                <a:lnTo>
                  <a:pt x="1688" y="1078"/>
                </a:lnTo>
                <a:lnTo>
                  <a:pt x="1678" y="1090"/>
                </a:lnTo>
                <a:lnTo>
                  <a:pt x="1668" y="1102"/>
                </a:lnTo>
                <a:lnTo>
                  <a:pt x="1656" y="1114"/>
                </a:lnTo>
                <a:lnTo>
                  <a:pt x="1642" y="1124"/>
                </a:lnTo>
                <a:lnTo>
                  <a:pt x="1628" y="1132"/>
                </a:lnTo>
                <a:lnTo>
                  <a:pt x="1612" y="1140"/>
                </a:lnTo>
                <a:lnTo>
                  <a:pt x="1596" y="1146"/>
                </a:lnTo>
                <a:lnTo>
                  <a:pt x="1580" y="1150"/>
                </a:lnTo>
                <a:lnTo>
                  <a:pt x="1564" y="1152"/>
                </a:lnTo>
                <a:lnTo>
                  <a:pt x="1546" y="1154"/>
                </a:lnTo>
                <a:lnTo>
                  <a:pt x="206" y="1154"/>
                </a:lnTo>
                <a:lnTo>
                  <a:pt x="206" y="1154"/>
                </a:lnTo>
                <a:lnTo>
                  <a:pt x="190" y="1152"/>
                </a:lnTo>
                <a:lnTo>
                  <a:pt x="172" y="1150"/>
                </a:lnTo>
                <a:lnTo>
                  <a:pt x="156" y="1146"/>
                </a:lnTo>
                <a:lnTo>
                  <a:pt x="140" y="1140"/>
                </a:lnTo>
                <a:lnTo>
                  <a:pt x="124" y="1132"/>
                </a:lnTo>
                <a:lnTo>
                  <a:pt x="110" y="1124"/>
                </a:lnTo>
                <a:lnTo>
                  <a:pt x="98" y="1114"/>
                </a:lnTo>
                <a:lnTo>
                  <a:pt x="84" y="1102"/>
                </a:lnTo>
                <a:lnTo>
                  <a:pt x="74" y="1090"/>
                </a:lnTo>
                <a:lnTo>
                  <a:pt x="64" y="1078"/>
                </a:lnTo>
                <a:lnTo>
                  <a:pt x="56" y="1062"/>
                </a:lnTo>
                <a:lnTo>
                  <a:pt x="48" y="1048"/>
                </a:lnTo>
                <a:lnTo>
                  <a:pt x="42" y="1032"/>
                </a:lnTo>
                <a:lnTo>
                  <a:pt x="38" y="1016"/>
                </a:lnTo>
                <a:lnTo>
                  <a:pt x="36" y="998"/>
                </a:lnTo>
                <a:lnTo>
                  <a:pt x="34" y="980"/>
                </a:lnTo>
                <a:lnTo>
                  <a:pt x="34" y="0"/>
                </a:lnTo>
                <a:lnTo>
                  <a:pt x="0" y="0"/>
                </a:lnTo>
                <a:lnTo>
                  <a:pt x="0" y="980"/>
                </a:lnTo>
                <a:lnTo>
                  <a:pt x="0" y="980"/>
                </a:lnTo>
                <a:lnTo>
                  <a:pt x="0" y="1002"/>
                </a:lnTo>
                <a:lnTo>
                  <a:pt x="4" y="1022"/>
                </a:lnTo>
                <a:lnTo>
                  <a:pt x="8" y="1042"/>
                </a:lnTo>
                <a:lnTo>
                  <a:pt x="16" y="1062"/>
                </a:lnTo>
                <a:lnTo>
                  <a:pt x="24" y="1080"/>
                </a:lnTo>
                <a:lnTo>
                  <a:pt x="36" y="1096"/>
                </a:lnTo>
                <a:lnTo>
                  <a:pt x="48" y="1112"/>
                </a:lnTo>
                <a:lnTo>
                  <a:pt x="60" y="1128"/>
                </a:lnTo>
                <a:lnTo>
                  <a:pt x="76" y="1140"/>
                </a:lnTo>
                <a:lnTo>
                  <a:pt x="92" y="1152"/>
                </a:lnTo>
                <a:lnTo>
                  <a:pt x="108" y="1162"/>
                </a:lnTo>
                <a:lnTo>
                  <a:pt x="126" y="1172"/>
                </a:lnTo>
                <a:lnTo>
                  <a:pt x="146" y="1178"/>
                </a:lnTo>
                <a:lnTo>
                  <a:pt x="166" y="1184"/>
                </a:lnTo>
                <a:lnTo>
                  <a:pt x="186" y="1186"/>
                </a:lnTo>
                <a:lnTo>
                  <a:pt x="206" y="1188"/>
                </a:lnTo>
                <a:lnTo>
                  <a:pt x="206" y="11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2712720" y="4733169"/>
            <a:ext cx="4038600" cy="480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pc="-300" dirty="0" smtClean="0">
                <a:latin typeface="한컴 윤고딕 250" pitchFamily="18" charset="-127"/>
                <a:ea typeface="한컴 윤고딕 250" pitchFamily="18" charset="-127"/>
              </a:rPr>
              <a:t>지도교사 </a:t>
            </a:r>
            <a:r>
              <a:rPr lang="en-US" altLang="ko-KR" spc="-300" dirty="0" smtClean="0">
                <a:latin typeface="한컴 윤고딕 250" pitchFamily="18" charset="-127"/>
                <a:ea typeface="한컴 윤고딕 250" pitchFamily="18" charset="-127"/>
              </a:rPr>
              <a:t>: </a:t>
            </a:r>
            <a:r>
              <a:rPr lang="ko-KR" altLang="en-US" spc="-300" dirty="0" smtClean="0">
                <a:latin typeface="한컴 윤고딕 250" pitchFamily="18" charset="-127"/>
                <a:ea typeface="한컴 윤고딕 250" pitchFamily="18" charset="-127"/>
              </a:rPr>
              <a:t>정 현 희</a:t>
            </a:r>
            <a:endParaRPr lang="ko-KR" altLang="en-US" spc="-300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34" name="그림 33" descr="asazcl_20120711_03_w2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25129" y="2235481"/>
            <a:ext cx="1227457" cy="816489"/>
          </a:xfrm>
          <a:prstGeom prst="rect">
            <a:avLst/>
          </a:prstGeom>
        </p:spPr>
      </p:pic>
      <p:pic>
        <p:nvPicPr>
          <p:cNvPr id="35" name="그림 34" descr="10.png"/>
          <p:cNvPicPr>
            <a:picLocks noChangeAspect="1"/>
          </p:cNvPicPr>
          <p:nvPr/>
        </p:nvPicPr>
        <p:blipFill>
          <a:blip r:embed="rId6" cstate="print">
            <a:lum bright="-40000"/>
          </a:blip>
          <a:stretch>
            <a:fillRect/>
          </a:stretch>
        </p:blipFill>
        <p:spPr>
          <a:xfrm>
            <a:off x="41086" y="581665"/>
            <a:ext cx="695026" cy="621867"/>
          </a:xfrm>
          <a:prstGeom prst="rect">
            <a:avLst/>
          </a:prstGeom>
        </p:spPr>
      </p:pic>
      <p:pic>
        <p:nvPicPr>
          <p:cNvPr id="36" name="Picture 7" descr="D:\비토피티\템플릿용 자료모음\아이콘&amp;사진&amp;이미지\s6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23108" y="4077107"/>
            <a:ext cx="495848" cy="32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72" y="452120"/>
            <a:ext cx="6239256" cy="822960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23999" y="1532466"/>
          <a:ext cx="6637867" cy="1032933"/>
        </p:xfrm>
        <a:graphic>
          <a:graphicData uri="http://schemas.openxmlformats.org/drawingml/2006/table">
            <a:tbl>
              <a:tblPr/>
              <a:tblGrid>
                <a:gridCol w="6637867"/>
              </a:tblGrid>
              <a:tr h="10329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i="0" u="none" strike="noStrike" dirty="0">
                          <a:solidFill>
                            <a:srgbClr val="2692AC"/>
                          </a:solidFill>
                          <a:latin typeface="Adobe 고딕 Std B"/>
                        </a:rPr>
                        <a:t>자바</a:t>
                      </a:r>
                      <a:r>
                        <a:rPr lang="en-US" altLang="ko-KR" sz="2400" b="1" i="0" u="none" strike="noStrike" dirty="0">
                          <a:solidFill>
                            <a:srgbClr val="2692AC"/>
                          </a:solidFill>
                          <a:latin typeface="Adobe 고딕 Std B"/>
                        </a:rPr>
                        <a:t>(JAVA) </a:t>
                      </a:r>
                      <a:r>
                        <a:rPr lang="ko-KR" altLang="en-US" sz="2400" b="1" i="0" u="none" strike="noStrike" dirty="0" err="1">
                          <a:solidFill>
                            <a:srgbClr val="2692AC"/>
                          </a:solidFill>
                          <a:latin typeface="Adobe 고딕 Std B"/>
                        </a:rPr>
                        <a:t>웹프로그래밍</a:t>
                      </a:r>
                      <a:r>
                        <a:rPr lang="ko-KR" altLang="en-US" sz="2400" b="1" i="0" u="none" strike="noStrike" dirty="0">
                          <a:solidFill>
                            <a:srgbClr val="2692AC"/>
                          </a:solidFill>
                          <a:latin typeface="Adobe 고딕 Std B"/>
                        </a:rPr>
                        <a:t/>
                      </a:r>
                      <a:br>
                        <a:rPr lang="ko-KR" altLang="en-US" sz="2400" b="1" i="0" u="none" strike="noStrike" dirty="0">
                          <a:solidFill>
                            <a:srgbClr val="2692AC"/>
                          </a:solidFill>
                          <a:latin typeface="Adobe 고딕 Std B"/>
                        </a:rPr>
                      </a:br>
                      <a:r>
                        <a:rPr lang="en-US" altLang="ko-KR" sz="2400" b="1" i="0" u="none" strike="noStrike" dirty="0">
                          <a:solidFill>
                            <a:srgbClr val="2692AC"/>
                          </a:solidFill>
                          <a:latin typeface="Adobe 고딕 Std B"/>
                        </a:rPr>
                        <a:t>[</a:t>
                      </a:r>
                      <a:r>
                        <a:rPr lang="ko-KR" altLang="en-US" sz="2400" b="1" i="0" u="none" strike="noStrike" dirty="0" err="1">
                          <a:solidFill>
                            <a:srgbClr val="2692AC"/>
                          </a:solidFill>
                          <a:latin typeface="Adobe 고딕 Std B"/>
                        </a:rPr>
                        <a:t>과정평가형</a:t>
                      </a:r>
                      <a:r>
                        <a:rPr lang="ko-KR" altLang="en-US" sz="2400" b="1" i="0" u="none" strike="noStrike" dirty="0">
                          <a:solidFill>
                            <a:srgbClr val="2692AC"/>
                          </a:solidFill>
                          <a:latin typeface="Adobe 고딕 Std B"/>
                        </a:rPr>
                        <a:t> 정보처리산업기사 자격증 취득</a:t>
                      </a:r>
                      <a:r>
                        <a:rPr lang="en-US" altLang="ko-KR" sz="2400" b="1" i="0" u="none" strike="noStrike" dirty="0">
                          <a:solidFill>
                            <a:srgbClr val="2692AC"/>
                          </a:solidFill>
                          <a:latin typeface="Adobe 고딕 Std B"/>
                        </a:rPr>
                        <a:t>] (A)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3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hidden="1"/>
          <p:cNvSpPr/>
          <p:nvPr/>
        </p:nvSpPr>
        <p:spPr>
          <a:xfrm>
            <a:off x="971600" y="3801023"/>
            <a:ext cx="1766830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l"/>
            <a:r>
              <a:rPr lang="ko-KR" altLang="en-US" sz="1400" dirty="0" err="1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잇미디어가</a:t>
            </a:r>
            <a:r>
              <a:rPr lang="ko-KR" altLang="en-US" sz="1400" dirty="0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제안하는 </a:t>
            </a:r>
          </a:p>
        </p:txBody>
      </p:sp>
      <p:pic>
        <p:nvPicPr>
          <p:cNvPr id="15" name="그림 14" hidden="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10" y="4691904"/>
            <a:ext cx="2146867" cy="63010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4" name="그림 13" hidden="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15" y="1366032"/>
            <a:ext cx="3660655" cy="1429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3728" y="676692"/>
            <a:ext cx="65527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정현희 지도교사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강의경력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25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년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커뮤니티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: caf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e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.naver.com/</a:t>
            </a:r>
            <a:r>
              <a:rPr lang="en-US" altLang="ko-KR" sz="2000" dirty="0" err="1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thisiscoding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이메일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: hee0075@hanmail.net</a:t>
            </a:r>
            <a:endParaRPr lang="ko-KR" altLang="en-US" sz="2000" dirty="0" smtClean="0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3728" y="3633212"/>
            <a:ext cx="7020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7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데이콤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정부전자계산소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,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보원월드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: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프로그래머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  <a:p>
            <a:pPr algn="l">
              <a:lnSpc>
                <a:spcPts val="2700"/>
              </a:lnSpc>
            </a:pP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오산대학교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광운대학교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성신여대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대한상공회의소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  <a:p>
            <a:pPr algn="l">
              <a:lnSpc>
                <a:spcPts val="27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강남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/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경희직업전문학교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강사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삼성멀티캠퍼스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, LG,SK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기업강의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  <a:p>
            <a:pPr algn="l">
              <a:lnSpc>
                <a:spcPts val="27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현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이젠컴퓨터학원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강사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95735" y="3171547"/>
            <a:ext cx="180020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spc="-300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주요 강의 이력</a:t>
            </a:r>
            <a:endParaRPr lang="ko-KR" altLang="en-US" sz="2000" spc="-300" dirty="0">
              <a:ln w="17780" cmpd="sng">
                <a:noFill/>
                <a:prstDash val="solid"/>
                <a:miter lim="800000"/>
              </a:ln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5735" y="5151700"/>
            <a:ext cx="180020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spc="-300" dirty="0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주요 </a:t>
            </a:r>
            <a:r>
              <a:rPr lang="ko-KR" altLang="en-US" sz="2000" spc="-300" dirty="0" err="1" smtClean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</a:rPr>
              <a:t>교재집필</a:t>
            </a:r>
            <a:endParaRPr lang="ko-KR" altLang="en-US" sz="2000" spc="-300" dirty="0">
              <a:ln w="17780" cmpd="sng">
                <a:noFill/>
                <a:prstDash val="solid"/>
                <a:miter lim="800000"/>
              </a:ln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5" y="5592971"/>
            <a:ext cx="702027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1.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알기 쉬운 스크래치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C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코딩 단독 저자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  <a:p>
            <a:pPr algn="l">
              <a:lnSpc>
                <a:spcPts val="27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2.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알기 쉬운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파이썬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SQL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코등학기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단독 저자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8" y="2876633"/>
            <a:ext cx="1430564" cy="19120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7" y="986046"/>
            <a:ext cx="1366469" cy="1814304"/>
          </a:xfrm>
          <a:prstGeom prst="rect">
            <a:avLst/>
          </a:prstGeom>
        </p:spPr>
      </p:pic>
      <p:pic>
        <p:nvPicPr>
          <p:cNvPr id="16" name="그림 15" descr="책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5950" y="5029200"/>
            <a:ext cx="1562117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hidden="1"/>
          <p:cNvSpPr/>
          <p:nvPr/>
        </p:nvSpPr>
        <p:spPr>
          <a:xfrm>
            <a:off x="971600" y="3801023"/>
            <a:ext cx="1766830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l"/>
            <a:r>
              <a:rPr lang="ko-KR" altLang="en-US" sz="1400" dirty="0" err="1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잇미디어가</a:t>
            </a:r>
            <a:r>
              <a:rPr lang="ko-KR" altLang="en-US" sz="1400" dirty="0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제안하는 </a:t>
            </a:r>
          </a:p>
        </p:txBody>
      </p:sp>
      <p:pic>
        <p:nvPicPr>
          <p:cNvPr id="15" name="그림 14" hidden="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10" y="4691904"/>
            <a:ext cx="2146867" cy="63010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4" name="그림 13" hidden="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15" y="1366032"/>
            <a:ext cx="3660655" cy="1429515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3663315" y="880531"/>
            <a:ext cx="5480686" cy="490220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baseline="0" dirty="0">
                <a:latin typeface="Adobe 고딕 Std B" pitchFamily="34" charset="-127"/>
                <a:ea typeface="Adobe 고딕 Std B" pitchFamily="34" charset="-127"/>
              </a:rPr>
              <a:t>자바프로그래밍을 이용한 </a:t>
            </a:r>
            <a:endParaRPr lang="en-US" altLang="ko-KR" sz="3200" b="1" baseline="0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b="1" baseline="0" dirty="0" err="1">
                <a:latin typeface="Adobe 고딕 Std B" pitchFamily="34" charset="-127"/>
                <a:ea typeface="Adobe 고딕 Std B" pitchFamily="34" charset="-127"/>
              </a:rPr>
              <a:t>앱기획</a:t>
            </a:r>
            <a:r>
              <a:rPr lang="ko-KR" altLang="en-US" sz="3200" b="1" baseline="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3200" b="1" baseline="0" dirty="0" err="1">
                <a:latin typeface="Adobe 고딕 Std B" pitchFamily="34" charset="-127"/>
                <a:ea typeface="Adobe 고딕 Std B" pitchFamily="34" charset="-127"/>
              </a:rPr>
              <a:t>컨텐츠</a:t>
            </a:r>
            <a:r>
              <a:rPr lang="ko-KR" altLang="en-US" sz="3200" b="1" baseline="0" dirty="0">
                <a:latin typeface="Adobe 고딕 Std B" pitchFamily="34" charset="-127"/>
                <a:ea typeface="Adobe 고딕 Std B" pitchFamily="34" charset="-127"/>
              </a:rPr>
              <a:t> 및 운용까지의 </a:t>
            </a:r>
            <a:endParaRPr lang="en-US" altLang="ko-KR" sz="3200" b="1" baseline="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3200" b="1" baseline="0" dirty="0" smtClean="0">
                <a:latin typeface="Adobe 고딕 Std B" pitchFamily="34" charset="-127"/>
                <a:ea typeface="Adobe 고딕 Std B" pitchFamily="34" charset="-127"/>
              </a:rPr>
              <a:t>전체 </a:t>
            </a:r>
            <a:r>
              <a:rPr lang="ko-KR" altLang="en-US" sz="3200" b="1" baseline="0" dirty="0">
                <a:latin typeface="Adobe 고딕 Std B" pitchFamily="34" charset="-127"/>
                <a:ea typeface="Adobe 고딕 Std B" pitchFamily="34" charset="-127"/>
              </a:rPr>
              <a:t>교육 과정</a:t>
            </a:r>
            <a:r>
              <a:rPr lang="en-US" altLang="ko-KR" sz="3200" b="1" dirty="0">
                <a:latin typeface="Adobe 고딕 Std B" pitchFamily="34" charset="-127"/>
                <a:ea typeface="Adobe 고딕 Std B" pitchFamily="34" charset="-127"/>
              </a:rPr>
              <a:t>!</a:t>
            </a:r>
          </a:p>
          <a:p>
            <a:endParaRPr lang="en-US" altLang="ko-KR" sz="1050" b="1" dirty="0">
              <a:latin typeface="Adobe 고딕 Std B" pitchFamily="34" charset="-127"/>
              <a:ea typeface="Adobe 고딕 Std B" pitchFamily="34" charset="-127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자바프로그램을 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활용하여</a:t>
            </a:r>
            <a:endParaRPr lang="en-US" altLang="ko-KR" sz="2400" b="1" dirty="0">
              <a:solidFill>
                <a:schemeClr val="dk1"/>
              </a:solidFill>
              <a:effectLst/>
              <a:latin typeface="Adobe 고딕 Std B" pitchFamily="34" charset="-127"/>
              <a:ea typeface="Adobe 고딕 Std B" pitchFamily="34" charset="-127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err="1" smtClean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태블릿등</a:t>
            </a:r>
            <a:r>
              <a:rPr lang="ko-KR" altLang="en-US" sz="2400" b="1" dirty="0" smtClean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 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다양한 </a:t>
            </a:r>
            <a:r>
              <a:rPr lang="ko-KR" altLang="en-US" sz="2400" b="1" dirty="0" err="1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안드로이드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 </a:t>
            </a:r>
            <a:r>
              <a:rPr lang="ko-KR" altLang="en-US" sz="2400" b="1" dirty="0" err="1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모바일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 플랫폼에서 </a:t>
            </a:r>
            <a:r>
              <a:rPr lang="ko-KR" altLang="en-US" sz="2400" b="1" dirty="0" err="1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앱컨텐츠의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 구현</a:t>
            </a:r>
            <a:r>
              <a:rPr lang="en-US" altLang="ko-KR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, 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기획</a:t>
            </a:r>
            <a:r>
              <a:rPr lang="en-US" altLang="ko-KR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, 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설계</a:t>
            </a:r>
            <a:r>
              <a:rPr lang="en-US" altLang="ko-KR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, 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제작</a:t>
            </a:r>
            <a:r>
              <a:rPr lang="en-US" altLang="ko-KR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, 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운용 및</a:t>
            </a:r>
            <a:endParaRPr lang="en-US" altLang="ko-KR" sz="2400" b="1" dirty="0">
              <a:solidFill>
                <a:schemeClr val="dk1"/>
              </a:solidFill>
              <a:effectLst/>
              <a:latin typeface="Adobe 고딕 Std B" pitchFamily="34" charset="-127"/>
              <a:ea typeface="Adobe 고딕 Std B" pitchFamily="34" charset="-127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테스트를  하는  </a:t>
            </a:r>
            <a:r>
              <a:rPr lang="en-US" altLang="ko-KR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4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차 산업혁명에 맞춘 </a:t>
            </a:r>
            <a:r>
              <a:rPr lang="ko-KR" altLang="en-US" sz="2400" b="1" dirty="0" err="1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앱개발자의</a:t>
            </a:r>
            <a:r>
              <a:rPr lang="ko-KR" altLang="en-US" sz="2400" b="1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  수행과  더불어  국가공인 자격증인  정보기술개발분야 관련 자격증을 </a:t>
            </a:r>
            <a:r>
              <a:rPr lang="ko-KR" altLang="en-US" sz="2400" b="1" baseline="0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취득할 수 있는 할 수 있는 과정입니다</a:t>
            </a:r>
            <a:r>
              <a:rPr lang="en-US" altLang="ko-KR" sz="2400" b="1" baseline="0" dirty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.</a:t>
            </a:r>
            <a:endParaRPr lang="ko-KR" altLang="en-US" sz="2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768" y="575732"/>
            <a:ext cx="954833" cy="5435601"/>
          </a:xfrm>
          <a:prstGeom prst="rect">
            <a:avLst/>
          </a:prstGeom>
          <a:solidFill>
            <a:srgbClr val="2692AC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wordArtVertRtl"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훈련과정소개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20" y="568330"/>
            <a:ext cx="2301242" cy="544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hidden="1"/>
          <p:cNvSpPr/>
          <p:nvPr/>
        </p:nvSpPr>
        <p:spPr>
          <a:xfrm>
            <a:off x="971600" y="3801023"/>
            <a:ext cx="1766830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l"/>
            <a:r>
              <a:rPr lang="ko-KR" altLang="en-US" sz="1400" dirty="0" err="1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잇미디어가</a:t>
            </a:r>
            <a:r>
              <a:rPr lang="ko-KR" altLang="en-US" sz="1400" dirty="0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제안하는 </a:t>
            </a:r>
          </a:p>
        </p:txBody>
      </p:sp>
      <p:pic>
        <p:nvPicPr>
          <p:cNvPr id="15" name="그림 14" hidden="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10" y="4691904"/>
            <a:ext cx="2146867" cy="63010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4" name="그림 13" hidden="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15" y="1366032"/>
            <a:ext cx="3660655" cy="14295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330198" y="576156"/>
            <a:ext cx="4030134" cy="524511"/>
          </a:xfrm>
          <a:prstGeom prst="rect">
            <a:avLst/>
          </a:prstGeom>
          <a:solidFill>
            <a:srgbClr val="2692AC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실무</a:t>
            </a:r>
            <a:r>
              <a:rPr lang="ko-KR" altLang="en-US" sz="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r>
              <a:rPr lang="ko-KR" altLang="ko-KR" sz="8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분야</a:t>
            </a:r>
            <a:endParaRPr lang="ko-KR" altLang="en-US" sz="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358034" y="1388957"/>
            <a:ext cx="8057833" cy="473244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-  JAVA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기반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Application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개발자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itchFamily="34" charset="-127"/>
              <a:ea typeface="Adobe 고딕 Std B" pitchFamily="34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-  Mobile Java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를 이용한 무선 사이트구축          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itchFamily="34" charset="-127"/>
              <a:ea typeface="Adobe 고딕 Std B" pitchFamily="34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  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및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 Mobile Solution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개발자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itchFamily="34" charset="-127"/>
              <a:ea typeface="Adobe 고딕 Std B" pitchFamily="34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-  Web </a:t>
            </a:r>
            <a:r>
              <a:rPr lang="en-US" altLang="ko-KR" sz="2800" b="1" i="0" baseline="0" dirty="0" smtClean="0">
                <a:solidFill>
                  <a:schemeClr val="dk1"/>
                </a:solidFill>
                <a:effectLst/>
                <a:latin typeface="Adobe 고딕 Std B" pitchFamily="34" charset="-127"/>
                <a:ea typeface="Adobe 고딕 Std B" pitchFamily="34" charset="-127"/>
                <a:cs typeface="+mn-cs"/>
              </a:rPr>
              <a:t>Application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를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이용한 </a:t>
            </a:r>
            <a:r>
              <a:rPr kumimoji="0" lang="ko-KR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웹개발자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dobe 고딕 Std B" pitchFamily="34" charset="-127"/>
              <a:ea typeface="Adobe 고딕 Std B" pitchFamily="34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- 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자바기반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DB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응용프로그램 및 네트워크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itchFamily="34" charset="-127"/>
              <a:ea typeface="Adobe 고딕 Std B" pitchFamily="34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-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그 외 정보기술 개발자의 관련된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itchFamily="34" charset="-127"/>
              <a:ea typeface="Adobe 고딕 Std B" pitchFamily="34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고딕 Std B" pitchFamily="34" charset="-127"/>
                <a:ea typeface="Adobe 고딕 Std B" pitchFamily="34" charset="-127"/>
                <a:cs typeface="+mn-cs"/>
              </a:rPr>
              <a:t> 모든 분야에서 사용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고딕 Std B" pitchFamily="34" charset="-127"/>
              <a:ea typeface="Adobe 고딕 Std B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hidden="1"/>
          <p:cNvSpPr/>
          <p:nvPr/>
        </p:nvSpPr>
        <p:spPr>
          <a:xfrm>
            <a:off x="971600" y="3801023"/>
            <a:ext cx="1766830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l"/>
            <a:r>
              <a:rPr lang="ko-KR" altLang="en-US" sz="1400" dirty="0" err="1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잇미디어가</a:t>
            </a:r>
            <a:r>
              <a:rPr lang="ko-KR" altLang="en-US" sz="1400" dirty="0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제안하는 </a:t>
            </a:r>
          </a:p>
        </p:txBody>
      </p:sp>
      <p:pic>
        <p:nvPicPr>
          <p:cNvPr id="15" name="그림 14" hidden="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10" y="4691904"/>
            <a:ext cx="2146867" cy="63010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4" name="그림 13" hidden="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15" y="1366032"/>
            <a:ext cx="3660655" cy="14295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330198" y="576156"/>
            <a:ext cx="4030134" cy="524511"/>
          </a:xfrm>
          <a:prstGeom prst="rect">
            <a:avLst/>
          </a:prstGeom>
          <a:solidFill>
            <a:srgbClr val="2692AC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활용가능</a:t>
            </a:r>
            <a:r>
              <a:rPr lang="ko-KR" altLang="en-US" sz="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자격증</a:t>
            </a:r>
            <a:endParaRPr lang="ko-KR" altLang="en-US" sz="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358034" y="1388957"/>
            <a:ext cx="8057833" cy="473244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en-US" altLang="ko-KR" sz="2800" b="1" dirty="0" smtClean="0"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en-US" altLang="ko-KR" sz="2800" b="1" kern="0" dirty="0" smtClean="0">
                <a:solidFill>
                  <a:prstClr val="black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sz="2800" b="1" kern="0" dirty="0" smtClean="0">
                <a:solidFill>
                  <a:prstClr val="black"/>
                </a:solidFill>
                <a:latin typeface="Adobe 고딕 Std B" pitchFamily="34" charset="-127"/>
                <a:ea typeface="Adobe 고딕 Std B" pitchFamily="34" charset="-127"/>
              </a:rPr>
              <a:t>정보처리기능사</a:t>
            </a:r>
            <a:endParaRPr lang="en-US" altLang="ko-KR" sz="2800" b="1" kern="0" dirty="0" smtClean="0">
              <a:solidFill>
                <a:prstClr val="black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solidFill>
                  <a:prstClr val="black"/>
                </a:solidFill>
                <a:latin typeface="Adobe 고딕 Std B" pitchFamily="34" charset="-127"/>
                <a:ea typeface="Adobe 고딕 Std B" pitchFamily="34" charset="-127"/>
              </a:rPr>
              <a:t>-  </a:t>
            </a:r>
            <a:r>
              <a:rPr lang="ko-KR" altLang="en-US" sz="2800" b="1" kern="0" dirty="0" smtClean="0">
                <a:solidFill>
                  <a:prstClr val="black"/>
                </a:solidFill>
                <a:latin typeface="Adobe 고딕 Std B" pitchFamily="34" charset="-127"/>
                <a:ea typeface="Adobe 고딕 Std B" pitchFamily="34" charset="-127"/>
              </a:rPr>
              <a:t>정보처리산업기사</a:t>
            </a:r>
            <a:endParaRPr lang="en-US" altLang="ko-KR" sz="2800" b="1" kern="0" dirty="0" smtClean="0">
              <a:solidFill>
                <a:prstClr val="black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solidFill>
                  <a:prstClr val="black"/>
                </a:solidFill>
                <a:latin typeface="Adobe 고딕 Std B" pitchFamily="34" charset="-127"/>
                <a:ea typeface="Adobe 고딕 Std B" pitchFamily="34" charset="-127"/>
              </a:rPr>
              <a:t>-  OCJP : </a:t>
            </a:r>
            <a:r>
              <a:rPr lang="en-US" altLang="ko-KR" sz="2800" b="1" dirty="0" smtClean="0"/>
              <a:t>(</a:t>
            </a:r>
            <a:r>
              <a:rPr lang="en-US" altLang="ko-KR" sz="2800" dirty="0" smtClean="0"/>
              <a:t>Oracle Certified Java Programmer)</a:t>
            </a:r>
            <a:r>
              <a:rPr lang="ko-KR" altLang="en-US" sz="2800" dirty="0" smtClean="0"/>
              <a:t/>
            </a:r>
            <a:br>
              <a:rPr lang="ko-KR" altLang="en-US" sz="2800" dirty="0" smtClean="0"/>
            </a:br>
            <a:r>
              <a:rPr lang="ko-KR" altLang="en-US" sz="1400" dirty="0" smtClean="0">
                <a:hlinkClick r:id="rId5" tooltip="Java"/>
              </a:rPr>
              <a:t>자바</a:t>
            </a:r>
            <a:r>
              <a:rPr lang="ko-KR" altLang="en-US" sz="1400" dirty="0" smtClean="0"/>
              <a:t> 프로그래밍 언어 활용 능력을 검증하는 </a:t>
            </a:r>
            <a:r>
              <a:rPr lang="ko-KR" altLang="en-US" sz="1400" dirty="0" smtClean="0">
                <a:hlinkClick r:id="rId6" tooltip="자격증"/>
              </a:rPr>
              <a:t>자격증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자바 기술을 직접 개발한 </a:t>
            </a:r>
            <a:r>
              <a:rPr lang="ko-KR" altLang="en-US" sz="1400" dirty="0" smtClean="0">
                <a:hlinkClick r:id="rId7" tooltip="썬 마이크로시스템즈"/>
              </a:rPr>
              <a:t>썬 </a:t>
            </a:r>
            <a:r>
              <a:rPr lang="ko-KR" altLang="en-US" sz="1400" dirty="0" err="1" smtClean="0">
                <a:hlinkClick r:id="rId7" tooltip="썬 마이크로시스템즈"/>
              </a:rPr>
              <a:t>마이크로시스템즈</a:t>
            </a:r>
            <a:r>
              <a:rPr lang="ko-KR" altLang="en-US" sz="1400" dirty="0" err="1" smtClean="0"/>
              <a:t>에서</a:t>
            </a:r>
            <a:r>
              <a:rPr lang="ko-KR" altLang="en-US" sz="1400" dirty="0" smtClean="0"/>
              <a:t> 자바에 관련된 지식을 검증해 주는 시험이다</a:t>
            </a:r>
            <a:r>
              <a:rPr lang="en-US" altLang="ko-KR" sz="1400" dirty="0" smtClean="0"/>
              <a:t>. </a:t>
            </a:r>
            <a:endParaRPr lang="en-US" altLang="ko-KR" sz="2800" kern="0" dirty="0" smtClean="0">
              <a:solidFill>
                <a:prstClr val="black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800" b="1" kern="0" dirty="0" smtClean="0">
                <a:solidFill>
                  <a:prstClr val="black"/>
                </a:solidFill>
                <a:latin typeface="Adobe 고딕 Std B" pitchFamily="34" charset="-127"/>
                <a:ea typeface="Adobe 고딕 Std B" pitchFamily="34" charset="-127"/>
              </a:rPr>
              <a:t>- OCWCD :</a:t>
            </a:r>
            <a:r>
              <a:rPr lang="ko-KR" altLang="en-US" sz="2800" dirty="0" smtClean="0"/>
              <a:t> </a:t>
            </a:r>
            <a:r>
              <a:rPr lang="ko-KR" altLang="en-US" sz="1600" b="1" dirty="0" smtClean="0"/>
              <a:t>자바 중급 자격증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OCJP</a:t>
            </a:r>
            <a:r>
              <a:rPr lang="ko-KR" altLang="en-US" sz="1600" dirty="0" smtClean="0"/>
              <a:t>자격증을 얻어야만 시험 자격을 얻습니다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 웹 어플리케이션을 사용하는 자바 </a:t>
            </a:r>
            <a:r>
              <a:rPr lang="en-US" altLang="ko-KR" sz="1600" dirty="0" smtClean="0"/>
              <a:t>2 </a:t>
            </a:r>
            <a:r>
              <a:rPr lang="ko-KR" altLang="en-US" sz="1600" dirty="0" smtClean="0"/>
              <a:t>플랫폼 개발자들의 능력을 검증하기 위한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자격증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ko-KR" altLang="en-US" sz="2400" b="1" dirty="0" smtClean="0">
                <a:latin typeface="Adobe 고딕 Std B" pitchFamily="34" charset="-127"/>
                <a:ea typeface="Adobe 고딕 Std B" pitchFamily="34" charset="-127"/>
              </a:rPr>
              <a:t> 한국생산성본부 </a:t>
            </a:r>
            <a:endParaRPr lang="ko-KR" altLang="en-US" sz="4000" b="1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hidden="1"/>
          <p:cNvSpPr/>
          <p:nvPr/>
        </p:nvSpPr>
        <p:spPr>
          <a:xfrm>
            <a:off x="971600" y="3801023"/>
            <a:ext cx="1766830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l"/>
            <a:r>
              <a:rPr lang="ko-KR" altLang="en-US" sz="1400" dirty="0" err="1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잇미디어가</a:t>
            </a:r>
            <a:r>
              <a:rPr lang="ko-KR" altLang="en-US" sz="1400" dirty="0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제안하는 </a:t>
            </a:r>
          </a:p>
        </p:txBody>
      </p:sp>
      <p:pic>
        <p:nvPicPr>
          <p:cNvPr id="15" name="그림 14" hidden="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10" y="4691904"/>
            <a:ext cx="2146867" cy="63010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4" name="그림 13" hidden="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15" y="1366032"/>
            <a:ext cx="3660655" cy="1429515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000" y="352306"/>
            <a:ext cx="8906933" cy="635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hidden="1"/>
          <p:cNvSpPr/>
          <p:nvPr/>
        </p:nvSpPr>
        <p:spPr>
          <a:xfrm>
            <a:off x="971600" y="3801023"/>
            <a:ext cx="1766830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l"/>
            <a:r>
              <a:rPr lang="ko-KR" altLang="en-US" sz="1400" dirty="0" err="1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잇미디어가</a:t>
            </a:r>
            <a:r>
              <a:rPr lang="ko-KR" altLang="en-US" sz="1400" dirty="0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제안하는 </a:t>
            </a:r>
          </a:p>
        </p:txBody>
      </p:sp>
      <p:pic>
        <p:nvPicPr>
          <p:cNvPr id="15" name="그림 14" hidden="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10" y="4691904"/>
            <a:ext cx="2146867" cy="63010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4" name="그림 13" hidden="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15" y="1366032"/>
            <a:ext cx="3660655" cy="1429515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782" y="654049"/>
            <a:ext cx="8676217" cy="176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hidden="1"/>
          <p:cNvSpPr/>
          <p:nvPr/>
        </p:nvSpPr>
        <p:spPr>
          <a:xfrm>
            <a:off x="971600" y="3801023"/>
            <a:ext cx="1766830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algn="l"/>
            <a:r>
              <a:rPr lang="ko-KR" altLang="en-US" sz="1400" dirty="0" err="1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잇미디어가</a:t>
            </a:r>
            <a:r>
              <a:rPr lang="ko-KR" altLang="en-US" sz="1400" dirty="0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제안하는 </a:t>
            </a:r>
          </a:p>
        </p:txBody>
      </p:sp>
      <p:pic>
        <p:nvPicPr>
          <p:cNvPr id="15" name="그림 14" hidden="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10" y="4691904"/>
            <a:ext cx="2146867" cy="63010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4" name="그림 13" hidden="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15" y="1366032"/>
            <a:ext cx="3660655" cy="1429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2328332" y="550756"/>
            <a:ext cx="4030134" cy="524511"/>
          </a:xfrm>
          <a:prstGeom prst="rect">
            <a:avLst/>
          </a:prstGeom>
          <a:solidFill>
            <a:srgbClr val="2692AC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월별 개요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31504"/>
              </p:ext>
            </p:extLst>
          </p:nvPr>
        </p:nvGraphicFramePr>
        <p:xfrm>
          <a:off x="423335" y="1397000"/>
          <a:ext cx="8407399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57"/>
                <a:gridCol w="1201057"/>
                <a:gridCol w="1201057"/>
                <a:gridCol w="1201057"/>
                <a:gridCol w="1201057"/>
                <a:gridCol w="1201057"/>
                <a:gridCol w="1201057"/>
              </a:tblGrid>
              <a:tr h="9641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664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자바언어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프론트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err="1" smtClean="0"/>
                        <a:t>앤드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데이터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베이스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웹서버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프로그래밍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프레임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워크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최종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프로젝트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1664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프로젝트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프로젝트준비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취업준비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발표_빌게이츠_메인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715CF"/>
      </a:accent1>
      <a:accent2>
        <a:srgbClr val="FFBB33"/>
      </a:accent2>
      <a:accent3>
        <a:srgbClr val="11BB22"/>
      </a:accent3>
      <a:accent4>
        <a:srgbClr val="33B5E5"/>
      </a:accent4>
      <a:accent5>
        <a:srgbClr val="FE0000"/>
      </a:accent5>
      <a:accent6>
        <a:srgbClr val="466085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227</Words>
  <Application>Microsoft Office PowerPoint</Application>
  <PresentationFormat>화면 슬라이드 쇼(4:3)</PresentationFormat>
  <Paragraphs>72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한컴 윤고딕 250</vt:lpstr>
      <vt:lpstr>HY헤드라인M</vt:lpstr>
      <vt:lpstr>Arial</vt:lpstr>
      <vt:lpstr>HY견고딕</vt:lpstr>
      <vt:lpstr>Adobe 고딕 Std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센터장</dc:creator>
  <dc:description>무단 복제 배포시 법적 불이익을 받을 수 있습니다.</dc:description>
  <cp:lastModifiedBy>Microsoft 계정</cp:lastModifiedBy>
  <cp:revision>441</cp:revision>
  <dcterms:created xsi:type="dcterms:W3CDTF">2015-02-26T06:34:12Z</dcterms:created>
  <dcterms:modified xsi:type="dcterms:W3CDTF">2022-12-30T00:05:24Z</dcterms:modified>
  <cp:category>본 문서의 저작권은 비즈폼에 있습니다.</cp:category>
</cp:coreProperties>
</file>