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Redi Express</a:t>
            </a:r>
            <a:endParaRPr lang="en-US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01505" y="5594350"/>
            <a:ext cx="2690495" cy="1263650"/>
          </a:xfrm>
        </p:spPr>
        <p:txBody>
          <a:bodyPr/>
          <a:p>
            <a:pPr algn="r"/>
            <a:r>
              <a:rPr lang="ru-RU" altLang="ru-RU"/>
              <a:t>Работу выполнил:</a:t>
            </a:r>
            <a:endParaRPr lang="ru-RU" altLang="ru-RU"/>
          </a:p>
          <a:p>
            <a:pPr algn="r"/>
            <a:r>
              <a:rPr lang="ru-RU" altLang="ru-RU"/>
              <a:t>Неробеев Алексей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Spalsh</a:t>
            </a:r>
            <a:endParaRPr lang="en-US" altLang="ru-RU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/>
        <p:txBody>
          <a:bodyPr/>
          <a:p>
            <a:r>
              <a:rPr lang="ru-RU" altLang="ru-RU"/>
              <a:t>Для создания стартового экрана была добавлена зависимость, которая позволяет создавать </a:t>
            </a:r>
            <a:r>
              <a:rPr lang="en-US" altLang="ru-RU"/>
              <a:t>splashscreen:</a:t>
            </a:r>
            <a:endParaRPr lang="en-US" altLang="ru-RU"/>
          </a:p>
          <a:p>
            <a:endParaRPr lang="en-US" alt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795905"/>
            <a:ext cx="4533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Экраны регистрации</a:t>
            </a:r>
            <a:endParaRPr lang="ru-RU" altLang="ru-RU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/>
        <p:txBody>
          <a:bodyPr/>
          <a:p>
            <a:endParaRPr lang="ru-RU" altLang="en-US"/>
          </a:p>
          <a:p>
            <a:r>
              <a:rPr lang="ru-RU" altLang="en-US"/>
              <a:t> </a:t>
            </a:r>
            <a:endParaRPr lang="ru-RU" altLang="en-US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05" y="1243965"/>
            <a:ext cx="2159635" cy="494792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740" y="1243965"/>
            <a:ext cx="2240280" cy="4951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Home</a:t>
            </a:r>
            <a:endParaRPr lang="en-US" altLang="en-US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>
          <a:xfrm>
            <a:off x="647700" y="1374140"/>
            <a:ext cx="10515600" cy="4351338"/>
          </a:xfrm>
        </p:spPr>
        <p:txBody>
          <a:bodyPr/>
          <a:p>
            <a:r>
              <a:rPr lang="ru-RU" altLang="ru-RU"/>
              <a:t>После прохождения регистрации появляется экран </a:t>
            </a:r>
            <a:r>
              <a:rPr lang="en-US" altLang="ru-RU"/>
              <a:t>Home</a:t>
            </a:r>
            <a:r>
              <a:rPr lang="ru-RU" altLang="en-US"/>
              <a:t>, с которого можно перейти на другие экраны: </a:t>
            </a:r>
            <a:r>
              <a:rPr lang="en-US" altLang="en-US"/>
              <a:t>Wallet, Profile, Chats</a:t>
            </a:r>
            <a:endParaRPr lang="en-US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15" y="2366010"/>
            <a:ext cx="187071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 Wallet</a:t>
            </a:r>
            <a:endParaRPr lang="en-US" altLang="ru-RU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/>
        <p:txBody>
          <a:bodyPr/>
          <a:p>
            <a:r>
              <a:rPr lang="ru-RU" altLang="en-US"/>
              <a:t>На экране </a:t>
            </a:r>
            <a:r>
              <a:rPr lang="en-US" altLang="en-US"/>
              <a:t>Wallet </a:t>
            </a:r>
            <a:r>
              <a:rPr lang="ru-RU" altLang="en-US"/>
              <a:t>пользователь может увидеть историю своих транзакций</a:t>
            </a: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700655"/>
            <a:ext cx="1842770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Chats</a:t>
            </a:r>
            <a:endParaRPr lang="en-US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380" y="1202055"/>
            <a:ext cx="2428240" cy="5241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Profile</a:t>
            </a:r>
            <a:endParaRPr lang="en-US" altLang="ru-RU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515" y="1269365"/>
            <a:ext cx="2300605" cy="5113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Итог</a:t>
            </a:r>
            <a:endParaRPr lang="ru-RU" altLang="ru-RU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/>
        <p:txBody>
          <a:bodyPr/>
          <a:p>
            <a:r>
              <a:rPr lang="ru-RU" altLang="en-US"/>
              <a:t>В приложении реализована визуальная часть, для которой требуется сделать функционал.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Presentation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2024-03-28T07:07:07Z</dcterms:created>
  <dcterms:modified xsi:type="dcterms:W3CDTF">2024-03-28T08:01:54Z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9F1091D45F5E4B26A11AF782AF453BA1_11</vt:lpwstr>
  </property>
</Properties>
</file>