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8" r:id="rId4"/>
    <p:sldId id="260" r:id="rId5"/>
    <p:sldId id="262" r:id="rId6"/>
    <p:sldId id="263" r:id="rId7"/>
    <p:sldId id="265" r:id="rId8"/>
    <p:sldId id="264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ru-RU">
                <a:highlight>
                  <a:srgbClr val="FF0000"/>
                </a:highlight>
              </a:rPr>
              <a:t>Redi express</a:t>
            </a:r>
            <a:endParaRPr lang="en-US" altLang="ru-RU">
              <a:highlight>
                <a:srgbClr val="FF0000"/>
              </a:highligh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Стартовый слайд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Я создал приложение для людей</a:t>
            </a:r>
            <a:r>
              <a:rPr lang="en-US" altLang="en-US"/>
              <a:t>,</a:t>
            </a:r>
            <a:r>
              <a:rPr lang="ru-RU" altLang="en-US"/>
              <a:t> чтобы они могли заказать еду</a:t>
            </a:r>
            <a:r>
              <a:rPr lang="en-US" altLang="en-US"/>
              <a:t>,</a:t>
            </a:r>
            <a:r>
              <a:rPr lang="ru-RU" altLang="en-US"/>
              <a:t> найти где они находятся</a:t>
            </a:r>
            <a:r>
              <a:rPr lang="en-US" altLang="en-US"/>
              <a:t>,</a:t>
            </a:r>
            <a:r>
              <a:rPr lang="ru-RU" altLang="en-US"/>
              <a:t> посмотреть история покупок или просто познакомиться с кем-то</a:t>
            </a:r>
            <a:r>
              <a:rPr lang="en-US" altLang="en-US"/>
              <a:t>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Пользование приложением</a:t>
            </a:r>
            <a:endParaRPr lang="ru-RU" altLang="en-US"/>
          </a:p>
        </p:txBody>
      </p:sp>
      <p:pic>
        <p:nvPicPr>
          <p:cNvPr id="4" name="Замещающее содержимое 3" descr="Sign up (Empty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174750"/>
            <a:ext cx="2145030" cy="4953000"/>
          </a:xfrm>
          <a:prstGeom prst="rect">
            <a:avLst/>
          </a:prstGeom>
        </p:spPr>
      </p:pic>
      <p:pic>
        <p:nvPicPr>
          <p:cNvPr id="7" name="Замещающее содержимое 6" descr="Log in (Empty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93860" y="1174750"/>
            <a:ext cx="2288540" cy="4953000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3260090" y="1382395"/>
            <a:ext cx="5662930" cy="3841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400">
                <a:solidFill>
                  <a:schemeClr val="tx1"/>
                </a:solidFill>
                <a:uFillTx/>
                <a:ea typeface="+Основной текст (восточно-азиат" charset="0"/>
              </a:rPr>
              <a:t>Для того</a:t>
            </a:r>
            <a:r>
              <a:rPr lang="en-US" altLang="en-US" sz="2400">
                <a:solidFill>
                  <a:schemeClr val="tx1"/>
                </a:solidFill>
                <a:uFillTx/>
                <a:ea typeface="+Основной текст (восточно-азиат" charset="0"/>
              </a:rPr>
              <a:t>,</a:t>
            </a:r>
            <a:r>
              <a:rPr lang="ru-RU" altLang="en-US" sz="2400">
                <a:solidFill>
                  <a:schemeClr val="tx1"/>
                </a:solidFill>
                <a:uFillTx/>
                <a:ea typeface="+Основной текст (восточно-азиат" charset="0"/>
              </a:rPr>
              <a:t> чтобы начать пользоваться приложением</a:t>
            </a:r>
            <a:r>
              <a:rPr lang="en-US" altLang="en-US" sz="2400">
                <a:solidFill>
                  <a:schemeClr val="tx1"/>
                </a:solidFill>
                <a:uFillTx/>
                <a:ea typeface="+Основной текст (восточно-азиат" charset="0"/>
              </a:rPr>
              <a:t>,</a:t>
            </a:r>
            <a:r>
              <a:rPr lang="ru-RU" altLang="en-US" sz="2400">
                <a:solidFill>
                  <a:schemeClr val="tx1"/>
                </a:solidFill>
                <a:uFillTx/>
                <a:ea typeface="+Основной текст (восточно-азиат" charset="0"/>
              </a:rPr>
              <a:t> вам нужно зарегистрироваться и потом войти</a:t>
            </a:r>
            <a:endParaRPr lang="ru-RU" altLang="en-US" sz="2400">
              <a:solidFill>
                <a:schemeClr val="tx1"/>
              </a:solidFill>
              <a:uFillTx/>
              <a:ea typeface="+Основной текст (восточно-азиат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Пользование приложением</a:t>
            </a:r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308985" y="1452245"/>
            <a:ext cx="7203440" cy="972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400">
                <a:solidFill>
                  <a:schemeClr val="tx1"/>
                </a:solidFill>
                <a:uFillTx/>
                <a:ea typeface="+Основной текст (восточно-азиат" charset="0"/>
              </a:rPr>
              <a:t>После регистрации и входа</a:t>
            </a:r>
            <a:r>
              <a:rPr lang="en-US" altLang="en-US" sz="2400">
                <a:solidFill>
                  <a:schemeClr val="tx1"/>
                </a:solidFill>
                <a:uFillTx/>
                <a:ea typeface="+Основной текст (восточно-азиат" charset="0"/>
              </a:rPr>
              <a:t>, </a:t>
            </a:r>
            <a:r>
              <a:rPr lang="ru-RU" altLang="en-US" sz="2400">
                <a:solidFill>
                  <a:schemeClr val="tx1"/>
                </a:solidFill>
                <a:uFillTx/>
                <a:ea typeface="+Основной текст (восточно-азиат" charset="0"/>
              </a:rPr>
              <a:t>вы зайдёте на свой профиль</a:t>
            </a:r>
            <a:endParaRPr lang="ru-RU" altLang="en-US" sz="2400">
              <a:solidFill>
                <a:schemeClr val="tx1"/>
              </a:solidFill>
              <a:uFillTx/>
              <a:ea typeface="+Основной текст (восточно-азиат" charset="0"/>
            </a:endParaRPr>
          </a:p>
        </p:txBody>
      </p:sp>
      <p:pic>
        <p:nvPicPr>
          <p:cNvPr id="7" name="Замещающее содержимое 6" descr="Hom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174750"/>
            <a:ext cx="228854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Доставка</a:t>
            </a:r>
            <a:endParaRPr lang="ru-RU" altLang="en-US"/>
          </a:p>
        </p:txBody>
      </p:sp>
      <p:pic>
        <p:nvPicPr>
          <p:cNvPr id="4" name="Замещающее содержимое 3" descr="Send a package (Full (1 Destination)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174750"/>
            <a:ext cx="2288540" cy="495300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3390265" y="1597660"/>
            <a:ext cx="5749290" cy="1450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400">
                <a:solidFill>
                  <a:schemeClr val="tx1"/>
                </a:solidFill>
                <a:uFillTx/>
                <a:ea typeface="+Основной текст (восточно-азиат" charset="0"/>
              </a:rPr>
              <a:t>Чтобы заказать еду</a:t>
            </a:r>
            <a:r>
              <a:rPr lang="en-US" altLang="en-US" sz="2400">
                <a:solidFill>
                  <a:schemeClr val="tx1"/>
                </a:solidFill>
                <a:uFillTx/>
                <a:ea typeface="+Основной текст (восточно-азиат" charset="0"/>
              </a:rPr>
              <a:t>,</a:t>
            </a:r>
            <a:r>
              <a:rPr lang="ru-RU" altLang="en-US" sz="2400">
                <a:solidFill>
                  <a:schemeClr val="tx1"/>
                </a:solidFill>
                <a:uFillTx/>
                <a:ea typeface="+Основной текст (восточно-азиат" charset="0"/>
              </a:rPr>
              <a:t> вам нужно зайти на эту страницу</a:t>
            </a:r>
            <a:r>
              <a:rPr lang="en-US" altLang="en-US" sz="2400">
                <a:solidFill>
                  <a:schemeClr val="tx1"/>
                </a:solidFill>
                <a:uFillTx/>
                <a:ea typeface="+Основной текст (восточно-азиат" charset="0"/>
              </a:rPr>
              <a:t>,</a:t>
            </a:r>
            <a:r>
              <a:rPr lang="ru-RU" altLang="en-US" sz="2400">
                <a:solidFill>
                  <a:schemeClr val="tx1"/>
                </a:solidFill>
                <a:uFillTx/>
                <a:ea typeface="+Основной текст (восточно-азиат" charset="0"/>
              </a:rPr>
              <a:t> ввести данные и заказать еду</a:t>
            </a:r>
            <a:endParaRPr lang="ru-RU" altLang="en-US" sz="2400">
              <a:solidFill>
                <a:schemeClr val="tx1"/>
              </a:solidFill>
              <a:uFillTx/>
              <a:ea typeface="+Основной текст (восточно-азиат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История покупок</a:t>
            </a:r>
            <a:endParaRPr lang="ru-RU" altLang="en-US"/>
          </a:p>
        </p:txBody>
      </p:sp>
      <p:pic>
        <p:nvPicPr>
          <p:cNvPr id="4" name="Замещающее содержимое 3" descr="Walle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174750"/>
            <a:ext cx="2288540" cy="495300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3580765" y="1616710"/>
            <a:ext cx="4553585" cy="858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400">
                <a:solidFill>
                  <a:schemeClr val="tx1"/>
                </a:solidFill>
                <a:uFillTx/>
                <a:ea typeface="+Основной текст (восточно-азиат" charset="0"/>
              </a:rPr>
              <a:t>После заказа еды</a:t>
            </a:r>
            <a:r>
              <a:rPr lang="en-US" altLang="en-US" sz="2400">
                <a:solidFill>
                  <a:schemeClr val="tx1"/>
                </a:solidFill>
                <a:uFillTx/>
                <a:ea typeface="+Основной текст (восточно-азиат" charset="0"/>
              </a:rPr>
              <a:t>,</a:t>
            </a:r>
            <a:r>
              <a:rPr lang="ru-RU" altLang="en-US" sz="2400">
                <a:solidFill>
                  <a:schemeClr val="tx1"/>
                </a:solidFill>
                <a:uFillTx/>
                <a:ea typeface="+Основной текст (восточно-азиат" charset="0"/>
              </a:rPr>
              <a:t> вам в профиле покажут историю покупок и там вы увидите </a:t>
            </a:r>
            <a:r>
              <a:rPr lang="en-US" altLang="en-US" sz="2400">
                <a:solidFill>
                  <a:schemeClr val="tx1"/>
                </a:solidFill>
                <a:uFillTx/>
                <a:ea typeface="+Основной текст (восточно-азиат" charset="0"/>
              </a:rPr>
              <a:t>,</a:t>
            </a:r>
            <a:r>
              <a:rPr lang="ru-RU" altLang="en-US" sz="2400">
                <a:solidFill>
                  <a:schemeClr val="tx1"/>
                </a:solidFill>
                <a:uFillTx/>
                <a:ea typeface="+Основной текст (восточно-азиат" charset="0"/>
              </a:rPr>
              <a:t>что вы оплатили</a:t>
            </a:r>
            <a:endParaRPr lang="ru-RU" altLang="en-US" sz="2400">
              <a:solidFill>
                <a:schemeClr val="tx1"/>
              </a:solidFill>
              <a:uFillTx/>
              <a:ea typeface="+Основной текст (восточно-азиат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Новые знакомства </a:t>
            </a:r>
            <a:endParaRPr lang="ru-RU" altLang="en-US"/>
          </a:p>
        </p:txBody>
      </p:sp>
      <p:pic>
        <p:nvPicPr>
          <p:cNvPr id="4" name="Замещающее содержимое 3" descr="Chat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174750"/>
            <a:ext cx="2288540" cy="495300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3240405" y="1175385"/>
            <a:ext cx="6471285" cy="1981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400">
                <a:solidFill>
                  <a:schemeClr val="tx1"/>
                </a:solidFill>
                <a:uFillTx/>
                <a:ea typeface="+Основной текст (восточно-азиат" charset="0"/>
              </a:rPr>
              <a:t>Чтобы начать новые знакомства</a:t>
            </a:r>
            <a:r>
              <a:rPr lang="en-US" altLang="en-US" sz="2400">
                <a:solidFill>
                  <a:schemeClr val="tx1"/>
                </a:solidFill>
                <a:uFillTx/>
                <a:ea typeface="+Основной текст (восточно-азиат" charset="0"/>
              </a:rPr>
              <a:t>,</a:t>
            </a:r>
            <a:r>
              <a:rPr lang="ru-RU" altLang="en-US" sz="2400">
                <a:solidFill>
                  <a:schemeClr val="tx1"/>
                </a:solidFill>
                <a:uFillTx/>
                <a:ea typeface="+Основной текст (восточно-азиат" charset="0"/>
              </a:rPr>
              <a:t> вам нужно найти людей</a:t>
            </a:r>
            <a:r>
              <a:rPr lang="en-US" altLang="en-US" sz="2400">
                <a:solidFill>
                  <a:schemeClr val="tx1"/>
                </a:solidFill>
                <a:uFillTx/>
                <a:ea typeface="+Основной текст (восточно-азиат" charset="0"/>
              </a:rPr>
              <a:t>,</a:t>
            </a:r>
            <a:r>
              <a:rPr lang="ru-RU" altLang="en-US" sz="2400">
                <a:solidFill>
                  <a:schemeClr val="tx1"/>
                </a:solidFill>
                <a:uFillTx/>
                <a:ea typeface="+Основной текст (восточно-азиат" charset="0"/>
              </a:rPr>
              <a:t> которым будет иснтересно с вами познакомиться</a:t>
            </a:r>
            <a:endParaRPr lang="ru-RU" altLang="en-US" sz="2400">
              <a:solidFill>
                <a:schemeClr val="tx1"/>
              </a:solidFill>
              <a:uFillTx/>
              <a:ea typeface="+Основной текст (восточно-азиат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WPS Presentation</Application>
  <PresentationFormat>宽屏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+Основной текст (восточно-азиат</vt:lpstr>
      <vt:lpstr>Segoe Print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2024-03-28T07:08:10Z</dcterms:created>
  <dcterms:modified xsi:type="dcterms:W3CDTF">2024-03-28T08:08:18Z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1049-12.2.0.13489</vt:lpwstr>
  </property>
  <property fmtid="{D5CDD505-2E9C-101B-9397-08002B2CF9AE}" pid="3" name="ICV">
    <vt:lpwstr>B61D6AEF2A204FC981941DC666EF7157_11</vt:lpwstr>
  </property>
</Properties>
</file>