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3" r:id="rId5"/>
    <p:sldId id="264" r:id="rId6"/>
    <p:sldId id="262" r:id="rId7"/>
    <p:sldId id="265" r:id="rId8"/>
    <p:sldId id="266" r:id="rId9"/>
    <p:sldId id="26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Мобильное приложение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Замещающее содержимое 10"/>
          <p:cNvSpPr>
            <a:spLocks noGrp="1"/>
          </p:cNvSpPr>
          <p:nvPr>
            <p:ph sz="quarter" idx="13"/>
          </p:nvPr>
        </p:nvSpPr>
        <p:spPr>
          <a:xfrm>
            <a:off x="551180" y="1939925"/>
            <a:ext cx="6316980" cy="6102350"/>
          </a:xfrm>
        </p:spPr>
        <p:txBody>
          <a:bodyPr/>
          <a:p>
            <a:r>
              <a:rPr lang="ru-RU" altLang="en-US">
                <a:latin typeface="+mj-lt"/>
                <a:cs typeface="+mj-lt"/>
              </a:rPr>
              <a:t>Приложение реализовыввалось с помощью</a:t>
            </a:r>
            <a:r>
              <a:rPr lang="en-US" altLang="ru-RU">
                <a:latin typeface="+mj-lt"/>
                <a:cs typeface="+mj-lt"/>
              </a:rPr>
              <a:t> </a:t>
            </a:r>
            <a:r>
              <a:rPr lang="ru-RU" altLang="ru-RU">
                <a:latin typeface="+mj-lt"/>
                <a:cs typeface="+mj-lt"/>
              </a:rPr>
              <a:t>среды разработки </a:t>
            </a:r>
            <a:r>
              <a:rPr lang="en-US" altLang="en-US">
                <a:latin typeface="+mj-lt"/>
                <a:cs typeface="+mj-lt"/>
              </a:rPr>
              <a:t>Android Studio Iguana, </a:t>
            </a:r>
            <a:r>
              <a:rPr lang="ru-RU" altLang="en-US">
                <a:latin typeface="+mj-lt"/>
                <a:cs typeface="+mj-lt"/>
              </a:rPr>
              <a:t>языка программирования </a:t>
            </a:r>
            <a:r>
              <a:rPr lang="en-US" altLang="ru-RU">
                <a:latin typeface="+mj-lt"/>
                <a:cs typeface="+mj-lt"/>
              </a:rPr>
              <a:t>Java </a:t>
            </a:r>
            <a:r>
              <a:rPr lang="ru-RU" altLang="en-US">
                <a:latin typeface="+mj-lt"/>
                <a:cs typeface="+mj-lt"/>
              </a:rPr>
              <a:t>и языка разметки</a:t>
            </a:r>
            <a:r>
              <a:rPr lang="en-US" altLang="ru-RU">
                <a:latin typeface="+mj-lt"/>
                <a:cs typeface="+mj-lt"/>
              </a:rPr>
              <a:t> xml.</a:t>
            </a: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en-US">
                <a:cs typeface="Calibri Light" panose="020F0302020204030204" pitchFamily="34" charset="0"/>
              </a:rPr>
              <a:t>Дополнительные библиотеки не использовались.</a:t>
            </a:r>
            <a:endParaRPr lang="ru-RU" altLang="en-US">
              <a:cs typeface="Calibri Light" panose="020F030202020403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785" y="649605"/>
            <a:ext cx="2675255" cy="5558790"/>
          </a:xfrm>
          <a:prstGeom prst="rect">
            <a:avLst/>
          </a:prstGeom>
        </p:spPr>
      </p:pic>
      <p:pic>
        <p:nvPicPr>
          <p:cNvPr id="12" name="Замещающее содержимо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60" y="649605"/>
            <a:ext cx="206438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>
          <a:xfrm>
            <a:off x="870585" y="2419985"/>
            <a:ext cx="10450830" cy="2018030"/>
          </a:xfrm>
        </p:spPr>
        <p:txBody>
          <a:bodyPr>
            <a:normAutofit/>
          </a:bodyPr>
          <a:p>
            <a:r>
              <a:rPr lang="ru-RU" altLang="en-US"/>
              <a:t>Приложение представляет собой сервис для отслеживания, оплаты заказов, а также свзяи с заказчиками. </a:t>
            </a:r>
            <a:endParaRPr lang="ru-RU" altLang="en-US"/>
          </a:p>
          <a:p>
            <a:r>
              <a:rPr lang="ru-RU" altLang="en-US"/>
              <a:t>При входе в приложение появляется экран авторизации или регистрации, при необходимости смены пароля.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54680" y="351155"/>
            <a:ext cx="2858135" cy="621919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23850"/>
            <a:ext cx="2857500" cy="62103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30" y="323850"/>
            <a:ext cx="2867025" cy="62388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010" y="323850"/>
            <a:ext cx="285750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725930" y="826770"/>
            <a:ext cx="4064000" cy="5205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ru-RU"/>
          </a:p>
        </p:txBody>
      </p:sp>
      <p:sp>
        <p:nvSpPr>
          <p:cNvPr id="6" name="Замещающее содержимое 5"/>
          <p:cNvSpPr/>
          <p:nvPr>
            <p:ph sz="quarter" idx="13"/>
          </p:nvPr>
        </p:nvSpPr>
        <p:spPr>
          <a:xfrm>
            <a:off x="838200" y="551815"/>
            <a:ext cx="3404870" cy="5558790"/>
          </a:xfrm>
        </p:spPr>
        <p:txBody>
          <a:bodyPr/>
          <a:p>
            <a:r>
              <a:rPr lang="ru-RU" altLang="en-US">
                <a:sym typeface="+mn-ea"/>
              </a:rPr>
              <a:t>После авторизации пользователь переходит на главный экран приложения и может переключаться между вкладками домашней страницы, оплаты, отслеживания и профиля.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805" y="426085"/>
            <a:ext cx="2785110" cy="580961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530" y="426720"/>
            <a:ext cx="2816225" cy="5808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>
          <a:xfrm>
            <a:off x="328930" y="551815"/>
            <a:ext cx="2560320" cy="5558790"/>
          </a:xfrm>
        </p:spPr>
        <p:txBody>
          <a:bodyPr/>
          <a:p>
            <a:r>
              <a:rPr lang="ru-RU" altLang="en-US">
                <a:sym typeface="+mn-ea"/>
              </a:rPr>
              <a:t>На домашней странице отображаются рекламные предложения </a:t>
            </a:r>
            <a:br>
              <a:rPr lang="ru-RU" altLang="en-US">
                <a:sym typeface="+mn-ea"/>
              </a:rPr>
            </a:b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374015"/>
            <a:ext cx="2762250" cy="591502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490" y="551815"/>
            <a:ext cx="2689860" cy="570611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02655" y="374015"/>
            <a:ext cx="2555240" cy="591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latin typeface="+mj-lt"/>
                <a:cs typeface="+mj-lt"/>
                <a:sym typeface="+mn-ea"/>
              </a:rPr>
              <a:t>На странице оплаты содержится история платежей, панель для быстрой навигации, а так же баланс клиента и его имя</a:t>
            </a:r>
            <a:endParaRPr lang="ru-RU" altLang="en-US" sz="2800">
              <a:latin typeface="+mj-lt"/>
              <a:cs typeface="+mj-lt"/>
            </a:endParaRPr>
          </a:p>
          <a:p>
            <a:endParaRPr lang="ru-RU" altLang="en-US" sz="2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>
          <a:xfrm>
            <a:off x="838200" y="551815"/>
            <a:ext cx="3698875" cy="5558790"/>
          </a:xfrm>
        </p:spPr>
        <p:txBody>
          <a:bodyPr/>
          <a:p>
            <a:r>
              <a:rPr lang="ru-RU" altLang="en-US">
                <a:sym typeface="+mn-ea"/>
              </a:rPr>
              <a:t>На странице отслеживания отображается трек посылки и ее статус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4990" y="257175"/>
            <a:ext cx="2933700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>
          <a:xfrm>
            <a:off x="838200" y="551815"/>
            <a:ext cx="4031615" cy="5558790"/>
          </a:xfrm>
        </p:spPr>
        <p:txBody>
          <a:bodyPr/>
          <a:p>
            <a:r>
              <a:rPr lang="ru-RU" altLang="en-US">
                <a:sym typeface="+mn-ea"/>
              </a:rPr>
              <a:t>На странице профиля содержится вся информация о клиенте, возможность выхода из аккаунта, баланс клиента и т. п.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680" y="387985"/>
            <a:ext cx="3467100" cy="5886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Presentation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expert</dc:creator>
  <cp:lastModifiedBy>expert</cp:lastModifiedBy>
  <cp:revision>2</cp:revision>
  <dcterms:created xsi:type="dcterms:W3CDTF">2024-03-28T04:22:41Z</dcterms:created>
  <dcterms:modified xsi:type="dcterms:W3CDTF">2024-03-28T08:01:25Z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84ADAD76D5E4445A9038834F16F25661_11</vt:lpwstr>
  </property>
</Properties>
</file>