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333834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be599cde9423ae70470c69630cff50a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96425" y="0"/>
          <a:ext cx="7147575" cy="6877050"/>
          <a:chOff x="1996425" y="0"/>
          <a:chExt cx="7147575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25" y="0"/>
            <a:ext cx="5151149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2021-10-15T18:21:13Z</dcterms:created>
  <dcterms:modified xsi:type="dcterms:W3CDTF">2021-10-15T18:21:13Z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