
<file path=[Content_Types].xml><?xml version="1.0" encoding="utf-8"?>
<Types xmlns="http://schemas.openxmlformats.org/package/2006/content-types"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3.xml"/>
  <Override ContentType="application/vnd.openxmlformats-officedocument.presentationml.slideLayout+xml" PartName="/ppt/slideLayouts/slideLayout14.xml"/>
  <Override ContentType="application/vnd.openxmlformats-officedocument.presentationml.slideLayout+xml" PartName="/ppt/slideLayouts/slideLayout15.xml"/>
  <Override ContentType="application/vnd.openxmlformats-officedocument.presentationml.slideLayout+xml" PartName="/ppt/slideLayouts/slideLayout16.xml"/>
  <Override ContentType="application/vnd.openxmlformats-officedocument.presentationml.slideMaster+xml" PartName="/ppt/slideMasters/slideMaster1.xml"/>
  <Override ContentType="application/vnd.openxmlformats-officedocument.theme+xml" PartName="/ppt/theme/theme1.xml"/>
  <Override ContentType="application/vnd.openxmlformats-officedocument.presentationml.notesMaster+xml" PartName="/ppt/notesMasters/notesMaster1.xml"/>
  <Override ContentType="application/vnd.openxmlformats-officedocument.theme+xml" PartName="/ppt/theme/theme2.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Default ContentType="image/png" Extension="png"/>
  <Override ContentType="application/vnd.openxmlformats-officedocument.presentationml.presentation.main+xml" PartName="/ppt/presentation.xml"/>
  <Default ContentType="application/xml" Extension="xml"/>
  <Default ContentType="application/vnd.openxmlformats-package.relationships+xml" Extension="rels"/>
  <Override ContentType="application/vnd.openxmlformats-package.core-properties+xml" PartName="/docProps/core.xml"/>
  <Override ContentType="application/vnd.openxmlformats-officedocument.extended-properties+xml" PartName="/docProps/app.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media/image1.png" Type="http://schemas.openxmlformats.org/officeDocument/2006/relationships/image"/><Relationship Id="rId2" Target="/ppt/media/image2.png" Type="http://schemas.openxmlformats.org/officeDocument/2006/relationships/image"/><Relationship Id="rId3" Target="/ppt/media/image3.png" Type="http://schemas.openxmlformats.org/officeDocument/2006/relationships/image"/><Relationship Id="rId4" Target="/ppt/media/image4.png" Type="http://schemas.openxmlformats.org/officeDocument/2006/relationships/image"/><Relationship Id="rId5" Target="/ppt/media/image5.png" Type="http://schemas.openxmlformats.org/officeDocument/2006/relationships/image"/><Relationship Id="rId6" Target="/ppt/media/image6.png" Type="http://schemas.openxmlformats.org/officeDocument/2006/relationships/image"/><Relationship Id="rId7" Target="ppt/media/img_cc_black.png" Type="http://schemas.openxmlformats.org/officeDocument/2006/relationships/image"/><Relationship Id="rId8" Target="ppt/presentation.xml" Type="http://schemas.openxmlformats.org/officeDocument/2006/relationships/officeDocument"/><Relationship Id="rId9" Target="docProps/core.xml" Type="http://schemas.openxmlformats.org/package/2006/relationships/metadata/core-properties"/><Relationship Id="rId10" Target="docProps/app.xml" Type="http://schemas.openxmlformats.org/officeDocument/2006/relationships/extended-properties"/></Relationships>
</file>

<file path=ppt/presentation.xml><?xml version="1.0" encoding="utf-8"?>
<p:presentation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embedTrueTypeFonts="1" saveSubsetFonts="1">
  <p:sldMasterIdLst>
    <p:sldMasterId id="2147483648" r:id="rId1"/>
  </p:sldMasterIdLst>
  <p:notesMasterIdLst>
    <p:notesMasterId r:id="rId3"/>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Lst>
  <p:sldSz cx="12192000" cy="6858000" type="custom"/>
  <p:notesSz cx="12192000" cy="6858000"/>
  <p:embeddedFontLst/>
  <p:custDataLst/>
  <p:defaultTextStyle>
    <a:defPPr>
      <a:defRPr lang="en-US"/>
    </a:defPPr>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defaultTextStyle>
</p:presentation>
</file>

<file path=ppt/presProps.xml><?xml version="1.0" encoding="utf-8"?>
<p:presentation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showPr showNarration="1">
    <p:sldAll/>
  </p:showPr>
</p:presentationPr>
</file>

<file path=ppt/tableStyles.xml><?xml version="1.0" encoding="utf-8"?>
<a:tblStyleLst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def="{5C22544A-7EE6-4342-B048-85BDC9FD1C3A}"/>
</file>

<file path=ppt/viewProps.xml><?xml version="1.0" encoding="utf-8"?>
<p:viewP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normalViewPr showOutlineIcons="false">
    <p:restoredLeft sz="15620"/>
    <p:restoredTop sz="94660"/>
  </p:normalViewPr>
  <p:slideViewPr>
    <p:cSldViewPr>
      <p:cViewPr varScale="true">
        <p:scale>
          <a:sx d="100" n="73"/>
          <a:sy d="100" n="73"/>
        </p:scale>
        <p:origin x="-1110" y="-102"/>
      </p:cViewPr>
      <p:guideLst>
        <p:guide orient="horz" pos="2160"/>
        <p:guide pos="2880"/>
      </p:guideLst>
    </p:cSldViewPr>
  </p:slideViewPr>
  <p:notesTextViewPr>
    <p:cViewPr>
      <p:scale>
        <a:sx d="100" n="100"/>
        <a:sy d="100" n="100"/>
      </p:scale>
      <p:origin x="0" y="0"/>
    </p:cViewPr>
  </p:notesTextViewPr>
  <p:gridSpacing cx="78028800" cy="780288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2" Target="theme/theme1.xml" Type="http://schemas.openxmlformats.org/officeDocument/2006/relationships/theme"/><Relationship Id="rId3" Target="notesMasters/notesMaster1.xml" Type="http://schemas.openxmlformats.org/officeDocument/2006/relationships/notesMaster"/><Relationship Id="rId4" Target="theme/theme2.xml" Type="http://schemas.openxmlformats.org/officeDocument/2006/relationships/theme"/><Relationship Id="rId5" Target="slides/slide1.xml" Type="http://schemas.openxmlformats.org/officeDocument/2006/relationships/slide"/><Relationship Id="rId6" Target="slides/slide2.xml" Type="http://schemas.openxmlformats.org/officeDocument/2006/relationships/slide"/><Relationship Id="rId7" Target="slides/slide3.xml" Type="http://schemas.openxmlformats.org/officeDocument/2006/relationships/slide"/><Relationship Id="rId8" Target="slides/slide4.xml" Type="http://schemas.openxmlformats.org/officeDocument/2006/relationships/slide"/><Relationship Id="rId9" Target="slides/slide5.xml" Type="http://schemas.openxmlformats.org/officeDocument/2006/relationships/slide"/><Relationship Id="rId10" Target="slides/slide6.xml" Type="http://schemas.openxmlformats.org/officeDocument/2006/relationships/slide"/><Relationship Id="rId11" Target="slides/slide7.xml" Type="http://schemas.openxmlformats.org/officeDocument/2006/relationships/slide"/><Relationship Id="rId12" Target="slides/slide8.xml" Type="http://schemas.openxmlformats.org/officeDocument/2006/relationships/slide"/><Relationship Id="rId13" Target="slides/slide9.xml" Type="http://schemas.openxmlformats.org/officeDocument/2006/relationships/slide"/><Relationship Id="rId14" Target="slides/slide10.xml" Type="http://schemas.openxmlformats.org/officeDocument/2006/relationships/slide"/><Relationship Id="rId15" Target="slides/slide11.xml" Type="http://schemas.openxmlformats.org/officeDocument/2006/relationships/slide"/><Relationship Id="rId16" Target="slides/slide12.xml" Type="http://schemas.openxmlformats.org/officeDocument/2006/relationships/slide"/><Relationship Id="rId17" Target="slides/slide13.xml" Type="http://schemas.openxmlformats.org/officeDocument/2006/relationships/slide"/><Relationship Id="rId18" Target="tableStyles.xml" Type="http://schemas.openxmlformats.org/officeDocument/2006/relationships/tableStyles"/><Relationship Id="rId19" Target="presProps.xml" Type="http://schemas.openxmlformats.org/officeDocument/2006/relationships/presProps"/><Relationship Id="rId20" Target="viewProps.xml" Type="http://schemas.openxmlformats.org/officeDocument/2006/relationships/viewProps"/></Relationships>
</file>

<file path=ppt/notesMasters/_rels/notesMaster1.xml.rels><?xml version="1.0" encoding="UTF-8" standalone="no"?><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p="http://schemas.openxmlformats.org/presentationml/2006/main" xmlns:a="http://schemas.openxmlformats.org/drawing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sz="quarter" type="hdr"/>
          </p:nvPr>
        </p:nvSpPr>
        <p:spPr>
          <a:xfrm>
            <a:off x="0" y="0"/>
            <a:ext cx="2971800" cy="458788"/>
          </a:xfrm>
          <a:prstGeom prst="rect">
            <a:avLst/>
          </a:prstGeom>
        </p:spPr>
        <p:txBody>
          <a:bodyPr bIns="45720" lIns="91440" rIns="91440" rtlCol="0" tIns="45720" vert="horz"/>
          <a:lstStyle>
            <a:lvl1pPr algn="l">
              <a:defRPr sz="1200"/>
            </a:lvl1pPr>
          </a:lstStyle>
          <a:p>
            <a:endParaRPr lang="en-US"/>
          </a:p>
        </p:txBody>
      </p:sp>
      <p:sp>
        <p:nvSpPr>
          <p:cNvPr id="3" name="Date Placeholder 2"/>
          <p:cNvSpPr>
            <a:spLocks noGrp="1"/>
          </p:cNvSpPr>
          <p:nvPr>
            <p:ph idx="1" type="dt"/>
          </p:nvPr>
        </p:nvSpPr>
        <p:spPr>
          <a:xfrm>
            <a:off x="3884613" y="0"/>
            <a:ext cx="2971800" cy="458788"/>
          </a:xfrm>
          <a:prstGeom prst="rect">
            <a:avLst/>
          </a:prstGeom>
        </p:spPr>
        <p:txBody>
          <a:bodyPr bIns="45720" lIns="91440" rIns="91440" rtlCol="0" tIns="45720" vert="horz"/>
          <a:lstStyle>
            <a:lvl1pPr algn="r">
              <a:defRPr sz="1200"/>
            </a:lvl1pPr>
          </a:lstStyle>
          <a:p>
            <a:fld id="{44B65459-4C01-9248-BDAA-F28591FAF6F5}" type="datetimeFigureOut">
              <a:rPr lang="en-US" smtClean="0"/>
              <a:t>4/4/17</a:t>
            </a:fld>
            <a:endParaRPr lang="en-US"/>
          </a:p>
        </p:txBody>
      </p:sp>
      <p:sp>
        <p:nvSpPr>
          <p:cNvPr id="4" name="Slide Image Placeholder 3"/>
          <p:cNvSpPr>
            <a:spLocks noChangeAspect="1" noGrp="1" noRot="1"/>
          </p:cNvSpPr>
          <p:nvPr>
            <p:ph idx="2" type="sldImg"/>
          </p:nvPr>
        </p:nvSpPr>
        <p:spPr>
          <a:xfrm>
            <a:off x="685800" y="1143000"/>
            <a:ext cx="5486400" cy="3086100"/>
          </a:xfrm>
          <a:prstGeom prst="rect">
            <a:avLst/>
          </a:prstGeom>
          <a:noFill/>
          <a:ln w="12700">
            <a:solidFill>
              <a:prstClr val="black"/>
            </a:solidFill>
          </a:ln>
        </p:spPr>
        <p:txBody>
          <a:bodyPr anchor="ctr" bIns="45720" lIns="91440" rIns="91440" rtlCol="0" tIns="45720" vert="horz"/>
          <a:lstStyle/>
          <a:p>
            <a:endParaRPr lang="en-US"/>
          </a:p>
        </p:txBody>
      </p:sp>
      <p:sp>
        <p:nvSpPr>
          <p:cNvPr id="5" name="Notes Placeholder 4"/>
          <p:cNvSpPr>
            <a:spLocks noGrp="1"/>
          </p:cNvSpPr>
          <p:nvPr>
            <p:ph idx="3" sz="quarter" type="body"/>
          </p:nvPr>
        </p:nvSpPr>
        <p:spPr>
          <a:xfrm>
            <a:off x="685800" y="4400550"/>
            <a:ext cx="5486400" cy="3600450"/>
          </a:xfrm>
          <a:prstGeom prst="rect">
            <a:avLst/>
          </a:prstGeom>
        </p:spPr>
        <p:txBody>
          <a:bodyPr bIns="45720" lIns="91440" rIns="91440" rtlCol="0" tIns="45720" vert="horz"/>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idx="4" sz="quarter" type="ftr"/>
          </p:nvPr>
        </p:nvSpPr>
        <p:spPr>
          <a:xfrm>
            <a:off x="0" y="8685213"/>
            <a:ext cx="2971800" cy="458787"/>
          </a:xfrm>
          <a:prstGeom prst="rect">
            <a:avLst/>
          </a:prstGeom>
        </p:spPr>
        <p:txBody>
          <a:bodyPr anchor="b" bIns="45720" lIns="91440" rIns="91440" rtlCol="0" tIns="45720" vert="horz"/>
          <a:lstStyle>
            <a:lvl1pPr algn="l">
              <a:defRPr sz="1200"/>
            </a:lvl1pPr>
          </a:lstStyle>
          <a:p>
            <a:endParaRPr lang="en-US"/>
          </a:p>
        </p:txBody>
      </p:sp>
      <p:sp>
        <p:nvSpPr>
          <p:cNvPr id="7" name="Slide Number Placeholder 6"/>
          <p:cNvSpPr>
            <a:spLocks noGrp="1"/>
          </p:cNvSpPr>
          <p:nvPr>
            <p:ph idx="5" sz="quarter" type="sldNum"/>
          </p:nvPr>
        </p:nvSpPr>
        <p:spPr>
          <a:xfrm>
            <a:off x="3884613" y="8685213"/>
            <a:ext cx="2971800" cy="458787"/>
          </a:xfrm>
          <a:prstGeom prst="rect">
            <a:avLst/>
          </a:prstGeom>
        </p:spPr>
        <p:txBody>
          <a:bodyPr anchor="b" bIns="45720" lIns="91440" rIns="91440" rtlCol="0" tIns="45720" vert="horz"/>
          <a:lstStyle>
            <a:lvl1pPr algn="r">
              <a:defRPr sz="1200"/>
            </a:lvl1pPr>
          </a:lstStyle>
          <a:p>
            <a:fld id="{69327042-6B61-B148-8485-8BBBFAA13D24}" type="slidenum">
              <a:rPr lang="en-US" smtClean="0"/>
              <a:t>‹#›</a:t>
            </a:fld>
            <a:endParaRPr lang="en-US"/>
          </a:p>
        </p:txBody>
      </p:sp>
    </p:spTree>
    <p:extLst>
      <p:ext uri="{BB962C8B-B14F-4D97-AF65-F5344CB8AC3E}">
        <p14:creationId xmlns:p14="http://schemas.microsoft.com/office/powerpoint/2010/main" val="1080321138"/>
      </p:ext>
    </p:extLst>
  </p:cSld>
  <p:clrMap accent1="accent1" accent2="accent2" accent3="accent3" accent4="accent4" accent5="accent5" accent6="accent6" bg1="lt1" bg2="lt2" folHlink="folHlink" hlink="hlink" tx1="dk1" tx2="dk2"/>
  <p:notesStyle>
    <a:lvl1pPr algn="l" defTabSz="914400" eaLnBrk="1" hangingPunct="1" latinLnBrk="0" marL="0" rtl="0">
      <a:defRPr kern="1200" sz="1200">
        <a:solidFill>
          <a:schemeClr val="tx1"/>
        </a:solidFill>
        <a:latin typeface="+mn-lt"/>
        <a:ea typeface="+mn-ea"/>
        <a:cs typeface="+mn-cs"/>
      </a:defRPr>
    </a:lvl1pPr>
    <a:lvl2pPr algn="l" defTabSz="914400" eaLnBrk="1" hangingPunct="1" latinLnBrk="0" marL="457200" rtl="0">
      <a:defRPr kern="1200" sz="1200">
        <a:solidFill>
          <a:schemeClr val="tx1"/>
        </a:solidFill>
        <a:latin typeface="+mn-lt"/>
        <a:ea typeface="+mn-ea"/>
        <a:cs typeface="+mn-cs"/>
      </a:defRPr>
    </a:lvl2pPr>
    <a:lvl3pPr algn="l" defTabSz="914400" eaLnBrk="1" hangingPunct="1" latinLnBrk="0" marL="914400" rtl="0">
      <a:defRPr kern="1200" sz="1200">
        <a:solidFill>
          <a:schemeClr val="tx1"/>
        </a:solidFill>
        <a:latin typeface="+mn-lt"/>
        <a:ea typeface="+mn-ea"/>
        <a:cs typeface="+mn-cs"/>
      </a:defRPr>
    </a:lvl3pPr>
    <a:lvl4pPr algn="l" defTabSz="914400" eaLnBrk="1" hangingPunct="1" latinLnBrk="0" marL="1371600" rtl="0">
      <a:defRPr kern="1200" sz="1200">
        <a:solidFill>
          <a:schemeClr val="tx1"/>
        </a:solidFill>
        <a:latin typeface="+mn-lt"/>
        <a:ea typeface="+mn-ea"/>
        <a:cs typeface="+mn-cs"/>
      </a:defRPr>
    </a:lvl4pPr>
    <a:lvl5pPr algn="l" defTabSz="914400" eaLnBrk="1" hangingPunct="1" latinLnBrk="0" marL="1828800" rtl="0">
      <a:defRPr kern="1200" sz="1200">
        <a:solidFill>
          <a:schemeClr val="tx1"/>
        </a:solidFill>
        <a:latin typeface="+mn-lt"/>
        <a:ea typeface="+mn-ea"/>
        <a:cs typeface="+mn-cs"/>
      </a:defRPr>
    </a:lvl5pPr>
    <a:lvl6pPr algn="l" defTabSz="914400" eaLnBrk="1" hangingPunct="1" latinLnBrk="0" marL="2286000" rtl="0">
      <a:defRPr kern="1200" sz="1200">
        <a:solidFill>
          <a:schemeClr val="tx1"/>
        </a:solidFill>
        <a:latin typeface="+mn-lt"/>
        <a:ea typeface="+mn-ea"/>
        <a:cs typeface="+mn-cs"/>
      </a:defRPr>
    </a:lvl6pPr>
    <a:lvl7pPr algn="l" defTabSz="914400" eaLnBrk="1" hangingPunct="1" latinLnBrk="0" marL="2743200" rtl="0">
      <a:defRPr kern="1200" sz="1200">
        <a:solidFill>
          <a:schemeClr val="tx1"/>
        </a:solidFill>
        <a:latin typeface="+mn-lt"/>
        <a:ea typeface="+mn-ea"/>
        <a:cs typeface="+mn-cs"/>
      </a:defRPr>
    </a:lvl7pPr>
    <a:lvl8pPr algn="l" defTabSz="914400" eaLnBrk="1" hangingPunct="1" latinLnBrk="0" marL="3200400" rtl="0">
      <a:defRPr kern="1200" sz="1200">
        <a:solidFill>
          <a:schemeClr val="tx1"/>
        </a:solidFill>
        <a:latin typeface="+mn-lt"/>
        <a:ea typeface="+mn-ea"/>
        <a:cs typeface="+mn-cs"/>
      </a:defRPr>
    </a:lvl8pPr>
    <a:lvl9pPr algn="l" defTabSz="914400" eaLnBrk="1" hangingPunct="1" latinLnBrk="0" marL="3657600" rtl="0">
      <a:defRPr kern="1200" sz="1200">
        <a:solidFill>
          <a:schemeClr val="tx1"/>
        </a:solidFill>
        <a:latin typeface="+mn-lt"/>
        <a:ea typeface="+mn-ea"/>
        <a:cs typeface="+mn-cs"/>
      </a:defRPr>
    </a:lvl9pPr>
  </p:notesStyle>
</p:notesMaster>
<!-- $Id$ -->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showMasterSp="false" type="title">
  <p:cSld name="Title Slide">
    <p:spTree>
      <p:nvGrpSpPr>
        <p:cNvPr id="1" name=""/>
        <p:cNvGrpSpPr/>
        <p:nvPr/>
      </p:nvGrpSpPr>
      <p:grpSpPr>
        <a:xfrm>
          <a:off x="0" y="0"/>
          <a:ext cx="0" cy="0"/>
          <a:chOff x="0" y="0"/>
          <a:chExt cx="0" cy="0"/>
        </a:xfrm>
      </p:grpSpPr>
      <p:grpSp>
        <p:nvGrpSpPr>
          <p:cNvPr id="2" name="Group 15">
            <a:extLst>
              <a:ext uri="{32ED8BA5-5415-4218-9FF5-6146C53BEE28}">
                <a16:creationId xmlns:a16="http://schemas.microsoft.com/office/drawing/2010/main" id="{647813F1-2261-472A-AAEC-4C9A516B000E}"/>
              </a:ext>
            </a:extLst>
          </p:cNvPr>
          <p:cNvGrpSpPr/>
          <p:nvPr/>
        </p:nvGrpSpPr>
        <p:grpSpPr>
          <a:xfrm rot="0">
            <a:off x="0" y="-8467"/>
            <a:ext cx="12192000" cy="6866466"/>
            <a:chOff x="0" y="-8467"/>
            <a:chExt cx="12192000" cy="6866466"/>
          </a:xfrm>
        </p:grpSpPr>
        <p:sp>
          <p:nvSpPr>
            <p:cNvPr id="3" name="Freeform 14">
              <a:extLst>
                <a:ext uri="{CFA7544B-6AD4-4CFB-89C7-8F708463D26F}">
                  <a16:creationId xmlns:a16="http://schemas.microsoft.com/office/drawing/2010/main" id="{0FCD080F-FD55-4DCE-929A-D575C55DBDA3}"/>
                </a:ext>
              </a:extLst>
            </p:cNvPr>
            <p:cNvSpPr/>
            <p:nvPr/>
          </p:nvSpPr>
          <p:spPr>
            <a:xfrm rot="0">
              <a:off x="0" y="-7861"/>
              <a:ext cx="863600" cy="5698067"/>
            </a:xfrm>
            <a:custGeom>
              <a:avLst/>
              <a:gdLst/>
              <a:ahLst/>
              <a:cxnLst/>
              <a:rect b="b" l="0" r="r" t="0"/>
              <a:pathLst>
                <a:path h="5698067" w="863600">
                  <a:moveTo>
                    <a:pt x="0" y="8467"/>
                  </a:moveTo>
                  <a:lnTo>
                    <a:pt x="863600" y="0"/>
                  </a:lnTo>
                  <a:lnTo>
                    <a:pt x="863600" y="16934"/>
                  </a:lnTo>
                  <a:lnTo>
                    <a:pt x="0" y="5698068"/>
                  </a:lnTo>
                  <a:lnTo>
                    <a:pt x="0" y="8467"/>
                  </a:lnTo>
                  <a:close/>
                </a:path>
              </a:pathLst>
            </a:custGeom>
            <a:solidFill>
              <a:schemeClr val="accent1">
                <a:alpha val="70000"/>
              </a:schemeClr>
            </a:solidFill>
            <a:ln>
              <a:noFill/>
            </a:ln>
            <a:effectLst/>
          </p:spPr>
          <p:style>
            <a:lnRef idx="1">
              <a:schemeClr val="accent1"/>
            </a:lnRef>
            <a:fillRef idx="3">
              <a:schemeClr val="accent1"/>
            </a:fillRef>
            <a:effectRef idx="0">
              <a:schemeClr val="accent1"/>
            </a:effectRef>
            <a:fontRef idx="minor">
              <a:schemeClr val="lt1"/>
            </a:fontRef>
          </p:style>
        </p:sp>
        <p:cxnSp>
          <p:nvCxnSpPr>
            <p:cNvPr id="4" name="Straight Connector 18">
              <a:extLst>
                <a:ext uri="{FB6F7D5F-EEFC-44CC-BCF5-140D74A1AAA4}">
                  <a16:creationId xmlns:a16="http://schemas.microsoft.com/office/drawing/2010/main" id="{09344811-4AAE-4519-9A20-521FD44AB9B4}"/>
                </a:ext>
              </a:extLst>
            </p:cNvPr>
            <p:cNvCxnSpPr/>
            <p:nvPr/>
          </p:nvCxnSpPr>
          <p:spPr>
            <a:xfrm rot="0">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0">
              <a:schemeClr val="accent1"/>
            </a:effectRef>
            <a:fontRef idx="minor">
              <a:schemeClr val="tx1"/>
            </a:fontRef>
          </p:style>
        </p:cxnSp>
        <p:cxnSp>
          <p:nvCxnSpPr>
            <p:cNvPr id="5" name="Straight Connector 19">
              <a:extLst>
                <a:ext uri="{0EA7EFC5-7B23-42C8-8901-2B7D8100371A}">
                  <a16:creationId xmlns:a16="http://schemas.microsoft.com/office/drawing/2010/main" id="{93706EA3-F1F3-4144-A8CC-BE34AA280A97}"/>
                </a:ext>
              </a:extLst>
            </p:cNvPr>
            <p:cNvCxnSpPr/>
            <p:nvPr/>
          </p:nvCxnSpPr>
          <p:spPr>
            <a:xfrm flipH="true" rot="0">
              <a:off x="7425267" y="3681412"/>
              <a:ext cx="4763558" cy="3176587"/>
            </a:xfrm>
            <a:prstGeom prst="line">
              <a:avLst/>
            </a:prstGeom>
            <a:ln w="9525">
              <a:solidFill>
                <a:schemeClr val="accent1">
                  <a:alpha val="70000"/>
                </a:schemeClr>
              </a:solidFill>
            </a:ln>
          </p:spPr>
          <p:style>
            <a:lnRef idx="2">
              <a:schemeClr val="accent1"/>
            </a:lnRef>
            <a:fillRef idx="0">
              <a:schemeClr val="accent1"/>
            </a:fillRef>
            <a:effectRef idx="0">
              <a:schemeClr val="accent1"/>
            </a:effectRef>
            <a:fontRef idx="minor">
              <a:schemeClr val="tx1"/>
            </a:fontRef>
          </p:style>
        </p:cxnSp>
        <p:sp>
          <p:nvSpPr>
            <p:cNvPr id="6" name="Rectangle 23">
              <a:extLst>
                <a:ext uri="{79EBC08C-5DCF-4557-B65C-B3F99F6E04F3}">
                  <a16:creationId xmlns:a16="http://schemas.microsoft.com/office/drawing/2010/main" id="{AB6A3109-C2F6-408F-9FB9-0FA81F1B8E3E}"/>
                </a:ext>
              </a:extLst>
            </p:cNvPr>
            <p:cNvSpPr/>
            <p:nvPr/>
          </p:nvSpPr>
          <p:spPr>
            <a:xfrm rot="0">
              <a:off x="9181475" y="-8467"/>
              <a:ext cx="3007349" cy="6866466"/>
            </a:xfrm>
            <a:custGeom>
              <a:avLst/>
              <a:gdLst/>
              <a:ahLst/>
              <a:cxnLst/>
              <a:rect b="b" l="0" r="r" t="0"/>
              <a:pathLst>
                <a:path h="6866467" w="3007349">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0">
              <a:schemeClr val="accent1"/>
            </a:effectRef>
            <a:fontRef idx="minor">
              <a:schemeClr val="lt1"/>
            </a:fontRef>
          </p:style>
        </p:sp>
        <p:sp>
          <p:nvSpPr>
            <p:cNvPr id="7" name="Rectangle 25">
              <a:extLst>
                <a:ext uri="{4DB8245A-C274-49DC-9459-B68C16A44575}">
                  <a16:creationId xmlns:a16="http://schemas.microsoft.com/office/drawing/2010/main" id="{14A18F8D-CA3E-41C5-BD90-04BE4BC20EBB}"/>
                </a:ext>
              </a:extLst>
            </p:cNvPr>
            <p:cNvSpPr/>
            <p:nvPr/>
          </p:nvSpPr>
          <p:spPr>
            <a:xfrm rot="0">
              <a:off x="9603442" y="-8467"/>
              <a:ext cx="2588558" cy="6866466"/>
            </a:xfrm>
            <a:custGeom>
              <a:avLst/>
              <a:gdLst/>
              <a:ahLst/>
              <a:cxnLst/>
              <a:rect b="b" l="0" r="r" t="0"/>
              <a:pathLst>
                <a:path h="6866467" w="2573311">
                  <a:moveTo>
                    <a:pt x="0" y="0"/>
                  </a:moveTo>
                  <a:lnTo>
                    <a:pt x="2573311" y="0"/>
                  </a:lnTo>
                  <a:lnTo>
                    <a:pt x="2573311" y="6866467"/>
                  </a:lnTo>
                  <a:lnTo>
                    <a:pt x="1202336" y="6866467"/>
                  </a:lnTo>
                  <a:lnTo>
                    <a:pt x="0" y="0"/>
                  </a:lnTo>
                  <a:close/>
                </a:path>
              </a:pathLst>
            </a:custGeom>
            <a:solidFill>
              <a:schemeClr val="accent1">
                <a:alpha val="19999"/>
              </a:schemeClr>
            </a:solidFill>
            <a:ln>
              <a:noFill/>
            </a:ln>
            <a:effectLst/>
          </p:spPr>
          <p:style>
            <a:lnRef idx="1">
              <a:schemeClr val="accent1"/>
            </a:lnRef>
            <a:fillRef idx="3">
              <a:schemeClr val="accent1"/>
            </a:fillRef>
            <a:effectRef idx="0">
              <a:schemeClr val="accent1"/>
            </a:effectRef>
            <a:fontRef idx="minor">
              <a:schemeClr val="lt1"/>
            </a:fontRef>
          </p:style>
        </p:sp>
        <p:sp>
          <p:nvSpPr>
            <p:cNvPr id="8" name="Isosceles Triangle 22">
              <a:extLst>
                <a:ext uri="{A7F8697D-D26B-47B9-BCD8-0E5F824CCEB6}">
                  <a16:creationId xmlns:a16="http://schemas.microsoft.com/office/drawing/2010/main" id="{141A5052-3E68-4604-8808-540D30AAA556}"/>
                </a:ext>
              </a:extLst>
            </p:cNvPr>
            <p:cNvSpPr/>
            <p:nvPr/>
          </p:nvSpPr>
          <p:spPr>
            <a:xfrm rot="0">
              <a:off x="8932333" y="3048000"/>
              <a:ext cx="3259667" cy="3810000"/>
            </a:xfrm>
            <a:prstGeom prst="triangle">
              <a:avLst>
                <a:gd fmla="val 100000" name="adj"/>
              </a:avLst>
            </a:prstGeom>
            <a:solidFill>
              <a:schemeClr val="accent1">
                <a:alpha val="66000"/>
                <a:lumMod val="75000"/>
              </a:schemeClr>
            </a:solidFill>
            <a:ln>
              <a:noFill/>
            </a:ln>
            <a:effectLst/>
          </p:spPr>
          <p:style>
            <a:lnRef idx="1">
              <a:schemeClr val="accent1"/>
            </a:lnRef>
            <a:fillRef idx="3">
              <a:schemeClr val="accent1"/>
            </a:fillRef>
            <a:effectRef idx="0">
              <a:schemeClr val="accent1"/>
            </a:effectRef>
            <a:fontRef idx="minor">
              <a:schemeClr val="lt1"/>
            </a:fontRef>
          </p:style>
        </p:sp>
        <p:sp>
          <p:nvSpPr>
            <p:cNvPr id="9" name="Rectangle 27">
              <a:extLst>
                <a:ext uri="{D0B0E215-6945-498C-A004-37B0610FBDD9}">
                  <a16:creationId xmlns:a16="http://schemas.microsoft.com/office/drawing/2010/main" id="{744D983B-D30E-413B-851B-A8DAE3F6789E}"/>
                </a:ext>
              </a:extLst>
            </p:cNvPr>
            <p:cNvSpPr/>
            <p:nvPr/>
          </p:nvSpPr>
          <p:spPr>
            <a:xfrm rot="0">
              <a:off x="9334500" y="-8467"/>
              <a:ext cx="2854326" cy="6866466"/>
            </a:xfrm>
            <a:custGeom>
              <a:avLst/>
              <a:gdLst/>
              <a:ahLst/>
              <a:cxnLst/>
              <a:rect b="b" l="0" r="r" t="0"/>
              <a:pathLst>
                <a:path h="6866467" w="2858013">
                  <a:moveTo>
                    <a:pt x="0" y="0"/>
                  </a:moveTo>
                  <a:lnTo>
                    <a:pt x="2858013" y="0"/>
                  </a:lnTo>
                  <a:lnTo>
                    <a:pt x="2858013" y="6866467"/>
                  </a:lnTo>
                  <a:lnTo>
                    <a:pt x="2473942" y="6866467"/>
                  </a:lnTo>
                  <a:lnTo>
                    <a:pt x="0" y="0"/>
                  </a:lnTo>
                  <a:close/>
                </a:path>
              </a:pathLst>
            </a:custGeom>
            <a:solidFill>
              <a:schemeClr val="accent1">
                <a:alpha val="50000"/>
                <a:lumMod val="75000"/>
              </a:schemeClr>
            </a:solidFill>
            <a:ln>
              <a:noFill/>
            </a:ln>
            <a:effectLst/>
          </p:spPr>
          <p:style>
            <a:lnRef idx="1">
              <a:schemeClr val="accent1"/>
            </a:lnRef>
            <a:fillRef idx="3">
              <a:schemeClr val="accent1"/>
            </a:fillRef>
            <a:effectRef idx="0">
              <a:schemeClr val="accent1"/>
            </a:effectRef>
            <a:fontRef idx="minor">
              <a:schemeClr val="lt1"/>
            </a:fontRef>
          </p:style>
        </p:sp>
        <p:sp>
          <p:nvSpPr>
            <p:cNvPr id="10" name="Rectangle 28">
              <a:extLst>
                <a:ext uri="{1A2D8A92-CB56-4728-8866-563264E68782}">
                  <a16:creationId xmlns:a16="http://schemas.microsoft.com/office/drawing/2010/main" id="{E52F5D53-80E1-4E9F-86BB-9C1122782114}"/>
                </a:ext>
              </a:extLst>
            </p:cNvPr>
            <p:cNvSpPr/>
            <p:nvPr/>
          </p:nvSpPr>
          <p:spPr>
            <a:xfrm rot="0">
              <a:off x="10898730" y="-8467"/>
              <a:ext cx="1290094" cy="6866466"/>
            </a:xfrm>
            <a:custGeom>
              <a:avLst/>
              <a:gdLst/>
              <a:ahLst/>
              <a:cxnLst/>
              <a:rect b="b" l="0" r="r" t="0"/>
              <a:pathLst>
                <a:path h="6858000" w="1290094">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0">
              <a:schemeClr val="accent1"/>
            </a:effectRef>
            <a:fontRef idx="minor">
              <a:schemeClr val="lt1"/>
            </a:fontRef>
          </p:style>
        </p:sp>
        <p:sp>
          <p:nvSpPr>
            <p:cNvPr id="11" name="Rectangle 29">
              <a:extLst>
                <a:ext uri="{3C90CC04-41AF-4C8B-AD7E-FF8BF3DED213}">
                  <a16:creationId xmlns:a16="http://schemas.microsoft.com/office/drawing/2010/main" id="{DE1C44D6-1B9D-4D54-A6B2-FEB0D29D32AD}"/>
                </a:ext>
              </a:extLst>
            </p:cNvPr>
            <p:cNvSpPr/>
            <p:nvPr/>
          </p:nvSpPr>
          <p:spPr>
            <a:xfrm rot="0">
              <a:off x="10938999" y="-8467"/>
              <a:ext cx="1249825" cy="6866466"/>
            </a:xfrm>
            <a:custGeom>
              <a:avLst/>
              <a:gdLst/>
              <a:ahLst/>
              <a:cxnLst/>
              <a:rect b="b" l="0" r="r" t="0"/>
              <a:pathLst>
                <a:path h="6858000" w="1249825">
                  <a:moveTo>
                    <a:pt x="0" y="0"/>
                  </a:moveTo>
                  <a:lnTo>
                    <a:pt x="1249825" y="0"/>
                  </a:lnTo>
                  <a:lnTo>
                    <a:pt x="1249825" y="6858000"/>
                  </a:lnTo>
                  <a:lnTo>
                    <a:pt x="1109382" y="6858000"/>
                  </a:lnTo>
                  <a:lnTo>
                    <a:pt x="0" y="0"/>
                  </a:lnTo>
                  <a:close/>
                </a:path>
              </a:pathLst>
            </a:custGeom>
            <a:solidFill>
              <a:schemeClr val="accent2">
                <a:alpha val="80000"/>
                <a:lumMod val="75000"/>
              </a:schemeClr>
            </a:solidFill>
            <a:ln>
              <a:noFill/>
            </a:ln>
            <a:effectLst/>
          </p:spPr>
          <p:style>
            <a:lnRef idx="1">
              <a:schemeClr val="accent1"/>
            </a:lnRef>
            <a:fillRef idx="3">
              <a:schemeClr val="accent1"/>
            </a:fillRef>
            <a:effectRef idx="0">
              <a:schemeClr val="accent1"/>
            </a:effectRef>
            <a:fontRef idx="minor">
              <a:schemeClr val="lt1"/>
            </a:fontRef>
          </p:style>
        </p:sp>
        <p:sp>
          <p:nvSpPr>
            <p:cNvPr id="12" name="Isosceles Triangle 26">
              <a:extLst>
                <a:ext uri="{AC07F1A9-E8DD-41EF-959F-17EB90F49A21}">
                  <a16:creationId xmlns:a16="http://schemas.microsoft.com/office/drawing/2010/main" id="{39FAE80A-0122-4AAC-9D1F-3303B4DA6B23}"/>
                </a:ext>
              </a:extLst>
            </p:cNvPr>
            <p:cNvSpPr/>
            <p:nvPr/>
          </p:nvSpPr>
          <p:spPr>
            <a:xfrm rot="0">
              <a:off x="10371667" y="3589867"/>
              <a:ext cx="1817159" cy="3268133"/>
            </a:xfrm>
            <a:prstGeom prst="triangle">
              <a:avLst>
                <a:gd fmla="val 100000" name="adj"/>
              </a:avLst>
            </a:prstGeom>
            <a:solidFill>
              <a:schemeClr val="accent1">
                <a:alpha val="66000"/>
                <a:lumMod val="75000"/>
              </a:schemeClr>
            </a:solidFill>
            <a:ln>
              <a:noFill/>
            </a:ln>
            <a:effectLst/>
          </p:spPr>
          <p:style>
            <a:lnRef idx="1">
              <a:schemeClr val="accent1"/>
            </a:lnRef>
            <a:fillRef idx="3">
              <a:schemeClr val="accent1"/>
            </a:fillRef>
            <a:effectRef idx="0">
              <a:schemeClr val="accent1"/>
            </a:effectRef>
            <a:fontRef idx="minor">
              <a:schemeClr val="lt1"/>
            </a:fontRef>
          </p:style>
        </p:sp>
      </p:grpSp>
      <p:sp>
        <p:nvSpPr>
          <p:cNvPr id="13" name="Title 1">
            <a:extLst>
              <a:ext uri="{9C03FE25-ABC8-4DFD-8641-9D0561C488F8}">
                <a16:creationId xmlns:a16="http://schemas.microsoft.com/office/drawing/2010/main" id="{8E4CE293-996D-46CA-9B9A-5E66D0BDDF7A}"/>
              </a:ext>
            </a:extLst>
          </p:cNvPr>
          <p:cNvSpPr>
            <a:spLocks noGrp="true"/>
          </p:cNvSpPr>
          <p:nvPr>
            <p:ph type="title"/>
          </p:nvPr>
        </p:nvSpPr>
        <p:spPr>
          <a:xfrm rot="0">
            <a:off x="1507067" y="2404534"/>
            <a:ext cx="7766936" cy="1646302"/>
          </a:xfrm>
        </p:spPr>
        <p:txBody>
          <a:bodyPr anchor="b" rtlCol="0">
            <a:noAutofit/>
          </a:bodyPr>
          <a:lstStyle>
            <a:lvl1pPr algn="r" lvl="0">
              <a:defRPr dirty="0" lang="en-US" sz="5400">
                <a:solidFill>
                  <a:schemeClr val="accent1"/>
                </a:solidFill>
              </a:defRPr>
            </a:lvl1pPr>
          </a:lstStyle>
          <a:p>
            <a:pPr/>
            <a:r>
              <a:rPr dirty="0" lang="en-US"/>
              <a:t>Click to edit Master title style</a:t>
            </a:r>
            <a:endParaRPr dirty="0" lang="en-US"/>
          </a:p>
        </p:txBody>
      </p:sp>
      <p:sp>
        <p:nvSpPr>
          <p:cNvPr id="14" name="Subtitle 2">
            <a:extLst>
              <a:ext uri="{01609C2B-27A6-4C3C-BB74-701C71305A30}">
                <a16:creationId xmlns:a16="http://schemas.microsoft.com/office/drawing/2010/main" id="{94557DB3-9F68-4CDE-82AD-6BE441CFD8F0}"/>
              </a:ext>
            </a:extLst>
          </p:cNvPr>
          <p:cNvSpPr>
            <a:spLocks noGrp="true"/>
          </p:cNvSpPr>
          <p:nvPr>
            <p:ph idx="1" type="subTitle"/>
          </p:nvPr>
        </p:nvSpPr>
        <p:spPr>
          <a:xfrm rot="0">
            <a:off x="1507067" y="4050833"/>
            <a:ext cx="7766936" cy="1096899"/>
          </a:xfrm>
        </p:spPr>
        <p:txBody>
          <a:bodyPr anchor="t" rtlCol="0"/>
          <a:lstStyle>
            <a:lvl1pPr algn="r" indent="0" lvl="0" marL="0">
              <a:buNone/>
              <a:defRPr dirty="0" lang="en-US">
                <a:solidFill>
                  <a:schemeClr val="tx1">
                    <a:lumMod val="50000"/>
                    <a:lumOff val="50000"/>
                  </a:schemeClr>
                </a:solidFill>
              </a:defRPr>
            </a:lvl1pPr>
            <a:lvl2pPr algn="ctr" indent="0" lvl="1" marL="457200">
              <a:buNone/>
              <a:defRPr dirty="0" lang="en-US">
                <a:solidFill>
                  <a:schemeClr val="tx1">
                    <a:tint val="75000"/>
                  </a:schemeClr>
                </a:solidFill>
              </a:defRPr>
            </a:lvl2pPr>
            <a:lvl3pPr algn="ctr" indent="0" lvl="2" marL="914400">
              <a:buNone/>
              <a:defRPr dirty="0" lang="en-US">
                <a:solidFill>
                  <a:schemeClr val="tx1">
                    <a:tint val="75000"/>
                  </a:schemeClr>
                </a:solidFill>
              </a:defRPr>
            </a:lvl3pPr>
            <a:lvl4pPr algn="ctr" indent="0" lvl="3" marL="1371600">
              <a:buNone/>
              <a:defRPr dirty="0" lang="en-US">
                <a:solidFill>
                  <a:schemeClr val="tx1">
                    <a:tint val="75000"/>
                  </a:schemeClr>
                </a:solidFill>
              </a:defRPr>
            </a:lvl4pPr>
            <a:lvl5pPr algn="ctr" indent="0" lvl="4" marL="1828800">
              <a:buNone/>
              <a:defRPr dirty="0" lang="en-US">
                <a:solidFill>
                  <a:schemeClr val="tx1">
                    <a:tint val="75000"/>
                  </a:schemeClr>
                </a:solidFill>
              </a:defRPr>
            </a:lvl5pPr>
            <a:lvl6pPr algn="ctr" indent="0" lvl="5" marL="2286000">
              <a:buNone/>
              <a:defRPr dirty="0" lang="en-US">
                <a:solidFill>
                  <a:schemeClr val="tx1">
                    <a:tint val="75000"/>
                  </a:schemeClr>
                </a:solidFill>
              </a:defRPr>
            </a:lvl6pPr>
            <a:lvl7pPr algn="ctr" indent="0" lvl="6" marL="2743200">
              <a:buNone/>
              <a:defRPr dirty="0" lang="en-US">
                <a:solidFill>
                  <a:schemeClr val="tx1">
                    <a:tint val="75000"/>
                  </a:schemeClr>
                </a:solidFill>
              </a:defRPr>
            </a:lvl7pPr>
            <a:lvl8pPr algn="ctr" indent="0" lvl="7" marL="3200400">
              <a:buNone/>
              <a:defRPr dirty="0" lang="en-US">
                <a:solidFill>
                  <a:schemeClr val="tx1">
                    <a:tint val="75000"/>
                  </a:schemeClr>
                </a:solidFill>
              </a:defRPr>
            </a:lvl8pPr>
            <a:lvl9pPr algn="ctr" indent="0" lvl="8" marL="3657600">
              <a:buNone/>
              <a:defRPr dirty="0" lang="en-US">
                <a:solidFill>
                  <a:schemeClr val="tx1">
                    <a:tint val="75000"/>
                  </a:schemeClr>
                </a:solidFill>
              </a:defRPr>
            </a:lvl9pPr>
          </a:lstStyle>
          <a:p>
            <a:pPr/>
            <a:r>
              <a:rPr dirty="0" lang="en-US"/>
              <a:t>Click to edit Master subtitle style</a:t>
            </a:r>
            <a:endParaRPr dirty="0" lang="en-US"/>
          </a:p>
        </p:txBody>
      </p:sp>
      <p:sp>
        <p:nvSpPr>
          <p:cNvPr id="15" name="Date Placeholder 3">
            <a:extLst>
              <a:ext uri="{784E47D5-6CF1-4109-B909-CAB50AC7D9E0}">
                <a16:creationId xmlns:a16="http://schemas.microsoft.com/office/drawing/2010/main" id="{1D1C41E9-8922-474A-B57C-26F1A945A900}"/>
              </a:ext>
            </a:extLst>
          </p:cNvPr>
          <p:cNvSpPr>
            <a:spLocks noGrp="true"/>
          </p:cNvSpPr>
          <p:nvPr>
            <p:ph idx="10" sz="half" type="dt"/>
          </p:nvPr>
        </p:nvSpPr>
        <p:spPr/>
        <p:txBody>
          <a:bodyPr rtlCol="0"/>
          <a:lstStyle/>
          <a:p>
            <a:pPr/>
            <a:fld id="{67EE372E-FC24-4F81-9B16-138260B3B29A}" type="datetime1">
              <a:t>8/14/2024</a:t>
            </a:fld>
            <a:endParaRPr dirty="0" lang="en-US"/>
          </a:p>
        </p:txBody>
      </p:sp>
      <p:sp>
        <p:nvSpPr>
          <p:cNvPr id="16" name="Footer Placeholder 4">
            <a:extLst>
              <a:ext uri="{16E545BF-3F1A-401C-9EE0-E9106BBA7ED9}">
                <a16:creationId xmlns:a16="http://schemas.microsoft.com/office/drawing/2010/main" id="{E53474CC-C1ED-44BC-8308-AD15E9036D3D}"/>
              </a:ext>
            </a:extLst>
          </p:cNvPr>
          <p:cNvSpPr>
            <a:spLocks noGrp="true"/>
          </p:cNvSpPr>
          <p:nvPr>
            <p:ph idx="11" sz="quarter" type="ftr"/>
          </p:nvPr>
        </p:nvSpPr>
        <p:spPr/>
        <p:txBody>
          <a:bodyPr rtlCol="0"/>
          <a:lstStyle/>
          <a:p>
            <a:pPr/>
            <a:r>
              <a:rPr dirty="0" lang="en-US"/>
              <a:t/>
            </a:r>
            <a:endParaRPr dirty="0" lang="en-US"/>
          </a:p>
        </p:txBody>
      </p:sp>
      <p:sp>
        <p:nvSpPr>
          <p:cNvPr id="17" name="Slide Number Placeholder 5">
            <a:extLst>
              <a:ext uri="{477F2804-9664-4247-A3E7-294F48F6B474}">
                <a16:creationId xmlns:a16="http://schemas.microsoft.com/office/drawing/2010/main" id="{2CB4A344-3796-409E-B7DE-9D44D414CB93}"/>
              </a:ext>
            </a:extLst>
          </p:cNvPr>
          <p:cNvSpPr>
            <a:spLocks noGrp="true"/>
          </p:cNvSpPr>
          <p:nvPr>
            <p:ph idx="12" sz="quarter" type="sldNum"/>
          </p:nvPr>
        </p:nvSpPr>
        <p:spPr/>
        <p:txBody>
          <a:bodyPr rtlCol="0"/>
          <a:lstStyle/>
          <a:p>
            <a:pPr/>
            <a:fld id="{36DE376D-7350-40AA-8F4C-A2B9C433E9AC}" type="slidenum"/>
            <a:endParaRPr dirty="0" lang="en-US"/>
          </a:p>
        </p:txBody>
      </p:sp>
    </p:spTree>
    <p:extLst>
      <p:ext uri="{F638F365-2E0A-4222-8899-C434086B12E7}">
        <p14:creationId xmlns:p14="http://schemas.microsoft.com/office/powerpoint/2010/main" val="1723615292259"/>
      </p:ext>
    </p:extLst>
  </p:cSld>
  <p:clrMapOvr>
    <a:masterClrMapping/>
  </p:clrMapOvr>
</p:sldLayout>
</file>

<file path=ppt/slideLayouts/slideLayout10.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Title and Caption">
    <p:spTree>
      <p:nvGrpSpPr>
        <p:cNvPr id="1" name=""/>
        <p:cNvGrpSpPr/>
        <p:nvPr/>
      </p:nvGrpSpPr>
      <p:grpSpPr>
        <a:xfrm>
          <a:off x="0" y="0"/>
          <a:ext cx="0" cy="0"/>
          <a:chOff x="0" y="0"/>
          <a:chExt cx="0" cy="0"/>
        </a:xfrm>
      </p:grpSpPr>
      <p:sp>
        <p:nvSpPr>
          <p:cNvPr id="2" name="Title 1">
            <a:extLst>
              <a:ext uri="{A181E63F-9E58-4978-A1BD-E57F9C549B7D}">
                <a16:creationId xmlns:a16="http://schemas.microsoft.com/office/drawing/2010/main" id="{B99B9955-E299-4A4E-B831-3500DFA79203}"/>
              </a:ext>
            </a:extLst>
          </p:cNvPr>
          <p:cNvSpPr>
            <a:spLocks noGrp="true"/>
          </p:cNvSpPr>
          <p:nvPr>
            <p:ph idx="10" type="title"/>
          </p:nvPr>
        </p:nvSpPr>
        <p:spPr>
          <a:xfrm rot="0">
            <a:off x="677334" y="609600"/>
            <a:ext cx="8596668" cy="3403600"/>
          </a:xfrm>
        </p:spPr>
        <p:txBody>
          <a:bodyPr anchor="ctr" rtlCol="0">
            <a:normAutofit/>
          </a:bodyPr>
          <a:lstStyle>
            <a:lvl1pPr algn="l" lvl="0">
              <a:defRPr b="0" cap="none" dirty="0" lang="en-US" sz="4400">
                <a:latin typeface="+mj-lt"/>
              </a:defRPr>
            </a:lvl1pPr>
          </a:lstStyle>
          <a:p>
            <a:pPr/>
            <a:r>
              <a:rPr dirty="0" lang="en-US"/>
              <a:t>Click to edit Master title style</a:t>
            </a:r>
            <a:endParaRPr dirty="0" lang="en-US"/>
          </a:p>
        </p:txBody>
      </p:sp>
      <p:sp>
        <p:nvSpPr>
          <p:cNvPr id="3" name="Text Placeholder 2">
            <a:extLst>
              <a:ext uri="{B0C79C3D-F321-41A9-8C31-D1EF73582515}">
                <a16:creationId xmlns:a16="http://schemas.microsoft.com/office/drawing/2010/main" id="{56CB1371-79A8-43DB-A93F-9FCAEEBE4561}"/>
              </a:ext>
            </a:extLst>
          </p:cNvPr>
          <p:cNvSpPr>
            <a:spLocks noGrp="true"/>
          </p:cNvSpPr>
          <p:nvPr>
            <p:ph idx="11" type="body"/>
          </p:nvPr>
        </p:nvSpPr>
        <p:spPr>
          <a:xfrm rot="0">
            <a:off x="677334" y="4470399"/>
            <a:ext cx="8596668" cy="1570962"/>
          </a:xfrm>
        </p:spPr>
        <p:txBody>
          <a:bodyPr anchor="ctr" rtlCol="0">
            <a:normAutofit/>
          </a:bodyPr>
          <a:lstStyle>
            <a:lvl1pPr algn="l" indent="0" lvl="0" marL="0">
              <a:buNone/>
              <a:defRPr dirty="0" lang="en-US" sz="1800">
                <a:solidFill>
                  <a:schemeClr val="tx1">
                    <a:lumMod val="75000"/>
                    <a:lumOff val="25000"/>
                  </a:schemeClr>
                </a:solidFill>
              </a:defRPr>
            </a:lvl1pPr>
            <a:lvl2pPr indent="0" lvl="1" marL="457200">
              <a:buNone/>
              <a:defRPr dirty="0" lang="en-US" sz="1800">
                <a:solidFill>
                  <a:schemeClr val="tx1">
                    <a:tint val="75000"/>
                  </a:schemeClr>
                </a:solidFill>
              </a:defRPr>
            </a:lvl2pPr>
            <a:lvl3pPr indent="0" lvl="2" marL="914400">
              <a:buNone/>
              <a:defRPr dirty="0" lang="en-US" sz="1600">
                <a:solidFill>
                  <a:schemeClr val="tx1">
                    <a:tint val="75000"/>
                  </a:schemeClr>
                </a:solidFill>
              </a:defRPr>
            </a:lvl3pPr>
            <a:lvl4pPr indent="0" lvl="3" marL="1371600">
              <a:buNone/>
              <a:defRPr dirty="0" lang="en-US" sz="1400">
                <a:solidFill>
                  <a:schemeClr val="tx1">
                    <a:tint val="75000"/>
                  </a:schemeClr>
                </a:solidFill>
              </a:defRPr>
            </a:lvl4pPr>
            <a:lvl5pPr indent="0" lvl="4" marL="1828800">
              <a:buNone/>
              <a:defRPr dirty="0" lang="en-US" sz="1400">
                <a:solidFill>
                  <a:schemeClr val="tx1">
                    <a:tint val="75000"/>
                  </a:schemeClr>
                </a:solidFill>
              </a:defRPr>
            </a:lvl5pPr>
            <a:lvl6pPr indent="0" lvl="5" marL="2286000">
              <a:buNone/>
              <a:defRPr dirty="0" lang="en-US" sz="1400">
                <a:solidFill>
                  <a:schemeClr val="tx1">
                    <a:tint val="75000"/>
                  </a:schemeClr>
                </a:solidFill>
              </a:defRPr>
            </a:lvl6pPr>
            <a:lvl7pPr indent="0" lvl="6" marL="2743200">
              <a:buNone/>
              <a:defRPr dirty="0" lang="en-US" sz="1400">
                <a:solidFill>
                  <a:schemeClr val="tx1">
                    <a:tint val="75000"/>
                  </a:schemeClr>
                </a:solidFill>
              </a:defRPr>
            </a:lvl7pPr>
            <a:lvl8pPr indent="0" lvl="7" marL="3200400">
              <a:buNone/>
              <a:defRPr dirty="0" lang="en-US" sz="1400">
                <a:solidFill>
                  <a:schemeClr val="tx1">
                    <a:tint val="75000"/>
                  </a:schemeClr>
                </a:solidFill>
              </a:defRPr>
            </a:lvl8pPr>
            <a:lvl9pPr indent="0" lvl="8" marL="3657600">
              <a:buNone/>
              <a:defRPr dirty="0" lang="en-US" sz="1400">
                <a:solidFill>
                  <a:schemeClr val="tx1">
                    <a:tint val="75000"/>
                  </a:schemeClr>
                </a:solidFill>
              </a:defRPr>
            </a:lvl9pPr>
          </a:lstStyle>
          <a:p>
            <a:pPr lvl="0"/>
            <a:r>
              <a:rPr dirty="0" lang="en-US"/>
              <a:t>Click to edit Master text styles</a:t>
            </a:r>
            <a:endParaRPr dirty="0" lang="en-US"/>
          </a:p>
        </p:txBody>
      </p:sp>
      <p:sp>
        <p:nvSpPr>
          <p:cNvPr id="4" name="Date Placeholder 3">
            <a:extLst>
              <a:ext uri="{290B10F8-26B2-48CA-92E6-8C9B4BF973A5}">
                <a16:creationId xmlns:a16="http://schemas.microsoft.com/office/drawing/2010/main" id="{F0E25472-FE28-404C-A065-CBC2D286805E}"/>
              </a:ext>
            </a:extLst>
          </p:cNvPr>
          <p:cNvSpPr>
            <a:spLocks noGrp="true"/>
          </p:cNvSpPr>
          <p:nvPr>
            <p:ph idx="12" sz="half" type="dt"/>
          </p:nvPr>
        </p:nvSpPr>
        <p:spPr/>
        <p:txBody>
          <a:bodyPr rtlCol="0"/>
          <a:lstStyle/>
          <a:p>
            <a:pPr/>
            <a:fld id="{2A66B1FF-9BDA-4654-93E7-6FA6E746D36D}" type="datetime1">
              <a:t>8/14/2024</a:t>
            </a:fld>
            <a:endParaRPr dirty="0" lang="en-US"/>
          </a:p>
        </p:txBody>
      </p:sp>
      <p:sp>
        <p:nvSpPr>
          <p:cNvPr id="5" name="Footer Placeholder 4">
            <a:extLst>
              <a:ext uri="{B441F2EF-E4AD-45DE-8E19-F6640B00CE72}">
                <a16:creationId xmlns:a16="http://schemas.microsoft.com/office/drawing/2010/main" id="{36E847A8-4629-4097-8901-00A6D2F8E211}"/>
              </a:ext>
            </a:extLst>
          </p:cNvPr>
          <p:cNvSpPr>
            <a:spLocks noGrp="true"/>
          </p:cNvSpPr>
          <p:nvPr>
            <p:ph idx="13" sz="quarter" type="ftr"/>
          </p:nvPr>
        </p:nvSpPr>
        <p:spPr/>
        <p:txBody>
          <a:bodyPr rtlCol="0"/>
          <a:lstStyle/>
          <a:p>
            <a:pPr/>
            <a:r>
              <a:rPr dirty="0" lang="en-US"/>
              <a:t/>
            </a:r>
            <a:endParaRPr dirty="0" lang="en-US"/>
          </a:p>
        </p:txBody>
      </p:sp>
      <p:sp>
        <p:nvSpPr>
          <p:cNvPr id="6" name="Slide Number Placeholder 5">
            <a:extLst>
              <a:ext uri="{26ECF4BA-802F-4E71-A02B-9B873E1CCE36}">
                <a16:creationId xmlns:a16="http://schemas.microsoft.com/office/drawing/2010/main" id="{046202EE-1B60-4020-B9B3-F5E309A7461D}"/>
              </a:ext>
            </a:extLst>
          </p:cNvPr>
          <p:cNvSpPr>
            <a:spLocks noGrp="true"/>
          </p:cNvSpPr>
          <p:nvPr>
            <p:ph idx="14" sz="quarter" type="sldNum"/>
          </p:nvPr>
        </p:nvSpPr>
        <p:spPr/>
        <p:txBody>
          <a:bodyPr rtlCol="0"/>
          <a:lstStyle/>
          <a:p>
            <a:pPr/>
            <a:fld id="{6ADD0378-F623-40F3-8304-13A0F447033F}" type="slidenum"/>
            <a:endParaRPr dirty="0" lang="en-US"/>
          </a:p>
        </p:txBody>
      </p:sp>
    </p:spTree>
    <p:extLst>
      <p:ext uri="{1EF05A71-2F03-4732-B14D-7583AE3E292F}">
        <p14:creationId xmlns:p14="http://schemas.microsoft.com/office/powerpoint/2010/main" val="1723615292273"/>
      </p:ext>
    </p:extLst>
  </p:cSld>
  <p:clrMapOvr>
    <a:masterClrMapping/>
  </p:clrMapOvr>
</p:sldLayout>
</file>

<file path=ppt/slideLayouts/slideLayout11.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Quote with Caption">
    <p:spTree>
      <p:nvGrpSpPr>
        <p:cNvPr id="1" name=""/>
        <p:cNvGrpSpPr/>
        <p:nvPr/>
      </p:nvGrpSpPr>
      <p:grpSpPr>
        <a:xfrm>
          <a:off x="0" y="0"/>
          <a:ext cx="0" cy="0"/>
          <a:chOff x="0" y="0"/>
          <a:chExt cx="0" cy="0"/>
        </a:xfrm>
      </p:grpSpPr>
      <p:sp>
        <p:nvSpPr>
          <p:cNvPr id="2" name="Title 1">
            <a:extLst>
              <a:ext uri="{A8DCFCF3-F26F-4440-B8BF-B9217D735DED}">
                <a16:creationId xmlns:a16="http://schemas.microsoft.com/office/drawing/2010/main" id="{AF4AEA13-F65B-4A47-AB69-A40AFAEC2F73}"/>
              </a:ext>
            </a:extLst>
          </p:cNvPr>
          <p:cNvSpPr>
            <a:spLocks noGrp="true"/>
          </p:cNvSpPr>
          <p:nvPr>
            <p:ph idx="10" type="title"/>
          </p:nvPr>
        </p:nvSpPr>
        <p:spPr>
          <a:xfrm rot="0">
            <a:off x="931334" y="609600"/>
            <a:ext cx="8094134" cy="3022600"/>
          </a:xfrm>
        </p:spPr>
        <p:txBody>
          <a:bodyPr anchor="ctr" rtlCol="0">
            <a:normAutofit/>
          </a:bodyPr>
          <a:lstStyle>
            <a:lvl1pPr algn="l" lvl="0">
              <a:defRPr b="0" cap="none" dirty="0" lang="en-US" sz="4400">
                <a:latin typeface="+mj-lt"/>
              </a:defRPr>
            </a:lvl1pPr>
          </a:lstStyle>
          <a:p>
            <a:pPr/>
            <a:r>
              <a:rPr dirty="0" lang="en-US"/>
              <a:t>Click to edit Master title style</a:t>
            </a:r>
            <a:endParaRPr dirty="0" lang="en-US"/>
          </a:p>
        </p:txBody>
      </p:sp>
      <p:sp>
        <p:nvSpPr>
          <p:cNvPr id="3" name="Text Placeholder 9">
            <a:extLst>
              <a:ext uri="{91EF9180-81D7-4F18-8877-806D02F2A652}">
                <a16:creationId xmlns:a16="http://schemas.microsoft.com/office/drawing/2010/main" id="{E461D333-53DA-465C-A7CA-035D02921EB5}"/>
              </a:ext>
            </a:extLst>
          </p:cNvPr>
          <p:cNvSpPr>
            <a:spLocks noGrp="true"/>
          </p:cNvSpPr>
          <p:nvPr>
            <p:ph idx="11" type="body"/>
          </p:nvPr>
        </p:nvSpPr>
        <p:spPr>
          <a:xfrm rot="0">
            <a:off x="1366139" y="3632200"/>
            <a:ext cx="7224524" cy="381000"/>
          </a:xfrm>
        </p:spPr>
        <p:txBody>
          <a:bodyPr anchor="ctr" rtlCol="0">
            <a:noAutofit/>
          </a:bodyPr>
          <a:lstStyle>
            <a:lvl1pPr indent="0" lvl="0" marL="0">
              <a:buNone/>
              <a:defRPr dirty="0" lang="en-US" sz="1600">
                <a:solidFill>
                  <a:schemeClr val="tx1">
                    <a:lumMod val="50000"/>
                    <a:lumOff val="50000"/>
                  </a:schemeClr>
                </a:solidFill>
              </a:defRPr>
            </a:lvl1pPr>
            <a:lvl2pPr indent="0" lvl="1" marL="457200">
              <a:buNone/>
            </a:lvl2pPr>
            <a:lvl3pPr indent="0" lvl="2" marL="914400">
              <a:buNone/>
            </a:lvl3pPr>
            <a:lvl4pPr indent="0" lvl="3" marL="1371600">
              <a:buNone/>
            </a:lvl4pPr>
            <a:lvl5pPr indent="0" lvl="4" marL="1828800">
              <a:buNone/>
            </a:lvl5pPr>
          </a:lstStyle>
          <a:p>
            <a:pPr lvl="0"/>
            <a:r>
              <a:rPr dirty="0" lang="en-US"/>
              <a:t>Click to edit Master text styles</a:t>
            </a:r>
            <a:endParaRPr dirty="0" lang="en-US"/>
          </a:p>
        </p:txBody>
      </p:sp>
      <p:sp>
        <p:nvSpPr>
          <p:cNvPr id="4" name="Text Placeholder 2">
            <a:extLst>
              <a:ext uri="{062DB5FB-C689-4851-A5A6-3539CC82BA26}">
                <a16:creationId xmlns:a16="http://schemas.microsoft.com/office/drawing/2010/main" id="{70298FC2-06CA-4ED7-B655-310E0A7460D4}"/>
              </a:ext>
            </a:extLst>
          </p:cNvPr>
          <p:cNvSpPr>
            <a:spLocks noGrp="true"/>
          </p:cNvSpPr>
          <p:nvPr>
            <p:ph idx="12" type="body"/>
          </p:nvPr>
        </p:nvSpPr>
        <p:spPr>
          <a:xfrm rot="0">
            <a:off x="677334" y="4470399"/>
            <a:ext cx="8596668" cy="1570962"/>
          </a:xfrm>
        </p:spPr>
        <p:txBody>
          <a:bodyPr anchor="ctr" rtlCol="0">
            <a:normAutofit/>
          </a:bodyPr>
          <a:lstStyle>
            <a:lvl1pPr algn="l" indent="0" lvl="0" marL="0">
              <a:buNone/>
              <a:defRPr dirty="0" lang="en-US" sz="1800">
                <a:solidFill>
                  <a:schemeClr val="tx1">
                    <a:lumMod val="75000"/>
                    <a:lumOff val="25000"/>
                  </a:schemeClr>
                </a:solidFill>
              </a:defRPr>
            </a:lvl1pPr>
            <a:lvl2pPr indent="0" lvl="1" marL="457200">
              <a:buNone/>
              <a:defRPr dirty="0" lang="en-US" sz="1800">
                <a:solidFill>
                  <a:schemeClr val="tx1">
                    <a:tint val="75000"/>
                  </a:schemeClr>
                </a:solidFill>
              </a:defRPr>
            </a:lvl2pPr>
            <a:lvl3pPr indent="0" lvl="2" marL="914400">
              <a:buNone/>
              <a:defRPr dirty="0" lang="en-US" sz="1600">
                <a:solidFill>
                  <a:schemeClr val="tx1">
                    <a:tint val="75000"/>
                  </a:schemeClr>
                </a:solidFill>
              </a:defRPr>
            </a:lvl3pPr>
            <a:lvl4pPr indent="0" lvl="3" marL="1371600">
              <a:buNone/>
              <a:defRPr dirty="0" lang="en-US" sz="1400">
                <a:solidFill>
                  <a:schemeClr val="tx1">
                    <a:tint val="75000"/>
                  </a:schemeClr>
                </a:solidFill>
              </a:defRPr>
            </a:lvl4pPr>
            <a:lvl5pPr indent="0" lvl="4" marL="1828800">
              <a:buNone/>
              <a:defRPr dirty="0" lang="en-US" sz="1400">
                <a:solidFill>
                  <a:schemeClr val="tx1">
                    <a:tint val="75000"/>
                  </a:schemeClr>
                </a:solidFill>
              </a:defRPr>
            </a:lvl5pPr>
            <a:lvl6pPr indent="0" lvl="5" marL="2286000">
              <a:buNone/>
              <a:defRPr dirty="0" lang="en-US" sz="1400">
                <a:solidFill>
                  <a:schemeClr val="tx1">
                    <a:tint val="75000"/>
                  </a:schemeClr>
                </a:solidFill>
              </a:defRPr>
            </a:lvl6pPr>
            <a:lvl7pPr indent="0" lvl="6" marL="2743200">
              <a:buNone/>
              <a:defRPr dirty="0" lang="en-US" sz="1400">
                <a:solidFill>
                  <a:schemeClr val="tx1">
                    <a:tint val="75000"/>
                  </a:schemeClr>
                </a:solidFill>
              </a:defRPr>
            </a:lvl7pPr>
            <a:lvl8pPr indent="0" lvl="7" marL="3200400">
              <a:buNone/>
              <a:defRPr dirty="0" lang="en-US" sz="1400">
                <a:solidFill>
                  <a:schemeClr val="tx1">
                    <a:tint val="75000"/>
                  </a:schemeClr>
                </a:solidFill>
              </a:defRPr>
            </a:lvl8pPr>
            <a:lvl9pPr indent="0" lvl="8" marL="3657600">
              <a:buNone/>
              <a:defRPr dirty="0" lang="en-US" sz="1400">
                <a:solidFill>
                  <a:schemeClr val="tx1">
                    <a:tint val="75000"/>
                  </a:schemeClr>
                </a:solidFill>
              </a:defRPr>
            </a:lvl9pPr>
          </a:lstStyle>
          <a:p>
            <a:pPr lvl="0"/>
            <a:r>
              <a:rPr dirty="0" lang="en-US"/>
              <a:t>Click to edit Master text styles</a:t>
            </a:r>
            <a:endParaRPr dirty="0" lang="en-US"/>
          </a:p>
        </p:txBody>
      </p:sp>
      <p:sp>
        <p:nvSpPr>
          <p:cNvPr id="5" name="Date Placeholder 3">
            <a:extLst>
              <a:ext uri="{6B9AA634-A979-4FB1-9515-A6CD45BB1632}">
                <a16:creationId xmlns:a16="http://schemas.microsoft.com/office/drawing/2010/main" id="{CA3F9D7C-4A43-4EFE-96CE-DE17D17DA5AF}"/>
              </a:ext>
            </a:extLst>
          </p:cNvPr>
          <p:cNvSpPr>
            <a:spLocks noGrp="true"/>
          </p:cNvSpPr>
          <p:nvPr>
            <p:ph idx="13" sz="half" type="dt"/>
          </p:nvPr>
        </p:nvSpPr>
        <p:spPr/>
        <p:txBody>
          <a:bodyPr rtlCol="0"/>
          <a:lstStyle/>
          <a:p>
            <a:pPr/>
            <a:fld id="{7DA44A44-8F45-4FDC-B99A-35A2A744676B}" type="datetime1">
              <a:t>8/14/2024</a:t>
            </a:fld>
            <a:endParaRPr dirty="0" lang="en-US"/>
          </a:p>
        </p:txBody>
      </p:sp>
      <p:sp>
        <p:nvSpPr>
          <p:cNvPr id="6" name="Footer Placeholder 4">
            <a:extLst>
              <a:ext uri="{915112A5-E5EE-42AE-90EE-0A3162FE1B84}">
                <a16:creationId xmlns:a16="http://schemas.microsoft.com/office/drawing/2010/main" id="{27BDAD55-B87B-4242-9853-B0093320BA5A}"/>
              </a:ext>
            </a:extLst>
          </p:cNvPr>
          <p:cNvSpPr>
            <a:spLocks noGrp="true"/>
          </p:cNvSpPr>
          <p:nvPr>
            <p:ph idx="14" sz="quarter" type="ftr"/>
          </p:nvPr>
        </p:nvSpPr>
        <p:spPr/>
        <p:txBody>
          <a:bodyPr rtlCol="0"/>
          <a:lstStyle/>
          <a:p>
            <a:pPr/>
            <a:r>
              <a:rPr dirty="0" lang="en-US"/>
              <a:t/>
            </a:r>
            <a:endParaRPr dirty="0" lang="en-US"/>
          </a:p>
        </p:txBody>
      </p:sp>
      <p:sp>
        <p:nvSpPr>
          <p:cNvPr id="7" name="Slide Number Placeholder 5">
            <a:extLst>
              <a:ext uri="{78EAA737-2CD2-4462-A1C9-5F64DA8D49A9}">
                <a16:creationId xmlns:a16="http://schemas.microsoft.com/office/drawing/2010/main" id="{A1148234-91BF-4041-80EC-4F63CAC8AAB6}"/>
              </a:ext>
            </a:extLst>
          </p:cNvPr>
          <p:cNvSpPr>
            <a:spLocks noGrp="true"/>
          </p:cNvSpPr>
          <p:nvPr>
            <p:ph idx="15" sz="quarter" type="sldNum"/>
          </p:nvPr>
        </p:nvSpPr>
        <p:spPr/>
        <p:txBody>
          <a:bodyPr rtlCol="0"/>
          <a:lstStyle/>
          <a:p>
            <a:pPr/>
            <a:fld id="{B574062A-3579-4546-9DA2-E4533184442E}" type="slidenum"/>
            <a:endParaRPr dirty="0" lang="en-US"/>
          </a:p>
        </p:txBody>
      </p:sp>
      <p:sp>
        <p:nvSpPr>
          <p:cNvPr id="8" name="TextBox 23">
            <a:extLst>
              <a:ext uri="{A7946017-51A7-4BC8-B30A-EEDD71D143D5}">
                <a16:creationId xmlns:a16="http://schemas.microsoft.com/office/drawing/2010/main" id="{E51E7E76-3F85-4EA0-A0FA-F4408B5A8848}"/>
              </a:ext>
            </a:extLst>
          </p:cNvPr>
          <p:cNvSpPr txBox="1"/>
          <p:nvPr/>
        </p:nvSpPr>
        <p:spPr>
          <a:xfrm rot="0">
            <a:off x="541869" y="790378"/>
            <a:ext cx="609600" cy="584776"/>
          </a:xfrm>
          <a:prstGeom prst="rect">
            <a:avLst/>
          </a:prstGeom>
        </p:spPr>
        <p:txBody>
          <a:bodyPr anchor="ctr" bIns="45720" lIns="91440" rIns="91440" rtlCol="0" tIns="45720" vert="horz">
            <a:noAutofit/>
          </a:bodyPr>
          <a:lstStyle/>
          <a:p>
            <a:pPr lvl="0"/>
            <a:r>
              <a:rPr baseline="0" dirty="0" lang="en-US" sz="8000">
                <a:ln w="3175">
                  <a:noFill/>
                </a:ln>
                <a:solidFill>
                  <a:schemeClr val="accent1">
                    <a:lumMod val="60000"/>
                    <a:lumOff val="40000"/>
                  </a:schemeClr>
                </a:solidFill>
                <a:latin typeface="Arial"/>
              </a:rPr>
              <a:t>“</a:t>
            </a:r>
            <a:endParaRPr baseline="0" dirty="0" lang="en-US" sz="8000">
              <a:ln w="3175">
                <a:noFill/>
              </a:ln>
              <a:solidFill>
                <a:schemeClr val="accent1">
                  <a:lumMod val="60000"/>
                  <a:lumOff val="40000"/>
                </a:schemeClr>
              </a:solidFill>
              <a:latin typeface="Arial"/>
            </a:endParaRPr>
          </a:p>
        </p:txBody>
      </p:sp>
      <p:sp>
        <p:nvSpPr>
          <p:cNvPr id="9" name="TextBox 24">
            <a:extLst>
              <a:ext uri="{BBEE99C1-E436-42EE-8388-4DD36B20FC2E}">
                <a16:creationId xmlns:a16="http://schemas.microsoft.com/office/drawing/2010/main" id="{6DAFF432-8B4F-489C-AA6B-7F2791FB8923}"/>
              </a:ext>
            </a:extLst>
          </p:cNvPr>
          <p:cNvSpPr txBox="1"/>
          <p:nvPr/>
        </p:nvSpPr>
        <p:spPr>
          <a:xfrm rot="0">
            <a:off x="8893011" y="2886555"/>
            <a:ext cx="609600" cy="584776"/>
          </a:xfrm>
          <a:prstGeom prst="rect">
            <a:avLst/>
          </a:prstGeom>
        </p:spPr>
        <p:txBody>
          <a:bodyPr anchor="ctr" bIns="45720" lIns="91440" rIns="91440" rtlCol="0" tIns="45720" vert="horz">
            <a:noAutofit/>
          </a:bodyPr>
          <a:lstStyle/>
          <a:p>
            <a:pPr lvl="0"/>
            <a:r>
              <a:rPr baseline="0" dirty="0" lang="en-US" sz="8000">
                <a:ln w="3175">
                  <a:noFill/>
                </a:ln>
                <a:solidFill>
                  <a:schemeClr val="accent1">
                    <a:lumMod val="60000"/>
                    <a:lumOff val="40000"/>
                  </a:schemeClr>
                </a:solidFill>
                <a:latin typeface="Arial"/>
              </a:rPr>
              <a:t>”</a:t>
            </a:r>
            <a:endParaRPr baseline="0" dirty="0" lang="en-US" sz="8000">
              <a:ln w="3175">
                <a:noFill/>
              </a:ln>
              <a:solidFill>
                <a:schemeClr val="accent1">
                  <a:lumMod val="60000"/>
                  <a:lumOff val="40000"/>
                </a:schemeClr>
              </a:solidFill>
              <a:latin typeface="Arial"/>
            </a:endParaRPr>
          </a:p>
        </p:txBody>
      </p:sp>
    </p:spTree>
    <p:extLst>
      <p:ext uri="{BAC83484-9FCC-4BE9-9540-DA8A27C5A7D5}">
        <p14:creationId xmlns:p14="http://schemas.microsoft.com/office/powerpoint/2010/main" val="1723615292274"/>
      </p:ext>
    </p:extLst>
  </p:cSld>
  <p:clrMapOvr>
    <a:masterClrMapping/>
  </p:clrMapOvr>
</p:sldLayout>
</file>

<file path=ppt/slideLayouts/slideLayout1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Name Card">
    <p:spTree>
      <p:nvGrpSpPr>
        <p:cNvPr id="1" name=""/>
        <p:cNvGrpSpPr/>
        <p:nvPr/>
      </p:nvGrpSpPr>
      <p:grpSpPr>
        <a:xfrm>
          <a:off x="0" y="0"/>
          <a:ext cx="0" cy="0"/>
          <a:chOff x="0" y="0"/>
          <a:chExt cx="0" cy="0"/>
        </a:xfrm>
      </p:grpSpPr>
      <p:sp>
        <p:nvSpPr>
          <p:cNvPr id="2" name="Title 1">
            <a:extLst>
              <a:ext uri="{988976B5-B8C8-4196-947B-B552C89A57F2}">
                <a16:creationId xmlns:a16="http://schemas.microsoft.com/office/drawing/2010/main" id="{7606F2AA-E430-4AC4-8CF2-D9218E164D0A}"/>
              </a:ext>
            </a:extLst>
          </p:cNvPr>
          <p:cNvSpPr>
            <a:spLocks noGrp="true"/>
          </p:cNvSpPr>
          <p:nvPr>
            <p:ph idx="10" type="title"/>
          </p:nvPr>
        </p:nvSpPr>
        <p:spPr>
          <a:xfrm rot="0">
            <a:off x="677334" y="1931988"/>
            <a:ext cx="8596668" cy="2595460"/>
          </a:xfrm>
        </p:spPr>
        <p:txBody>
          <a:bodyPr anchor="b" rtlCol="0">
            <a:normAutofit/>
          </a:bodyPr>
          <a:lstStyle>
            <a:lvl1pPr algn="l" lvl="0">
              <a:defRPr b="0" cap="none" dirty="0" lang="en-US" sz="4400">
                <a:latin typeface="+mj-lt"/>
              </a:defRPr>
            </a:lvl1pPr>
          </a:lstStyle>
          <a:p>
            <a:pPr/>
            <a:r>
              <a:rPr dirty="0" lang="en-US"/>
              <a:t>Click to edit Master title style</a:t>
            </a:r>
            <a:endParaRPr dirty="0" lang="en-US"/>
          </a:p>
        </p:txBody>
      </p:sp>
      <p:sp>
        <p:nvSpPr>
          <p:cNvPr id="3" name="Text Placeholder 2">
            <a:extLst>
              <a:ext uri="{E7E27395-37C0-40A9-A936-A44772957051}">
                <a16:creationId xmlns:a16="http://schemas.microsoft.com/office/drawing/2010/main" id="{06DBA10C-787C-4100-8F83-B5D48C95CFA0}"/>
              </a:ext>
            </a:extLst>
          </p:cNvPr>
          <p:cNvSpPr>
            <a:spLocks noGrp="true"/>
          </p:cNvSpPr>
          <p:nvPr>
            <p:ph idx="11" type="body"/>
          </p:nvPr>
        </p:nvSpPr>
        <p:spPr>
          <a:xfrm rot="0">
            <a:off x="677334" y="4527448"/>
            <a:ext cx="8596668" cy="1513914"/>
          </a:xfrm>
        </p:spPr>
        <p:txBody>
          <a:bodyPr anchor="t" rtlCol="0">
            <a:normAutofit/>
          </a:bodyPr>
          <a:lstStyle>
            <a:lvl1pPr algn="l" indent="0" lvl="0" marL="0">
              <a:buNone/>
              <a:defRPr dirty="0" lang="en-US" sz="1800">
                <a:solidFill>
                  <a:schemeClr val="tx1">
                    <a:lumMod val="75000"/>
                    <a:lumOff val="25000"/>
                  </a:schemeClr>
                </a:solidFill>
              </a:defRPr>
            </a:lvl1pPr>
            <a:lvl2pPr indent="0" lvl="1" marL="457200">
              <a:buNone/>
              <a:defRPr dirty="0" lang="en-US" sz="1800">
                <a:solidFill>
                  <a:schemeClr val="tx1">
                    <a:tint val="75000"/>
                  </a:schemeClr>
                </a:solidFill>
              </a:defRPr>
            </a:lvl2pPr>
            <a:lvl3pPr indent="0" lvl="2" marL="914400">
              <a:buNone/>
              <a:defRPr dirty="0" lang="en-US" sz="1600">
                <a:solidFill>
                  <a:schemeClr val="tx1">
                    <a:tint val="75000"/>
                  </a:schemeClr>
                </a:solidFill>
              </a:defRPr>
            </a:lvl3pPr>
            <a:lvl4pPr indent="0" lvl="3" marL="1371600">
              <a:buNone/>
              <a:defRPr dirty="0" lang="en-US" sz="1400">
                <a:solidFill>
                  <a:schemeClr val="tx1">
                    <a:tint val="75000"/>
                  </a:schemeClr>
                </a:solidFill>
              </a:defRPr>
            </a:lvl4pPr>
            <a:lvl5pPr indent="0" lvl="4" marL="1828800">
              <a:buNone/>
              <a:defRPr dirty="0" lang="en-US" sz="1400">
                <a:solidFill>
                  <a:schemeClr val="tx1">
                    <a:tint val="75000"/>
                  </a:schemeClr>
                </a:solidFill>
              </a:defRPr>
            </a:lvl5pPr>
            <a:lvl6pPr indent="0" lvl="5" marL="2286000">
              <a:buNone/>
              <a:defRPr dirty="0" lang="en-US" sz="1400">
                <a:solidFill>
                  <a:schemeClr val="tx1">
                    <a:tint val="75000"/>
                  </a:schemeClr>
                </a:solidFill>
              </a:defRPr>
            </a:lvl6pPr>
            <a:lvl7pPr indent="0" lvl="6" marL="2743200">
              <a:buNone/>
              <a:defRPr dirty="0" lang="en-US" sz="1400">
                <a:solidFill>
                  <a:schemeClr val="tx1">
                    <a:tint val="75000"/>
                  </a:schemeClr>
                </a:solidFill>
              </a:defRPr>
            </a:lvl7pPr>
            <a:lvl8pPr indent="0" lvl="7" marL="3200400">
              <a:buNone/>
              <a:defRPr dirty="0" lang="en-US" sz="1400">
                <a:solidFill>
                  <a:schemeClr val="tx1">
                    <a:tint val="75000"/>
                  </a:schemeClr>
                </a:solidFill>
              </a:defRPr>
            </a:lvl8pPr>
            <a:lvl9pPr indent="0" lvl="8" marL="3657600">
              <a:buNone/>
              <a:defRPr dirty="0" lang="en-US" sz="1400">
                <a:solidFill>
                  <a:schemeClr val="tx1">
                    <a:tint val="75000"/>
                  </a:schemeClr>
                </a:solidFill>
              </a:defRPr>
            </a:lvl9pPr>
          </a:lstStyle>
          <a:p>
            <a:pPr lvl="0"/>
            <a:r>
              <a:rPr dirty="0" lang="en-US"/>
              <a:t>Click to edit Master text styles</a:t>
            </a:r>
            <a:endParaRPr dirty="0" lang="en-US"/>
          </a:p>
        </p:txBody>
      </p:sp>
      <p:sp>
        <p:nvSpPr>
          <p:cNvPr id="4" name="Date Placeholder 3">
            <a:extLst>
              <a:ext uri="{A43166CE-B6DF-447E-9C73-5ED615CD8457}">
                <a16:creationId xmlns:a16="http://schemas.microsoft.com/office/drawing/2010/main" id="{4D48214E-23C4-450F-8109-EA248B22A26D}"/>
              </a:ext>
            </a:extLst>
          </p:cNvPr>
          <p:cNvSpPr>
            <a:spLocks noGrp="true"/>
          </p:cNvSpPr>
          <p:nvPr>
            <p:ph idx="12" sz="half" type="dt"/>
          </p:nvPr>
        </p:nvSpPr>
        <p:spPr/>
        <p:txBody>
          <a:bodyPr rtlCol="0"/>
          <a:lstStyle/>
          <a:p>
            <a:pPr/>
            <a:fld id="{F80E0D00-A582-4520-B7AA-DDDFF0426B33}" type="datetime1">
              <a:t>8/14/2024</a:t>
            </a:fld>
            <a:endParaRPr dirty="0" lang="en-US"/>
          </a:p>
        </p:txBody>
      </p:sp>
      <p:sp>
        <p:nvSpPr>
          <p:cNvPr id="5" name="Footer Placeholder 4">
            <a:extLst>
              <a:ext uri="{81C49C38-AC95-412F-A872-C59187EDA167}">
                <a16:creationId xmlns:a16="http://schemas.microsoft.com/office/drawing/2010/main" id="{05C95465-E66E-4C40-AE38-3B4BFB68F357}"/>
              </a:ext>
            </a:extLst>
          </p:cNvPr>
          <p:cNvSpPr>
            <a:spLocks noGrp="true"/>
          </p:cNvSpPr>
          <p:nvPr>
            <p:ph idx="13" sz="quarter" type="ftr"/>
          </p:nvPr>
        </p:nvSpPr>
        <p:spPr/>
        <p:txBody>
          <a:bodyPr rtlCol="0"/>
          <a:lstStyle/>
          <a:p>
            <a:pPr/>
            <a:r>
              <a:rPr dirty="0" lang="en-US"/>
              <a:t/>
            </a:r>
            <a:endParaRPr dirty="0" lang="en-US"/>
          </a:p>
        </p:txBody>
      </p:sp>
      <p:sp>
        <p:nvSpPr>
          <p:cNvPr id="6" name="Slide Number Placeholder 5">
            <a:extLst>
              <a:ext uri="{6B566F28-9185-414C-A994-CA4403983742}">
                <a16:creationId xmlns:a16="http://schemas.microsoft.com/office/drawing/2010/main" id="{98829FCA-ABB0-4722-A6BA-2BB54B81E613}"/>
              </a:ext>
            </a:extLst>
          </p:cNvPr>
          <p:cNvSpPr>
            <a:spLocks noGrp="true"/>
          </p:cNvSpPr>
          <p:nvPr>
            <p:ph idx="14" sz="quarter" type="sldNum"/>
          </p:nvPr>
        </p:nvSpPr>
        <p:spPr/>
        <p:txBody>
          <a:bodyPr rtlCol="0"/>
          <a:lstStyle/>
          <a:p>
            <a:pPr/>
            <a:fld id="{933FF3AC-C40D-404B-BEE6-E13F54DEBA71}" type="slidenum"/>
            <a:endParaRPr dirty="0" lang="en-US"/>
          </a:p>
        </p:txBody>
      </p:sp>
    </p:spTree>
    <p:extLst>
      <p:ext uri="{6F985B41-3294-4159-BB38-772720109BE9}">
        <p14:creationId xmlns:p14="http://schemas.microsoft.com/office/powerpoint/2010/main" val="1723615292276"/>
      </p:ext>
    </p:extLst>
  </p:cSld>
  <p:clrMapOvr>
    <a:masterClrMapping/>
  </p:clrMapOvr>
</p:sldLayout>
</file>

<file path=ppt/slideLayouts/slideLayout1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Quote Name Card">
    <p:spTree>
      <p:nvGrpSpPr>
        <p:cNvPr id="1" name=""/>
        <p:cNvGrpSpPr/>
        <p:nvPr/>
      </p:nvGrpSpPr>
      <p:grpSpPr>
        <a:xfrm>
          <a:off x="0" y="0"/>
          <a:ext cx="0" cy="0"/>
          <a:chOff x="0" y="0"/>
          <a:chExt cx="0" cy="0"/>
        </a:xfrm>
      </p:grpSpPr>
      <p:sp>
        <p:nvSpPr>
          <p:cNvPr id="2" name="Title 1">
            <a:extLst>
              <a:ext uri="{440BA832-5860-49E2-8B90-9FB43E0E8D73}">
                <a16:creationId xmlns:a16="http://schemas.microsoft.com/office/drawing/2010/main" id="{17FB35DB-1C03-4481-B3E5-54FB7925E60D}"/>
              </a:ext>
            </a:extLst>
          </p:cNvPr>
          <p:cNvSpPr>
            <a:spLocks noGrp="true"/>
          </p:cNvSpPr>
          <p:nvPr>
            <p:ph idx="10" type="title"/>
          </p:nvPr>
        </p:nvSpPr>
        <p:spPr>
          <a:xfrm rot="0">
            <a:off x="931334" y="609600"/>
            <a:ext cx="8094134" cy="3022600"/>
          </a:xfrm>
        </p:spPr>
        <p:txBody>
          <a:bodyPr anchor="ctr" rtlCol="0">
            <a:normAutofit/>
          </a:bodyPr>
          <a:lstStyle>
            <a:lvl1pPr algn="l" lvl="0">
              <a:defRPr b="0" cap="none" dirty="0" lang="en-US" sz="4400">
                <a:latin typeface="+mj-lt"/>
              </a:defRPr>
            </a:lvl1pPr>
          </a:lstStyle>
          <a:p>
            <a:pPr/>
            <a:r>
              <a:rPr dirty="0" lang="en-US"/>
              <a:t>Click to edit Master title style</a:t>
            </a:r>
            <a:endParaRPr dirty="0" lang="en-US"/>
          </a:p>
        </p:txBody>
      </p:sp>
      <p:sp>
        <p:nvSpPr>
          <p:cNvPr id="3" name="Text Placeholder 9">
            <a:extLst>
              <a:ext uri="{D0545C5A-A3E3-4D58-856C-B583989302E4}">
                <a16:creationId xmlns:a16="http://schemas.microsoft.com/office/drawing/2010/main" id="{7D3C7D9C-E10B-46DC-A6B4-50C0B25C432E}"/>
              </a:ext>
            </a:extLst>
          </p:cNvPr>
          <p:cNvSpPr>
            <a:spLocks noGrp="true"/>
          </p:cNvSpPr>
          <p:nvPr>
            <p:ph idx="11" type="body"/>
          </p:nvPr>
        </p:nvSpPr>
        <p:spPr>
          <a:xfrm rot="0">
            <a:off x="677332" y="4013199"/>
            <a:ext cx="8596668" cy="514248"/>
          </a:xfrm>
        </p:spPr>
        <p:txBody>
          <a:bodyPr anchor="b" rtlCol="0">
            <a:noAutofit/>
          </a:bodyPr>
          <a:lstStyle>
            <a:lvl1pPr indent="0" lvl="0" marL="0">
              <a:buNone/>
              <a:defRPr dirty="0" lang="en-US" sz="2400">
                <a:solidFill>
                  <a:schemeClr val="tx1">
                    <a:lumMod val="75000"/>
                    <a:lumOff val="25000"/>
                  </a:schemeClr>
                </a:solidFill>
              </a:defRPr>
            </a:lvl1pPr>
            <a:lvl2pPr indent="0" lvl="1" marL="457200">
              <a:buNone/>
            </a:lvl2pPr>
            <a:lvl3pPr indent="0" lvl="2" marL="914400">
              <a:buNone/>
            </a:lvl3pPr>
            <a:lvl4pPr indent="0" lvl="3" marL="1371600">
              <a:buNone/>
            </a:lvl4pPr>
            <a:lvl5pPr indent="0" lvl="4" marL="1828800">
              <a:buNone/>
            </a:lvl5pPr>
          </a:lstStyle>
          <a:p>
            <a:pPr lvl="0"/>
            <a:r>
              <a:rPr dirty="0" lang="en-US"/>
              <a:t>Click to edit Master text styles</a:t>
            </a:r>
            <a:endParaRPr dirty="0" lang="en-US"/>
          </a:p>
        </p:txBody>
      </p:sp>
      <p:sp>
        <p:nvSpPr>
          <p:cNvPr id="4" name="Text Placeholder 2">
            <a:extLst>
              <a:ext uri="{1D58DA3D-E7A5-4963-AE7A-114F1187DB16}">
                <a16:creationId xmlns:a16="http://schemas.microsoft.com/office/drawing/2010/main" id="{4F16223C-B97B-4CCE-81B7-6B6B549F17E1}"/>
              </a:ext>
            </a:extLst>
          </p:cNvPr>
          <p:cNvSpPr>
            <a:spLocks noGrp="true"/>
          </p:cNvSpPr>
          <p:nvPr>
            <p:ph idx="12" type="body"/>
          </p:nvPr>
        </p:nvSpPr>
        <p:spPr>
          <a:xfrm rot="0">
            <a:off x="677334" y="4527448"/>
            <a:ext cx="8596668" cy="1513914"/>
          </a:xfrm>
        </p:spPr>
        <p:txBody>
          <a:bodyPr anchor="t" rtlCol="0">
            <a:normAutofit/>
          </a:bodyPr>
          <a:lstStyle>
            <a:lvl1pPr algn="l" indent="0" lvl="0" marL="0">
              <a:buNone/>
              <a:defRPr dirty="0" lang="en-US" sz="1800">
                <a:solidFill>
                  <a:schemeClr val="tx1">
                    <a:lumMod val="50000"/>
                    <a:lumOff val="50000"/>
                  </a:schemeClr>
                </a:solidFill>
              </a:defRPr>
            </a:lvl1pPr>
            <a:lvl2pPr indent="0" lvl="1" marL="457200">
              <a:buNone/>
              <a:defRPr dirty="0" lang="en-US" sz="1800">
                <a:solidFill>
                  <a:schemeClr val="tx1">
                    <a:tint val="75000"/>
                  </a:schemeClr>
                </a:solidFill>
              </a:defRPr>
            </a:lvl2pPr>
            <a:lvl3pPr indent="0" lvl="2" marL="914400">
              <a:buNone/>
              <a:defRPr dirty="0" lang="en-US" sz="1600">
                <a:solidFill>
                  <a:schemeClr val="tx1">
                    <a:tint val="75000"/>
                  </a:schemeClr>
                </a:solidFill>
              </a:defRPr>
            </a:lvl3pPr>
            <a:lvl4pPr indent="0" lvl="3" marL="1371600">
              <a:buNone/>
              <a:defRPr dirty="0" lang="en-US" sz="1400">
                <a:solidFill>
                  <a:schemeClr val="tx1">
                    <a:tint val="75000"/>
                  </a:schemeClr>
                </a:solidFill>
              </a:defRPr>
            </a:lvl4pPr>
            <a:lvl5pPr indent="0" lvl="4" marL="1828800">
              <a:buNone/>
              <a:defRPr dirty="0" lang="en-US" sz="1400">
                <a:solidFill>
                  <a:schemeClr val="tx1">
                    <a:tint val="75000"/>
                  </a:schemeClr>
                </a:solidFill>
              </a:defRPr>
            </a:lvl5pPr>
            <a:lvl6pPr indent="0" lvl="5" marL="2286000">
              <a:buNone/>
              <a:defRPr dirty="0" lang="en-US" sz="1400">
                <a:solidFill>
                  <a:schemeClr val="tx1">
                    <a:tint val="75000"/>
                  </a:schemeClr>
                </a:solidFill>
              </a:defRPr>
            </a:lvl6pPr>
            <a:lvl7pPr indent="0" lvl="6" marL="2743200">
              <a:buNone/>
              <a:defRPr dirty="0" lang="en-US" sz="1400">
                <a:solidFill>
                  <a:schemeClr val="tx1">
                    <a:tint val="75000"/>
                  </a:schemeClr>
                </a:solidFill>
              </a:defRPr>
            </a:lvl7pPr>
            <a:lvl8pPr indent="0" lvl="7" marL="3200400">
              <a:buNone/>
              <a:defRPr dirty="0" lang="en-US" sz="1400">
                <a:solidFill>
                  <a:schemeClr val="tx1">
                    <a:tint val="75000"/>
                  </a:schemeClr>
                </a:solidFill>
              </a:defRPr>
            </a:lvl8pPr>
            <a:lvl9pPr indent="0" lvl="8" marL="3657600">
              <a:buNone/>
              <a:defRPr dirty="0" lang="en-US" sz="1400">
                <a:solidFill>
                  <a:schemeClr val="tx1">
                    <a:tint val="75000"/>
                  </a:schemeClr>
                </a:solidFill>
              </a:defRPr>
            </a:lvl9pPr>
          </a:lstStyle>
          <a:p>
            <a:pPr lvl="0"/>
            <a:r>
              <a:rPr dirty="0" lang="en-US"/>
              <a:t>Click to edit Master text styles</a:t>
            </a:r>
            <a:endParaRPr dirty="0" lang="en-US"/>
          </a:p>
        </p:txBody>
      </p:sp>
      <p:sp>
        <p:nvSpPr>
          <p:cNvPr id="5" name="Date Placeholder 3">
            <a:extLst>
              <a:ext uri="{EFFAAE21-A023-445F-AF8F-1CE0B038B149}">
                <a16:creationId xmlns:a16="http://schemas.microsoft.com/office/drawing/2010/main" id="{38C71A98-8DAA-4E8C-BA84-157EEF9E066A}"/>
              </a:ext>
            </a:extLst>
          </p:cNvPr>
          <p:cNvSpPr>
            <a:spLocks noGrp="true"/>
          </p:cNvSpPr>
          <p:nvPr>
            <p:ph idx="13" sz="half" type="dt"/>
          </p:nvPr>
        </p:nvSpPr>
        <p:spPr/>
        <p:txBody>
          <a:bodyPr rtlCol="0"/>
          <a:lstStyle/>
          <a:p>
            <a:pPr/>
            <a:fld id="{FD976796-2328-4699-AAF1-B67E00FE1C4F}" type="datetime1">
              <a:t>8/14/2024</a:t>
            </a:fld>
            <a:endParaRPr dirty="0" lang="en-US"/>
          </a:p>
        </p:txBody>
      </p:sp>
      <p:sp>
        <p:nvSpPr>
          <p:cNvPr id="6" name="Footer Placeholder 4">
            <a:extLst>
              <a:ext uri="{B540DBF5-E0B8-48E3-BE07-124B686E227C}">
                <a16:creationId xmlns:a16="http://schemas.microsoft.com/office/drawing/2010/main" id="{F63038A8-AD8E-4570-BB71-399F7E1E38BB}"/>
              </a:ext>
            </a:extLst>
          </p:cNvPr>
          <p:cNvSpPr>
            <a:spLocks noGrp="true"/>
          </p:cNvSpPr>
          <p:nvPr>
            <p:ph idx="14" sz="quarter" type="ftr"/>
          </p:nvPr>
        </p:nvSpPr>
        <p:spPr/>
        <p:txBody>
          <a:bodyPr rtlCol="0"/>
          <a:lstStyle/>
          <a:p>
            <a:pPr/>
            <a:r>
              <a:rPr dirty="0" lang="en-US"/>
              <a:t/>
            </a:r>
            <a:endParaRPr dirty="0" lang="en-US"/>
          </a:p>
        </p:txBody>
      </p:sp>
      <p:sp>
        <p:nvSpPr>
          <p:cNvPr id="7" name="Slide Number Placeholder 5">
            <a:extLst>
              <a:ext uri="{68BE7436-4C2A-4D4A-B585-CFC1B79489FF}">
                <a16:creationId xmlns:a16="http://schemas.microsoft.com/office/drawing/2010/main" id="{75D7144C-D88F-4412-8A38-56216D6B0089}"/>
              </a:ext>
            </a:extLst>
          </p:cNvPr>
          <p:cNvSpPr>
            <a:spLocks noGrp="true"/>
          </p:cNvSpPr>
          <p:nvPr>
            <p:ph idx="15" sz="quarter" type="sldNum"/>
          </p:nvPr>
        </p:nvSpPr>
        <p:spPr/>
        <p:txBody>
          <a:bodyPr rtlCol="0"/>
          <a:lstStyle/>
          <a:p>
            <a:pPr/>
            <a:fld id="{9DD77445-E60F-4403-9327-AF8B3C0A4E3D}" type="slidenum"/>
            <a:endParaRPr dirty="0" lang="en-US"/>
          </a:p>
        </p:txBody>
      </p:sp>
      <p:sp>
        <p:nvSpPr>
          <p:cNvPr id="8" name="TextBox 23">
            <a:extLst>
              <a:ext uri="{75BD84F0-426A-407D-AEEB-3A5B16052B95}">
                <a16:creationId xmlns:a16="http://schemas.microsoft.com/office/drawing/2010/main" id="{B61B725C-9867-45A0-B519-E78DC2FAC328}"/>
              </a:ext>
            </a:extLst>
          </p:cNvPr>
          <p:cNvSpPr txBox="1"/>
          <p:nvPr/>
        </p:nvSpPr>
        <p:spPr>
          <a:xfrm rot="0">
            <a:off x="541869" y="790378"/>
            <a:ext cx="609600" cy="584776"/>
          </a:xfrm>
          <a:prstGeom prst="rect">
            <a:avLst/>
          </a:prstGeom>
        </p:spPr>
        <p:txBody>
          <a:bodyPr anchor="ctr" bIns="45720" lIns="91440" rIns="91440" rtlCol="0" tIns="45720" vert="horz">
            <a:noAutofit/>
          </a:bodyPr>
          <a:lstStyle/>
          <a:p>
            <a:pPr lvl="0"/>
            <a:r>
              <a:rPr baseline="0" dirty="0" lang="en-US" sz="8000">
                <a:ln w="3175">
                  <a:noFill/>
                </a:ln>
                <a:solidFill>
                  <a:schemeClr val="accent1">
                    <a:lumMod val="60000"/>
                    <a:lumOff val="40000"/>
                  </a:schemeClr>
                </a:solidFill>
                <a:latin typeface="Arial"/>
              </a:rPr>
              <a:t>“</a:t>
            </a:r>
            <a:endParaRPr baseline="0" dirty="0" lang="en-US" sz="8000">
              <a:ln w="3175">
                <a:noFill/>
              </a:ln>
              <a:solidFill>
                <a:schemeClr val="accent1">
                  <a:lumMod val="60000"/>
                  <a:lumOff val="40000"/>
                </a:schemeClr>
              </a:solidFill>
              <a:latin typeface="Arial"/>
            </a:endParaRPr>
          </a:p>
        </p:txBody>
      </p:sp>
      <p:sp>
        <p:nvSpPr>
          <p:cNvPr id="9" name="TextBox 24">
            <a:extLst>
              <a:ext uri="{29F8E445-8D3C-4192-99CE-A6D64AA721D9}">
                <a16:creationId xmlns:a16="http://schemas.microsoft.com/office/drawing/2010/main" id="{B26DE615-00DE-4A32-8F62-42D261634896}"/>
              </a:ext>
            </a:extLst>
          </p:cNvPr>
          <p:cNvSpPr txBox="1"/>
          <p:nvPr/>
        </p:nvSpPr>
        <p:spPr>
          <a:xfrm rot="0">
            <a:off x="8893011" y="2886555"/>
            <a:ext cx="609600" cy="584776"/>
          </a:xfrm>
          <a:prstGeom prst="rect">
            <a:avLst/>
          </a:prstGeom>
        </p:spPr>
        <p:txBody>
          <a:bodyPr anchor="ctr" bIns="45720" lIns="91440" rIns="91440" rtlCol="0" tIns="45720" vert="horz">
            <a:noAutofit/>
          </a:bodyPr>
          <a:lstStyle/>
          <a:p>
            <a:pPr lvl="0"/>
            <a:r>
              <a:rPr baseline="0" dirty="0" lang="en-US" sz="8000">
                <a:ln w="3175">
                  <a:noFill/>
                </a:ln>
                <a:solidFill>
                  <a:schemeClr val="accent1">
                    <a:lumMod val="60000"/>
                    <a:lumOff val="40000"/>
                  </a:schemeClr>
                </a:solidFill>
                <a:latin typeface="Arial"/>
              </a:rPr>
              <a:t>”</a:t>
            </a:r>
            <a:endParaRPr baseline="0" dirty="0" lang="en-US" sz="8000">
              <a:ln w="3175">
                <a:noFill/>
              </a:ln>
              <a:solidFill>
                <a:schemeClr val="accent1">
                  <a:lumMod val="60000"/>
                  <a:lumOff val="40000"/>
                </a:schemeClr>
              </a:solidFill>
              <a:latin typeface="Arial"/>
            </a:endParaRPr>
          </a:p>
        </p:txBody>
      </p:sp>
    </p:spTree>
    <p:extLst>
      <p:ext uri="{947892A9-CA7B-4CB3-B58E-7FEAE37C3B0D}">
        <p14:creationId xmlns:p14="http://schemas.microsoft.com/office/powerpoint/2010/main" val="1723615292278"/>
      </p:ext>
    </p:extLst>
  </p:cSld>
  <p:clrMapOvr>
    <a:masterClrMapping/>
  </p:clrMapOvr>
</p:sldLayout>
</file>

<file path=ppt/slideLayouts/slideLayout1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cust">
  <p:cSld name="True or False">
    <p:spTree>
      <p:nvGrpSpPr>
        <p:cNvPr id="1" name=""/>
        <p:cNvGrpSpPr/>
        <p:nvPr/>
      </p:nvGrpSpPr>
      <p:grpSpPr>
        <a:xfrm>
          <a:off x="0" y="0"/>
          <a:ext cx="0" cy="0"/>
          <a:chOff x="0" y="0"/>
          <a:chExt cx="0" cy="0"/>
        </a:xfrm>
      </p:grpSpPr>
      <p:sp>
        <p:nvSpPr>
          <p:cNvPr id="2" name="Title 1">
            <a:extLst>
              <a:ext uri="{6F82D768-F98F-4621-BA71-F8ED0412CA39}">
                <a16:creationId xmlns:a16="http://schemas.microsoft.com/office/drawing/2010/main" id="{AE7CE7EC-CD8D-45AF-AA1E-422B5643B1B6}"/>
              </a:ext>
            </a:extLst>
          </p:cNvPr>
          <p:cNvSpPr>
            <a:spLocks noGrp="true"/>
          </p:cNvSpPr>
          <p:nvPr>
            <p:ph idx="10" type="title"/>
          </p:nvPr>
        </p:nvSpPr>
        <p:spPr>
          <a:xfrm rot="0">
            <a:off x="685799" y="609600"/>
            <a:ext cx="8588203" cy="3022600"/>
          </a:xfrm>
        </p:spPr>
        <p:txBody>
          <a:bodyPr anchor="ctr" rtlCol="0">
            <a:normAutofit/>
          </a:bodyPr>
          <a:lstStyle>
            <a:lvl1pPr algn="l" lvl="0">
              <a:defRPr b="0" cap="none" dirty="0" lang="en-US" sz="4400">
                <a:latin typeface="+mj-lt"/>
              </a:defRPr>
            </a:lvl1pPr>
          </a:lstStyle>
          <a:p>
            <a:pPr/>
            <a:r>
              <a:rPr dirty="0" lang="en-US"/>
              <a:t>Click to edit Master title style</a:t>
            </a:r>
            <a:endParaRPr dirty="0" lang="en-US"/>
          </a:p>
        </p:txBody>
      </p:sp>
      <p:sp>
        <p:nvSpPr>
          <p:cNvPr id="3" name="Text Placeholder 9">
            <a:extLst>
              <a:ext uri="{FF417C15-7C66-4B10-B1AF-5F3B19A6F3C1}">
                <a16:creationId xmlns:a16="http://schemas.microsoft.com/office/drawing/2010/main" id="{C6D94A8E-58FB-42D4-8663-2BE1E5DB39B7}"/>
              </a:ext>
            </a:extLst>
          </p:cNvPr>
          <p:cNvSpPr>
            <a:spLocks noGrp="true"/>
          </p:cNvSpPr>
          <p:nvPr>
            <p:ph idx="11" type="body"/>
          </p:nvPr>
        </p:nvSpPr>
        <p:spPr>
          <a:xfrm rot="0">
            <a:off x="677332" y="4013199"/>
            <a:ext cx="8596668" cy="514248"/>
          </a:xfrm>
        </p:spPr>
        <p:txBody>
          <a:bodyPr anchor="b" rtlCol="0">
            <a:noAutofit/>
          </a:bodyPr>
          <a:lstStyle>
            <a:lvl1pPr indent="0" lvl="0" marL="0">
              <a:buNone/>
              <a:defRPr dirty="0" lang="en-US" sz="2400">
                <a:solidFill>
                  <a:schemeClr val="accent1"/>
                </a:solidFill>
              </a:defRPr>
            </a:lvl1pPr>
            <a:lvl2pPr indent="0" lvl="1" marL="457200">
              <a:buNone/>
            </a:lvl2pPr>
            <a:lvl3pPr indent="0" lvl="2" marL="914400">
              <a:buNone/>
            </a:lvl3pPr>
            <a:lvl4pPr indent="0" lvl="3" marL="1371600">
              <a:buNone/>
            </a:lvl4pPr>
            <a:lvl5pPr indent="0" lvl="4" marL="1828800">
              <a:buNone/>
            </a:lvl5pPr>
          </a:lstStyle>
          <a:p>
            <a:pPr lvl="0"/>
            <a:r>
              <a:rPr dirty="0" lang="en-US"/>
              <a:t>Click to edit Master text styles</a:t>
            </a:r>
            <a:endParaRPr dirty="0" lang="en-US"/>
          </a:p>
        </p:txBody>
      </p:sp>
      <p:sp>
        <p:nvSpPr>
          <p:cNvPr id="4" name="Text Placeholder 2">
            <a:extLst>
              <a:ext uri="{39A63E2D-7429-4D41-8FB4-BF7696788A5C}">
                <a16:creationId xmlns:a16="http://schemas.microsoft.com/office/drawing/2010/main" id="{16F3B830-B7BA-4259-8367-2842EABAB464}"/>
              </a:ext>
            </a:extLst>
          </p:cNvPr>
          <p:cNvSpPr>
            <a:spLocks noGrp="true"/>
          </p:cNvSpPr>
          <p:nvPr>
            <p:ph idx="12" type="body"/>
          </p:nvPr>
        </p:nvSpPr>
        <p:spPr>
          <a:xfrm rot="0">
            <a:off x="677334" y="4527448"/>
            <a:ext cx="8596668" cy="1513914"/>
          </a:xfrm>
        </p:spPr>
        <p:txBody>
          <a:bodyPr anchor="t" rtlCol="0">
            <a:normAutofit/>
          </a:bodyPr>
          <a:lstStyle>
            <a:lvl1pPr algn="l" indent="0" lvl="0" marL="0">
              <a:buNone/>
              <a:defRPr dirty="0" lang="en-US" sz="1800">
                <a:solidFill>
                  <a:schemeClr val="tx1">
                    <a:lumMod val="50000"/>
                    <a:lumOff val="50000"/>
                  </a:schemeClr>
                </a:solidFill>
              </a:defRPr>
            </a:lvl1pPr>
            <a:lvl2pPr indent="0" lvl="1" marL="457200">
              <a:buNone/>
              <a:defRPr dirty="0" lang="en-US" sz="1800">
                <a:solidFill>
                  <a:schemeClr val="tx1">
                    <a:tint val="75000"/>
                  </a:schemeClr>
                </a:solidFill>
              </a:defRPr>
            </a:lvl2pPr>
            <a:lvl3pPr indent="0" lvl="2" marL="914400">
              <a:buNone/>
              <a:defRPr dirty="0" lang="en-US" sz="1600">
                <a:solidFill>
                  <a:schemeClr val="tx1">
                    <a:tint val="75000"/>
                  </a:schemeClr>
                </a:solidFill>
              </a:defRPr>
            </a:lvl3pPr>
            <a:lvl4pPr indent="0" lvl="3" marL="1371600">
              <a:buNone/>
              <a:defRPr dirty="0" lang="en-US" sz="1400">
                <a:solidFill>
                  <a:schemeClr val="tx1">
                    <a:tint val="75000"/>
                  </a:schemeClr>
                </a:solidFill>
              </a:defRPr>
            </a:lvl4pPr>
            <a:lvl5pPr indent="0" lvl="4" marL="1828800">
              <a:buNone/>
              <a:defRPr dirty="0" lang="en-US" sz="1400">
                <a:solidFill>
                  <a:schemeClr val="tx1">
                    <a:tint val="75000"/>
                  </a:schemeClr>
                </a:solidFill>
              </a:defRPr>
            </a:lvl5pPr>
            <a:lvl6pPr indent="0" lvl="5" marL="2286000">
              <a:buNone/>
              <a:defRPr dirty="0" lang="en-US" sz="1400">
                <a:solidFill>
                  <a:schemeClr val="tx1">
                    <a:tint val="75000"/>
                  </a:schemeClr>
                </a:solidFill>
              </a:defRPr>
            </a:lvl6pPr>
            <a:lvl7pPr indent="0" lvl="6" marL="2743200">
              <a:buNone/>
              <a:defRPr dirty="0" lang="en-US" sz="1400">
                <a:solidFill>
                  <a:schemeClr val="tx1">
                    <a:tint val="75000"/>
                  </a:schemeClr>
                </a:solidFill>
              </a:defRPr>
            </a:lvl7pPr>
            <a:lvl8pPr indent="0" lvl="7" marL="3200400">
              <a:buNone/>
              <a:defRPr dirty="0" lang="en-US" sz="1400">
                <a:solidFill>
                  <a:schemeClr val="tx1">
                    <a:tint val="75000"/>
                  </a:schemeClr>
                </a:solidFill>
              </a:defRPr>
            </a:lvl8pPr>
            <a:lvl9pPr indent="0" lvl="8" marL="3657600">
              <a:buNone/>
              <a:defRPr dirty="0" lang="en-US" sz="1400">
                <a:solidFill>
                  <a:schemeClr val="tx1">
                    <a:tint val="75000"/>
                  </a:schemeClr>
                </a:solidFill>
              </a:defRPr>
            </a:lvl9pPr>
          </a:lstStyle>
          <a:p>
            <a:pPr lvl="0"/>
            <a:r>
              <a:rPr dirty="0" lang="en-US"/>
              <a:t>Click to edit Master text styles</a:t>
            </a:r>
            <a:endParaRPr dirty="0" lang="en-US"/>
          </a:p>
        </p:txBody>
      </p:sp>
      <p:sp>
        <p:nvSpPr>
          <p:cNvPr id="5" name="Date Placeholder 3">
            <a:extLst>
              <a:ext uri="{82F8C455-1E87-4F68-A439-EEFB9E513A03}">
                <a16:creationId xmlns:a16="http://schemas.microsoft.com/office/drawing/2010/main" id="{E4164C72-9CE2-4EB3-8CDF-130BA1BA3366}"/>
              </a:ext>
            </a:extLst>
          </p:cNvPr>
          <p:cNvSpPr>
            <a:spLocks noGrp="true"/>
          </p:cNvSpPr>
          <p:nvPr>
            <p:ph idx="13" sz="half" type="dt"/>
          </p:nvPr>
        </p:nvSpPr>
        <p:spPr/>
        <p:txBody>
          <a:bodyPr rtlCol="0"/>
          <a:lstStyle/>
          <a:p>
            <a:pPr/>
            <a:fld id="{F8EAD6F1-956A-4B6C-AAED-5B05B5613DF6}" type="datetime1">
              <a:t>8/14/2024</a:t>
            </a:fld>
            <a:endParaRPr dirty="0" lang="en-US"/>
          </a:p>
        </p:txBody>
      </p:sp>
      <p:sp>
        <p:nvSpPr>
          <p:cNvPr id="6" name="Footer Placeholder 4">
            <a:extLst>
              <a:ext uri="{E04BDDA4-941C-4240-BD69-23583983A286}">
                <a16:creationId xmlns:a16="http://schemas.microsoft.com/office/drawing/2010/main" id="{CE1DB066-D153-4A2C-A94D-C63DB5607178}"/>
              </a:ext>
            </a:extLst>
          </p:cNvPr>
          <p:cNvSpPr>
            <a:spLocks noGrp="true"/>
          </p:cNvSpPr>
          <p:nvPr>
            <p:ph idx="14" sz="quarter" type="ftr"/>
          </p:nvPr>
        </p:nvSpPr>
        <p:spPr/>
        <p:txBody>
          <a:bodyPr rtlCol="0"/>
          <a:lstStyle/>
          <a:p>
            <a:pPr/>
            <a:r>
              <a:rPr dirty="0" lang="en-US"/>
              <a:t/>
            </a:r>
            <a:endParaRPr dirty="0" lang="en-US"/>
          </a:p>
        </p:txBody>
      </p:sp>
      <p:sp>
        <p:nvSpPr>
          <p:cNvPr id="7" name="Slide Number Placeholder 5">
            <a:extLst>
              <a:ext uri="{CCDEEE01-A297-4690-B7FF-41551A18CA3B}">
                <a16:creationId xmlns:a16="http://schemas.microsoft.com/office/drawing/2010/main" id="{F1E76BBA-05B5-4C63-95A7-F7B5C14B782A}"/>
              </a:ext>
            </a:extLst>
          </p:cNvPr>
          <p:cNvSpPr>
            <a:spLocks noGrp="true"/>
          </p:cNvSpPr>
          <p:nvPr>
            <p:ph idx="15" sz="quarter" type="sldNum"/>
          </p:nvPr>
        </p:nvSpPr>
        <p:spPr/>
        <p:txBody>
          <a:bodyPr rtlCol="0"/>
          <a:lstStyle/>
          <a:p>
            <a:pPr/>
            <a:fld id="{622EF9C5-6B34-4642-AB75-97CA3011D251}" type="slidenum"/>
            <a:endParaRPr dirty="0" lang="en-US"/>
          </a:p>
        </p:txBody>
      </p:sp>
    </p:spTree>
    <p:extLst>
      <p:ext uri="{44C33455-92E2-4A1C-99C6-F9249BDED5AC}">
        <p14:creationId xmlns:p14="http://schemas.microsoft.com/office/powerpoint/2010/main" val="1723615292280"/>
      </p:ext>
    </p:extLst>
  </p:cSld>
  <p:clrMapOvr>
    <a:masterClrMapping/>
  </p:clrMapOvr>
</p:sldLayout>
</file>

<file path=ppt/slideLayouts/slideLayout1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vertTx">
  <p:cSld name="Title and Vertical Text">
    <p:spTree>
      <p:nvGrpSpPr>
        <p:cNvPr id="1" name=""/>
        <p:cNvGrpSpPr/>
        <p:nvPr/>
      </p:nvGrpSpPr>
      <p:grpSpPr>
        <a:xfrm>
          <a:off x="0" y="0"/>
          <a:ext cx="0" cy="0"/>
          <a:chOff x="0" y="0"/>
          <a:chExt cx="0" cy="0"/>
        </a:xfrm>
      </p:grpSpPr>
      <p:sp>
        <p:nvSpPr>
          <p:cNvPr id="2" name="Title 1">
            <a:extLst>
              <a:ext uri="{E23D334A-AD24-4416-B5F1-489CAD6E101F}">
                <a16:creationId xmlns:a16="http://schemas.microsoft.com/office/drawing/2010/main" id="{D95D599E-2698-4EFF-8907-724C42AF3FA6}"/>
              </a:ext>
            </a:extLst>
          </p:cNvPr>
          <p:cNvSpPr>
            <a:spLocks noGrp="true"/>
          </p:cNvSpPr>
          <p:nvPr>
            <p:ph type="title"/>
          </p:nvPr>
        </p:nvSpPr>
        <p:spPr/>
        <p:txBody>
          <a:bodyPr rtlCol="0"/>
          <a:lstStyle/>
          <a:p>
            <a:pPr/>
            <a:r>
              <a:rPr dirty="0" lang="en-US"/>
              <a:t>Click to edit Master title style</a:t>
            </a:r>
            <a:endParaRPr dirty="0" lang="en-US"/>
          </a:p>
        </p:txBody>
      </p:sp>
      <p:sp>
        <p:nvSpPr>
          <p:cNvPr id="3" name="Vertical Text Placeholder 2">
            <a:extLst>
              <a:ext uri="{D01B7E2C-0151-462F-A04E-349B77AA6572}">
                <a16:creationId xmlns:a16="http://schemas.microsoft.com/office/drawing/2010/main" id="{76DAA6A3-C380-498B-9AC9-EC3F941AC0DF}"/>
              </a:ext>
            </a:extLst>
          </p:cNvPr>
          <p:cNvSpPr>
            <a:spLocks noGrp="true"/>
          </p:cNvSpPr>
          <p:nvPr>
            <p:ph idx="1" type="body"/>
          </p:nvPr>
        </p:nvSpPr>
        <p:spPr/>
        <p:txBody>
          <a:bodyPr rtlCol="0"/>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Date Placeholder 3">
            <a:extLst>
              <a:ext uri="{F12A7C2A-06CB-40F2-995F-8DA807A0E979}">
                <a16:creationId xmlns:a16="http://schemas.microsoft.com/office/drawing/2010/main" id="{1228DD83-79EE-4239-B942-39A4E566F4B1}"/>
              </a:ext>
            </a:extLst>
          </p:cNvPr>
          <p:cNvSpPr>
            <a:spLocks noGrp="true"/>
          </p:cNvSpPr>
          <p:nvPr>
            <p:ph idx="10" sz="half" type="dt"/>
          </p:nvPr>
        </p:nvSpPr>
        <p:spPr/>
        <p:txBody>
          <a:bodyPr rtlCol="0"/>
          <a:lstStyle/>
          <a:p>
            <a:pPr/>
            <a:fld id="{E5CE7D87-B281-4CE9-B34A-8CD206DA31BD}" type="datetime1">
              <a:t>8/14/2024</a:t>
            </a:fld>
            <a:endParaRPr dirty="0" lang="en-US"/>
          </a:p>
        </p:txBody>
      </p:sp>
      <p:sp>
        <p:nvSpPr>
          <p:cNvPr id="5" name="Footer Placeholder 4">
            <a:extLst>
              <a:ext uri="{57938295-9F6E-4990-80F3-B168AC403DD5}">
                <a16:creationId xmlns:a16="http://schemas.microsoft.com/office/drawing/2010/main" id="{2209CD93-FE76-4EAF-9C99-BF0FA99CAC86}"/>
              </a:ext>
            </a:extLst>
          </p:cNvPr>
          <p:cNvSpPr>
            <a:spLocks noGrp="true"/>
          </p:cNvSpPr>
          <p:nvPr>
            <p:ph idx="11" sz="quarter" type="ftr"/>
          </p:nvPr>
        </p:nvSpPr>
        <p:spPr/>
        <p:txBody>
          <a:bodyPr rtlCol="0"/>
          <a:lstStyle/>
          <a:p>
            <a:pPr/>
            <a:r>
              <a:rPr dirty="0" lang="en-US"/>
              <a:t/>
            </a:r>
            <a:endParaRPr dirty="0" lang="en-US"/>
          </a:p>
        </p:txBody>
      </p:sp>
      <p:sp>
        <p:nvSpPr>
          <p:cNvPr id="6" name="Slide Number Placeholder 5">
            <a:extLst>
              <a:ext uri="{291F3034-63DA-48A2-AD4C-12821F516860}">
                <a16:creationId xmlns:a16="http://schemas.microsoft.com/office/drawing/2010/main" id="{DE4D977F-BD34-43BE-A638-17350CDA7778}"/>
              </a:ext>
            </a:extLst>
          </p:cNvPr>
          <p:cNvSpPr>
            <a:spLocks noGrp="true"/>
          </p:cNvSpPr>
          <p:nvPr>
            <p:ph idx="12" sz="quarter" type="sldNum"/>
          </p:nvPr>
        </p:nvSpPr>
        <p:spPr/>
        <p:txBody>
          <a:bodyPr rtlCol="0"/>
          <a:lstStyle/>
          <a:p>
            <a:pPr/>
            <a:fld id="{B782BEDA-A8A6-4C07-AFFB-51555539AF82}" type="slidenum"/>
            <a:endParaRPr dirty="0" lang="en-US"/>
          </a:p>
        </p:txBody>
      </p:sp>
    </p:spTree>
    <p:extLst>
      <p:ext uri="{CDBF55CB-4489-486F-9D38-24456C7EBCAF}">
        <p14:creationId xmlns:p14="http://schemas.microsoft.com/office/powerpoint/2010/main" val="1723615292281"/>
      </p:ext>
    </p:extLst>
  </p:cSld>
  <p:clrMapOvr>
    <a:masterClrMapping/>
  </p:clrMapOvr>
</p:sldLayout>
</file>

<file path=ppt/slideLayouts/slideLayout16.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vertTitleAndTx">
  <p:cSld name="Vertical Title and Text">
    <p:spTree>
      <p:nvGrpSpPr>
        <p:cNvPr id="1" name=""/>
        <p:cNvGrpSpPr/>
        <p:nvPr/>
      </p:nvGrpSpPr>
      <p:grpSpPr>
        <a:xfrm>
          <a:off x="0" y="0"/>
          <a:ext cx="0" cy="0"/>
          <a:chOff x="0" y="0"/>
          <a:chExt cx="0" cy="0"/>
        </a:xfrm>
      </p:grpSpPr>
      <p:sp>
        <p:nvSpPr>
          <p:cNvPr id="2" name="Vertical Title 1">
            <a:extLst>
              <a:ext uri="{30FDF788-BC0F-48BB-85E4-452031E1BC48}">
                <a16:creationId xmlns:a16="http://schemas.microsoft.com/office/drawing/2010/main" id="{7C2D063D-2727-42C5-96EB-154CCAEF68D7}"/>
              </a:ext>
            </a:extLst>
          </p:cNvPr>
          <p:cNvSpPr>
            <a:spLocks noGrp="true"/>
          </p:cNvSpPr>
          <p:nvPr>
            <p:ph type="title"/>
          </p:nvPr>
        </p:nvSpPr>
        <p:spPr>
          <a:xfrm rot="0">
            <a:off x="7967672" y="609599"/>
            <a:ext cx="1304743" cy="5251451"/>
          </a:xfrm>
        </p:spPr>
        <p:txBody>
          <a:bodyPr anchor="ctr" rtlCol="0"/>
          <a:lstStyle/>
          <a:p>
            <a:pPr/>
            <a:r>
              <a:rPr dirty="0" lang="en-US"/>
              <a:t>Click to edit Master title style</a:t>
            </a:r>
            <a:endParaRPr dirty="0" lang="en-US"/>
          </a:p>
        </p:txBody>
      </p:sp>
      <p:sp>
        <p:nvSpPr>
          <p:cNvPr id="3" name="Vertical Text Placeholder 2">
            <a:extLst>
              <a:ext uri="{3265123F-5960-40EA-86AE-963C5807DE32}">
                <a16:creationId xmlns:a16="http://schemas.microsoft.com/office/drawing/2010/main" id="{EC34966C-43D4-488A-AD34-62C23111B0FD}"/>
              </a:ext>
            </a:extLst>
          </p:cNvPr>
          <p:cNvSpPr>
            <a:spLocks noGrp="true"/>
          </p:cNvSpPr>
          <p:nvPr>
            <p:ph idx="1" type="body"/>
          </p:nvPr>
        </p:nvSpPr>
        <p:spPr>
          <a:xfrm rot="0">
            <a:off x="677334" y="609600"/>
            <a:ext cx="7060150" cy="5251449"/>
          </a:xfrm>
        </p:spPr>
        <p:txBody>
          <a:bodyPr rtlCol="0"/>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Date Placeholder 3">
            <a:extLst>
              <a:ext uri="{39C83545-D83E-4113-8E03-ADC2F1EA79AE}">
                <a16:creationId xmlns:a16="http://schemas.microsoft.com/office/drawing/2010/main" id="{E29DFDE9-63DA-4070-83FE-EA1AE2F2D2F9}"/>
              </a:ext>
            </a:extLst>
          </p:cNvPr>
          <p:cNvSpPr>
            <a:spLocks noGrp="true"/>
          </p:cNvSpPr>
          <p:nvPr>
            <p:ph idx="10" sz="half" type="dt"/>
          </p:nvPr>
        </p:nvSpPr>
        <p:spPr/>
        <p:txBody>
          <a:bodyPr rtlCol="0"/>
          <a:lstStyle/>
          <a:p>
            <a:pPr/>
            <a:fld id="{1E16FF33-51CA-4A99-85B1-DEA141FC910D}" type="datetime1">
              <a:t>8/14/2024</a:t>
            </a:fld>
            <a:endParaRPr dirty="0" lang="en-US"/>
          </a:p>
        </p:txBody>
      </p:sp>
      <p:sp>
        <p:nvSpPr>
          <p:cNvPr id="5" name="Footer Placeholder 4">
            <a:extLst>
              <a:ext uri="{06575426-64AA-4082-9F80-9F6934B82AD0}">
                <a16:creationId xmlns:a16="http://schemas.microsoft.com/office/drawing/2010/main" id="{2A99D600-72CE-412B-99F2-73FD6873AADD}"/>
              </a:ext>
            </a:extLst>
          </p:cNvPr>
          <p:cNvSpPr>
            <a:spLocks noGrp="true"/>
          </p:cNvSpPr>
          <p:nvPr>
            <p:ph idx="11" sz="quarter" type="ftr"/>
          </p:nvPr>
        </p:nvSpPr>
        <p:spPr/>
        <p:txBody>
          <a:bodyPr rtlCol="0"/>
          <a:lstStyle/>
          <a:p>
            <a:pPr/>
            <a:r>
              <a:rPr dirty="0" lang="en-US"/>
              <a:t/>
            </a:r>
            <a:endParaRPr dirty="0" lang="en-US"/>
          </a:p>
        </p:txBody>
      </p:sp>
      <p:sp>
        <p:nvSpPr>
          <p:cNvPr id="6" name="Slide Number Placeholder 5">
            <a:extLst>
              <a:ext uri="{622E796C-D6CF-404B-B5AC-D807B533B000}">
                <a16:creationId xmlns:a16="http://schemas.microsoft.com/office/drawing/2010/main" id="{AD0E1EC2-BB81-42FC-8963-54070EA10C2F}"/>
              </a:ext>
            </a:extLst>
          </p:cNvPr>
          <p:cNvSpPr>
            <a:spLocks noGrp="true"/>
          </p:cNvSpPr>
          <p:nvPr>
            <p:ph idx="12" sz="quarter" type="sldNum"/>
          </p:nvPr>
        </p:nvSpPr>
        <p:spPr/>
        <p:txBody>
          <a:bodyPr rtlCol="0"/>
          <a:lstStyle/>
          <a:p>
            <a:pPr/>
            <a:fld id="{02853650-B6CA-4912-A481-02441EA071BE}" type="slidenum"/>
            <a:endParaRPr dirty="0" lang="en-US"/>
          </a:p>
        </p:txBody>
      </p:sp>
    </p:spTree>
    <p:extLst>
      <p:ext uri="{C09318D4-6852-45C4-86CC-01E2EA5BB2B8}">
        <p14:creationId xmlns:p14="http://schemas.microsoft.com/office/powerpoint/2010/main" val="1723615292282"/>
      </p:ext>
    </p:extLst>
  </p:cSld>
  <p:clrMapOvr>
    <a:masterClrMapping/>
  </p:clrMapOvr>
</p:sldLayout>
</file>

<file path=ppt/slideLayouts/slideLayout2.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
  <p:cSld name="Title and Content">
    <p:spTree>
      <p:nvGrpSpPr>
        <p:cNvPr id="1" name=""/>
        <p:cNvGrpSpPr/>
        <p:nvPr/>
      </p:nvGrpSpPr>
      <p:grpSpPr>
        <a:xfrm>
          <a:off x="0" y="0"/>
          <a:ext cx="0" cy="0"/>
          <a:chOff x="0" y="0"/>
          <a:chExt cx="0" cy="0"/>
        </a:xfrm>
      </p:grpSpPr>
      <p:sp>
        <p:nvSpPr>
          <p:cNvPr id="2" name="Title 1">
            <a:extLst>
              <a:ext uri="{9A3AD90F-3563-4314-AE73-7369F84F9DD6}">
                <a16:creationId xmlns:a16="http://schemas.microsoft.com/office/drawing/2010/main" id="{BD9C7F3E-AB68-4947-821F-8B23FB912B04}"/>
              </a:ext>
            </a:extLst>
          </p:cNvPr>
          <p:cNvSpPr>
            <a:spLocks noGrp="true"/>
          </p:cNvSpPr>
          <p:nvPr>
            <p:ph type="title"/>
          </p:nvPr>
        </p:nvSpPr>
        <p:spPr/>
        <p:txBody>
          <a:bodyPr rtlCol="0"/>
          <a:lstStyle/>
          <a:p>
            <a:pPr/>
            <a:r>
              <a:rPr dirty="0" lang="en-US"/>
              <a:t>Click to edit Master title style</a:t>
            </a:r>
            <a:endParaRPr dirty="0" lang="en-US"/>
          </a:p>
        </p:txBody>
      </p:sp>
      <p:sp>
        <p:nvSpPr>
          <p:cNvPr id="3" name="Content Placeholder 2">
            <a:extLst>
              <a:ext uri="{6B86105D-3140-4671-8CF1-DB453B04628C}">
                <a16:creationId xmlns:a16="http://schemas.microsoft.com/office/drawing/2010/main" id="{32FCD324-A908-49FE-B1C1-0FE1E09AA208}"/>
              </a:ext>
            </a:extLst>
          </p:cNvPr>
          <p:cNvSpPr>
            <a:spLocks noGrp="true"/>
          </p:cNvSpPr>
          <p:nvPr>
            <p:ph idx="1"/>
          </p:nvPr>
        </p:nvSpPr>
        <p:spPr/>
        <p:txBody>
          <a:bodyPr rtlCol="0"/>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Date Placeholder 3">
            <a:extLst>
              <a:ext uri="{15C90B5F-63B0-4A73-A827-859A07506BFA}">
                <a16:creationId xmlns:a16="http://schemas.microsoft.com/office/drawing/2010/main" id="{0ADC1B26-1ADE-4BA4-84C2-D96639C70914}"/>
              </a:ext>
            </a:extLst>
          </p:cNvPr>
          <p:cNvSpPr>
            <a:spLocks noGrp="true"/>
          </p:cNvSpPr>
          <p:nvPr>
            <p:ph idx="10" sz="half" type="dt"/>
          </p:nvPr>
        </p:nvSpPr>
        <p:spPr/>
        <p:txBody>
          <a:bodyPr rtlCol="0"/>
          <a:lstStyle/>
          <a:p>
            <a:pPr/>
            <a:fld id="{A1FEBB4A-6703-47FD-A1A2-23768F5ECB2F}" type="datetime1">
              <a:t>8/14/2024</a:t>
            </a:fld>
            <a:endParaRPr dirty="0" lang="en-US"/>
          </a:p>
        </p:txBody>
      </p:sp>
      <p:sp>
        <p:nvSpPr>
          <p:cNvPr id="5" name="Footer Placeholder 4">
            <a:extLst>
              <a:ext uri="{BD323097-93CB-40CC-BA11-D9EE5B9E842C}">
                <a16:creationId xmlns:a16="http://schemas.microsoft.com/office/drawing/2010/main" id="{618C6866-C937-4B9B-BC9E-C2B79D6E91C9}"/>
              </a:ext>
            </a:extLst>
          </p:cNvPr>
          <p:cNvSpPr>
            <a:spLocks noGrp="true"/>
          </p:cNvSpPr>
          <p:nvPr>
            <p:ph idx="11" sz="quarter" type="ftr"/>
          </p:nvPr>
        </p:nvSpPr>
        <p:spPr/>
        <p:txBody>
          <a:bodyPr rtlCol="0"/>
          <a:lstStyle/>
          <a:p>
            <a:pPr/>
            <a:r>
              <a:rPr dirty="0" lang="en-US"/>
              <a:t/>
            </a:r>
            <a:endParaRPr dirty="0" lang="en-US"/>
          </a:p>
        </p:txBody>
      </p:sp>
      <p:sp>
        <p:nvSpPr>
          <p:cNvPr id="6" name="Slide Number Placeholder 5">
            <a:extLst>
              <a:ext uri="{A3438DB5-207A-40CB-865C-8091443B7F33}">
                <a16:creationId xmlns:a16="http://schemas.microsoft.com/office/drawing/2010/main" id="{4C8252D0-5F9D-4CBA-A614-3C268CD948C3}"/>
              </a:ext>
            </a:extLst>
          </p:cNvPr>
          <p:cNvSpPr>
            <a:spLocks noGrp="true"/>
          </p:cNvSpPr>
          <p:nvPr>
            <p:ph idx="12" sz="quarter" type="sldNum"/>
          </p:nvPr>
        </p:nvSpPr>
        <p:spPr/>
        <p:txBody>
          <a:bodyPr rtlCol="0"/>
          <a:lstStyle/>
          <a:p>
            <a:pPr/>
            <a:fld id="{2D897950-B2EE-4A37-972D-A352E17B802C}" type="slidenum"/>
            <a:endParaRPr dirty="0" lang="en-US"/>
          </a:p>
        </p:txBody>
      </p:sp>
    </p:spTree>
    <p:extLst>
      <p:ext uri="{2E3E1D86-B9BB-450E-A3D9-6C649602F360}">
        <p14:creationId xmlns:p14="http://schemas.microsoft.com/office/powerpoint/2010/main" val="1723615292261"/>
      </p:ext>
    </p:extLst>
  </p:cSld>
  <p:clrMapOvr>
    <a:masterClrMapping/>
  </p:clrMapOvr>
</p:sldLayout>
</file>

<file path=ppt/slideLayouts/slideLayout3.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secHead">
  <p:cSld name="Section Header">
    <p:spTree>
      <p:nvGrpSpPr>
        <p:cNvPr id="1" name=""/>
        <p:cNvGrpSpPr/>
        <p:nvPr/>
      </p:nvGrpSpPr>
      <p:grpSpPr>
        <a:xfrm>
          <a:off x="0" y="0"/>
          <a:ext cx="0" cy="0"/>
          <a:chOff x="0" y="0"/>
          <a:chExt cx="0" cy="0"/>
        </a:xfrm>
      </p:grpSpPr>
      <p:sp>
        <p:nvSpPr>
          <p:cNvPr id="2" name="Title 1">
            <a:extLst>
              <a:ext uri="{1622FB8F-C874-4996-ADD3-EA299186A3D6}">
                <a16:creationId xmlns:a16="http://schemas.microsoft.com/office/drawing/2010/main" id="{D8796EA1-8CBD-41F1-A058-3A738EB037DD}"/>
              </a:ext>
            </a:extLst>
          </p:cNvPr>
          <p:cNvSpPr>
            <a:spLocks noGrp="true"/>
          </p:cNvSpPr>
          <p:nvPr>
            <p:ph type="title"/>
          </p:nvPr>
        </p:nvSpPr>
        <p:spPr>
          <a:xfrm rot="0">
            <a:off x="677334" y="2700867"/>
            <a:ext cx="8596668" cy="1826581"/>
          </a:xfrm>
        </p:spPr>
        <p:txBody>
          <a:bodyPr anchor="b" rtlCol="0"/>
          <a:lstStyle>
            <a:lvl1pPr algn="l" lvl="0">
              <a:defRPr b="0" cap="none" dirty="0" lang="en-US" sz="4000">
                <a:latin typeface="+mj-lt"/>
              </a:defRPr>
            </a:lvl1pPr>
          </a:lstStyle>
          <a:p>
            <a:pPr/>
            <a:r>
              <a:rPr dirty="0" lang="en-US"/>
              <a:t>Click to edit Master title style</a:t>
            </a:r>
            <a:endParaRPr dirty="0" lang="en-US"/>
          </a:p>
        </p:txBody>
      </p:sp>
      <p:sp>
        <p:nvSpPr>
          <p:cNvPr id="3" name="Text Placeholder 2">
            <a:extLst>
              <a:ext uri="{DCF7BD22-86B1-44DC-B99B-4DBBB758D8E9}">
                <a16:creationId xmlns:a16="http://schemas.microsoft.com/office/drawing/2010/main" id="{EFFB02AC-6B02-4C25-9C22-F494BEE01473}"/>
              </a:ext>
            </a:extLst>
          </p:cNvPr>
          <p:cNvSpPr>
            <a:spLocks noGrp="true"/>
          </p:cNvSpPr>
          <p:nvPr>
            <p:ph idx="1" type="body"/>
          </p:nvPr>
        </p:nvSpPr>
        <p:spPr>
          <a:xfrm rot="0">
            <a:off x="677334" y="4527448"/>
            <a:ext cx="8596668" cy="860400"/>
          </a:xfrm>
        </p:spPr>
        <p:txBody>
          <a:bodyPr anchor="t" rtlCol="0"/>
          <a:lstStyle>
            <a:lvl1pPr algn="l" indent="0" lvl="0" marL="0">
              <a:buNone/>
              <a:defRPr dirty="0" lang="en-US" sz="2000">
                <a:solidFill>
                  <a:schemeClr val="tx1">
                    <a:lumMod val="50000"/>
                    <a:lumOff val="50000"/>
                  </a:schemeClr>
                </a:solidFill>
              </a:defRPr>
            </a:lvl1pPr>
            <a:lvl2pPr indent="0" lvl="1" marL="457200">
              <a:buNone/>
              <a:defRPr dirty="0" lang="en-US" sz="1800">
                <a:solidFill>
                  <a:schemeClr val="tx1">
                    <a:tint val="75000"/>
                  </a:schemeClr>
                </a:solidFill>
              </a:defRPr>
            </a:lvl2pPr>
            <a:lvl3pPr indent="0" lvl="2" marL="914400">
              <a:buNone/>
              <a:defRPr dirty="0" lang="en-US" sz="1600">
                <a:solidFill>
                  <a:schemeClr val="tx1">
                    <a:tint val="75000"/>
                  </a:schemeClr>
                </a:solidFill>
              </a:defRPr>
            </a:lvl3pPr>
            <a:lvl4pPr indent="0" lvl="3" marL="1371600">
              <a:buNone/>
              <a:defRPr dirty="0" lang="en-US" sz="1400">
                <a:solidFill>
                  <a:schemeClr val="tx1">
                    <a:tint val="75000"/>
                  </a:schemeClr>
                </a:solidFill>
              </a:defRPr>
            </a:lvl4pPr>
            <a:lvl5pPr indent="0" lvl="4" marL="1828800">
              <a:buNone/>
              <a:defRPr dirty="0" lang="en-US" sz="1400">
                <a:solidFill>
                  <a:schemeClr val="tx1">
                    <a:tint val="75000"/>
                  </a:schemeClr>
                </a:solidFill>
              </a:defRPr>
            </a:lvl5pPr>
            <a:lvl6pPr indent="0" lvl="5" marL="2286000">
              <a:buNone/>
              <a:defRPr dirty="0" lang="en-US" sz="1400">
                <a:solidFill>
                  <a:schemeClr val="tx1">
                    <a:tint val="75000"/>
                  </a:schemeClr>
                </a:solidFill>
              </a:defRPr>
            </a:lvl6pPr>
            <a:lvl7pPr indent="0" lvl="6" marL="2743200">
              <a:buNone/>
              <a:defRPr dirty="0" lang="en-US" sz="1400">
                <a:solidFill>
                  <a:schemeClr val="tx1">
                    <a:tint val="75000"/>
                  </a:schemeClr>
                </a:solidFill>
              </a:defRPr>
            </a:lvl7pPr>
            <a:lvl8pPr indent="0" lvl="7" marL="3200400">
              <a:buNone/>
              <a:defRPr dirty="0" lang="en-US" sz="1400">
                <a:solidFill>
                  <a:schemeClr val="tx1">
                    <a:tint val="75000"/>
                  </a:schemeClr>
                </a:solidFill>
              </a:defRPr>
            </a:lvl8pPr>
            <a:lvl9pPr indent="0" lvl="8" marL="3657600">
              <a:buNone/>
              <a:defRPr dirty="0" lang="en-US" sz="1400">
                <a:solidFill>
                  <a:schemeClr val="tx1">
                    <a:tint val="75000"/>
                  </a:schemeClr>
                </a:solidFill>
              </a:defRPr>
            </a:lvl9pPr>
          </a:lstStyle>
          <a:p>
            <a:pPr lvl="0"/>
            <a:r>
              <a:rPr dirty="0" lang="en-US"/>
              <a:t>Click to edit Master text styles</a:t>
            </a:r>
            <a:endParaRPr dirty="0" lang="en-US"/>
          </a:p>
        </p:txBody>
      </p:sp>
      <p:sp>
        <p:nvSpPr>
          <p:cNvPr id="4" name="Date Placeholder 3">
            <a:extLst>
              <a:ext uri="{E78FB1AD-A0DF-4C2A-8514-45AFD1D0395E}">
                <a16:creationId xmlns:a16="http://schemas.microsoft.com/office/drawing/2010/main" id="{094BA63D-99A2-47F0-9991-DF2156E570AE}"/>
              </a:ext>
            </a:extLst>
          </p:cNvPr>
          <p:cNvSpPr>
            <a:spLocks noGrp="true"/>
          </p:cNvSpPr>
          <p:nvPr>
            <p:ph idx="10" sz="half" type="dt"/>
          </p:nvPr>
        </p:nvSpPr>
        <p:spPr/>
        <p:txBody>
          <a:bodyPr rtlCol="0"/>
          <a:lstStyle/>
          <a:p>
            <a:pPr/>
            <a:fld id="{15AA7598-C025-40F3-A4E7-2DE9F72089F7}" type="datetime1">
              <a:t>8/14/2024</a:t>
            </a:fld>
            <a:endParaRPr dirty="0" lang="en-US"/>
          </a:p>
        </p:txBody>
      </p:sp>
      <p:sp>
        <p:nvSpPr>
          <p:cNvPr id="5" name="Footer Placeholder 4">
            <a:extLst>
              <a:ext uri="{1A2C552D-010A-4F97-AF0A-C3DA24A29053}">
                <a16:creationId xmlns:a16="http://schemas.microsoft.com/office/drawing/2010/main" id="{D1AD9A87-D4D0-442A-B19C-F68737C22036}"/>
              </a:ext>
            </a:extLst>
          </p:cNvPr>
          <p:cNvSpPr>
            <a:spLocks noGrp="true"/>
          </p:cNvSpPr>
          <p:nvPr>
            <p:ph idx="11" sz="quarter" type="ftr"/>
          </p:nvPr>
        </p:nvSpPr>
        <p:spPr/>
        <p:txBody>
          <a:bodyPr rtlCol="0"/>
          <a:lstStyle/>
          <a:p>
            <a:pPr/>
            <a:r>
              <a:rPr dirty="0" lang="en-US"/>
              <a:t/>
            </a:r>
            <a:endParaRPr dirty="0" lang="en-US"/>
          </a:p>
        </p:txBody>
      </p:sp>
      <p:sp>
        <p:nvSpPr>
          <p:cNvPr id="6" name="Slide Number Placeholder 5">
            <a:extLst>
              <a:ext uri="{D2230DC0-C06A-45E5-9D37-F49A9EF35403}">
                <a16:creationId xmlns:a16="http://schemas.microsoft.com/office/drawing/2010/main" id="{A523E260-FB6B-4C9C-AB00-A62CDF08503F}"/>
              </a:ext>
            </a:extLst>
          </p:cNvPr>
          <p:cNvSpPr>
            <a:spLocks noGrp="true"/>
          </p:cNvSpPr>
          <p:nvPr>
            <p:ph idx="12" sz="quarter" type="sldNum"/>
          </p:nvPr>
        </p:nvSpPr>
        <p:spPr/>
        <p:txBody>
          <a:bodyPr rtlCol="0"/>
          <a:lstStyle/>
          <a:p>
            <a:pPr/>
            <a:fld id="{EAC7D658-751B-41CC-ABBC-A11A6DA54EA2}" type="slidenum"/>
            <a:endParaRPr dirty="0" lang="en-US"/>
          </a:p>
        </p:txBody>
      </p:sp>
    </p:spTree>
    <p:extLst>
      <p:ext uri="{07EFE0AA-C28C-420A-A114-D5E551620CE0}">
        <p14:creationId xmlns:p14="http://schemas.microsoft.com/office/powerpoint/2010/main" val="1723615292262"/>
      </p:ext>
    </p:extLst>
  </p:cSld>
  <p:clrMapOvr>
    <a:masterClrMapping/>
  </p:clrMapOvr>
</p:sldLayout>
</file>

<file path=ppt/slideLayouts/slideLayout4.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woObj">
  <p:cSld name="Two Content">
    <p:spTree>
      <p:nvGrpSpPr>
        <p:cNvPr id="1" name=""/>
        <p:cNvGrpSpPr/>
        <p:nvPr/>
      </p:nvGrpSpPr>
      <p:grpSpPr>
        <a:xfrm>
          <a:off x="0" y="0"/>
          <a:ext cx="0" cy="0"/>
          <a:chOff x="0" y="0"/>
          <a:chExt cx="0" cy="0"/>
        </a:xfrm>
      </p:grpSpPr>
      <p:sp>
        <p:nvSpPr>
          <p:cNvPr id="2" name="Title 1">
            <a:extLst>
              <a:ext uri="{B59E045C-F383-4EC5-AE62-7BBE05888659}">
                <a16:creationId xmlns:a16="http://schemas.microsoft.com/office/drawing/2010/main" id="{1589BBE1-4245-4D3D-A931-B34C54DD109C}"/>
              </a:ext>
            </a:extLst>
          </p:cNvPr>
          <p:cNvSpPr>
            <a:spLocks noGrp="true"/>
          </p:cNvSpPr>
          <p:nvPr>
            <p:ph type="title"/>
          </p:nvPr>
        </p:nvSpPr>
        <p:spPr/>
        <p:txBody>
          <a:bodyPr rtlCol="0"/>
          <a:lstStyle/>
          <a:p>
            <a:pPr/>
            <a:r>
              <a:rPr dirty="0" lang="en-US"/>
              <a:t>Click to edit Master title style</a:t>
            </a:r>
            <a:endParaRPr dirty="0" lang="en-US"/>
          </a:p>
        </p:txBody>
      </p:sp>
      <p:sp>
        <p:nvSpPr>
          <p:cNvPr id="3" name="Content Placeholder 2">
            <a:extLst>
              <a:ext uri="{4C6C0969-823E-4B49-8237-FCCFFC3900A0}">
                <a16:creationId xmlns:a16="http://schemas.microsoft.com/office/drawing/2010/main" id="{7A3F907A-C773-441B-AE72-6945DF45F550}"/>
              </a:ext>
            </a:extLst>
          </p:cNvPr>
          <p:cNvSpPr>
            <a:spLocks noGrp="true"/>
          </p:cNvSpPr>
          <p:nvPr>
            <p:ph idx="1"/>
          </p:nvPr>
        </p:nvSpPr>
        <p:spPr>
          <a:xfrm rot="0">
            <a:off x="677334" y="2160588"/>
            <a:ext cx="4184035" cy="3880772"/>
          </a:xfrm>
        </p:spPr>
        <p:txBody>
          <a:bodyPr rtlCol="0"/>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Content Placeholder 3">
            <a:extLst>
              <a:ext uri="{E6EA8871-2BF6-4119-9DF6-806B8235EF89}">
                <a16:creationId xmlns:a16="http://schemas.microsoft.com/office/drawing/2010/main" id="{326E963E-7F1D-408D-B352-1EB4D15106E4}"/>
              </a:ext>
            </a:extLst>
          </p:cNvPr>
          <p:cNvSpPr>
            <a:spLocks noGrp="true"/>
          </p:cNvSpPr>
          <p:nvPr>
            <p:ph idx="2"/>
          </p:nvPr>
        </p:nvSpPr>
        <p:spPr>
          <a:xfrm rot="0">
            <a:off x="5089969" y="2160588"/>
            <a:ext cx="4184034" cy="3880773"/>
          </a:xfrm>
        </p:spPr>
        <p:txBody>
          <a:bodyPr rtlCol="0"/>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Date Placeholder 4">
            <a:extLst>
              <a:ext uri="{D23A3E54-13BD-41D1-A1DC-AEF10DC54EBF}">
                <a16:creationId xmlns:a16="http://schemas.microsoft.com/office/drawing/2010/main" id="{32237325-CD68-41B3-9AF0-2BF335B69E0F}"/>
              </a:ext>
            </a:extLst>
          </p:cNvPr>
          <p:cNvSpPr>
            <a:spLocks noGrp="true"/>
          </p:cNvSpPr>
          <p:nvPr>
            <p:ph idx="10" sz="half" type="dt"/>
          </p:nvPr>
        </p:nvSpPr>
        <p:spPr/>
        <p:txBody>
          <a:bodyPr rtlCol="0"/>
          <a:lstStyle/>
          <a:p>
            <a:pPr/>
            <a:fld id="{92FFEFEA-5E68-428E-BA97-1CD15BB39E15}" type="datetime1">
              <a:t>8/14/2024</a:t>
            </a:fld>
            <a:endParaRPr dirty="0" lang="en-US"/>
          </a:p>
        </p:txBody>
      </p:sp>
      <p:sp>
        <p:nvSpPr>
          <p:cNvPr id="6" name="Footer Placeholder 5">
            <a:extLst>
              <a:ext uri="{F7BE5A79-1A2E-4960-9958-0C136973F160}">
                <a16:creationId xmlns:a16="http://schemas.microsoft.com/office/drawing/2010/main" id="{94E9D583-00A8-4807-810F-5125CDFD9719}"/>
              </a:ext>
            </a:extLst>
          </p:cNvPr>
          <p:cNvSpPr>
            <a:spLocks noGrp="true"/>
          </p:cNvSpPr>
          <p:nvPr>
            <p:ph idx="11" sz="quarter" type="ftr"/>
          </p:nvPr>
        </p:nvSpPr>
        <p:spPr/>
        <p:txBody>
          <a:bodyPr rtlCol="0"/>
          <a:lstStyle/>
          <a:p>
            <a:pPr/>
            <a:r>
              <a:rPr dirty="0" lang="en-US"/>
              <a:t/>
            </a:r>
            <a:endParaRPr dirty="0" lang="en-US"/>
          </a:p>
        </p:txBody>
      </p:sp>
      <p:sp>
        <p:nvSpPr>
          <p:cNvPr id="7" name="Slide Number Placeholder 6">
            <a:extLst>
              <a:ext uri="{295B5E8D-5CA7-41B7-91A1-30538A3827C9}">
                <a16:creationId xmlns:a16="http://schemas.microsoft.com/office/drawing/2010/main" id="{933C57C1-469A-47F4-A4C3-09C4FD19DDBB}"/>
              </a:ext>
            </a:extLst>
          </p:cNvPr>
          <p:cNvSpPr>
            <a:spLocks noGrp="true"/>
          </p:cNvSpPr>
          <p:nvPr>
            <p:ph idx="12" sz="quarter" type="sldNum"/>
          </p:nvPr>
        </p:nvSpPr>
        <p:spPr/>
        <p:txBody>
          <a:bodyPr rtlCol="0"/>
          <a:lstStyle/>
          <a:p>
            <a:pPr/>
            <a:fld id="{0B37D5D5-8966-454C-A384-DD38F1F2C0CC}" type="slidenum"/>
            <a:endParaRPr dirty="0" lang="en-US"/>
          </a:p>
        </p:txBody>
      </p:sp>
    </p:spTree>
    <p:extLst>
      <p:ext uri="{5BEE866E-3277-4860-94FA-D7CDD07CA248}">
        <p14:creationId xmlns:p14="http://schemas.microsoft.com/office/powerpoint/2010/main" val="1723615292264"/>
      </p:ext>
    </p:extLst>
  </p:cSld>
  <p:clrMapOvr>
    <a:masterClrMapping/>
  </p:clrMapOvr>
</p:sldLayout>
</file>

<file path=ppt/slideLayouts/slideLayout5.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woTxTwoObj">
  <p:cSld name="Comparison">
    <p:spTree>
      <p:nvGrpSpPr>
        <p:cNvPr id="1" name=""/>
        <p:cNvGrpSpPr/>
        <p:nvPr/>
      </p:nvGrpSpPr>
      <p:grpSpPr>
        <a:xfrm>
          <a:off x="0" y="0"/>
          <a:ext cx="0" cy="0"/>
          <a:chOff x="0" y="0"/>
          <a:chExt cx="0" cy="0"/>
        </a:xfrm>
      </p:grpSpPr>
      <p:sp>
        <p:nvSpPr>
          <p:cNvPr id="2" name="Title 1">
            <a:extLst>
              <a:ext uri="{E518E48C-D115-4C04-A617-964E49A1FB17}">
                <a16:creationId xmlns:a16="http://schemas.microsoft.com/office/drawing/2010/main" id="{099A61B1-8A38-4663-B506-8C74FF34BD7F}"/>
              </a:ext>
            </a:extLst>
          </p:cNvPr>
          <p:cNvSpPr>
            <a:spLocks noGrp="true"/>
          </p:cNvSpPr>
          <p:nvPr>
            <p:ph type="title"/>
          </p:nvPr>
        </p:nvSpPr>
        <p:spPr/>
        <p:txBody>
          <a:bodyPr rtlCol="0"/>
          <a:lstStyle>
            <a:lvl1pPr lvl="0"/>
          </a:lstStyle>
          <a:p>
            <a:pPr/>
            <a:r>
              <a:rPr dirty="0" lang="en-US"/>
              <a:t>Click to edit Master title style</a:t>
            </a:r>
            <a:endParaRPr dirty="0" lang="en-US"/>
          </a:p>
        </p:txBody>
      </p:sp>
      <p:sp>
        <p:nvSpPr>
          <p:cNvPr id="3" name="Text Placeholder 2">
            <a:extLst>
              <a:ext uri="{D19CEBF8-BF53-4280-90D5-77F551EF24D8}">
                <a16:creationId xmlns:a16="http://schemas.microsoft.com/office/drawing/2010/main" id="{D0AD3505-2670-4659-AC66-DB116C1269E5}"/>
              </a:ext>
            </a:extLst>
          </p:cNvPr>
          <p:cNvSpPr>
            <a:spLocks noGrp="true"/>
          </p:cNvSpPr>
          <p:nvPr>
            <p:ph idx="1" type="body"/>
          </p:nvPr>
        </p:nvSpPr>
        <p:spPr>
          <a:xfrm rot="0">
            <a:off x="675745" y="2160983"/>
            <a:ext cx="4185623" cy="576262"/>
          </a:xfrm>
        </p:spPr>
        <p:txBody>
          <a:bodyPr anchor="b" rtlCol="0">
            <a:noAutofit/>
          </a:bodyPr>
          <a:lstStyle>
            <a:lvl1pPr indent="0" lvl="0" marL="0">
              <a:buNone/>
              <a:defRPr b="0" dirty="0" lang="en-US" sz="2400">
                <a:latin typeface="+mn-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Click to edit Master text styles</a:t>
            </a:r>
            <a:endParaRPr dirty="0" lang="en-US"/>
          </a:p>
        </p:txBody>
      </p:sp>
      <p:sp>
        <p:nvSpPr>
          <p:cNvPr id="4" name="Content Placeholder 3">
            <a:extLst>
              <a:ext uri="{F27121B8-F6E9-4011-9C5D-8E2DF62E684F}">
                <a16:creationId xmlns:a16="http://schemas.microsoft.com/office/drawing/2010/main" id="{67DEC63F-2486-451A-A76D-761658AA3C71}"/>
              </a:ext>
            </a:extLst>
          </p:cNvPr>
          <p:cNvSpPr>
            <a:spLocks noGrp="true"/>
          </p:cNvSpPr>
          <p:nvPr>
            <p:ph idx="2"/>
          </p:nvPr>
        </p:nvSpPr>
        <p:spPr>
          <a:xfrm rot="0">
            <a:off x="675745" y="2737245"/>
            <a:ext cx="4185623" cy="3304117"/>
          </a:xfrm>
        </p:spPr>
        <p:txBody>
          <a:bodyPr rtlCol="0">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5" name="Text Placeholder 4">
            <a:extLst>
              <a:ext uri="{091947EE-1A50-4A29-936A-2A13443A087B}">
                <a16:creationId xmlns:a16="http://schemas.microsoft.com/office/drawing/2010/main" id="{662A9E7F-1FA1-4D0F-915D-3F2E1DBEAE8D}"/>
              </a:ext>
            </a:extLst>
          </p:cNvPr>
          <p:cNvSpPr>
            <a:spLocks noGrp="true"/>
          </p:cNvSpPr>
          <p:nvPr>
            <p:ph idx="3" type="body"/>
          </p:nvPr>
        </p:nvSpPr>
        <p:spPr>
          <a:xfrm rot="0">
            <a:off x="5088383" y="2160983"/>
            <a:ext cx="4185617" cy="576262"/>
          </a:xfrm>
        </p:spPr>
        <p:txBody>
          <a:bodyPr anchor="b" rtlCol="0">
            <a:noAutofit/>
          </a:bodyPr>
          <a:lstStyle>
            <a:lvl1pPr indent="0" lvl="0" marL="0">
              <a:buNone/>
              <a:defRPr b="0" dirty="0" lang="en-US" sz="2400">
                <a:latin typeface="+mn-lt"/>
              </a:defRPr>
            </a:lvl1pPr>
            <a:lvl2pPr indent="0" lvl="1" marL="457200">
              <a:buNone/>
              <a:defRPr b="1" dirty="0" lang="en-US" sz="2000">
                <a:latin typeface="+mn-lt"/>
              </a:defRPr>
            </a:lvl2pPr>
            <a:lvl3pPr indent="0" lvl="2" marL="914400">
              <a:buNone/>
              <a:defRPr b="1" dirty="0" lang="en-US" sz="1800">
                <a:latin typeface="+mn-lt"/>
              </a:defRPr>
            </a:lvl3pPr>
            <a:lvl4pPr indent="0" lvl="3" marL="1371600">
              <a:buNone/>
              <a:defRPr b="1" dirty="0" lang="en-US" sz="1600">
                <a:latin typeface="+mn-lt"/>
              </a:defRPr>
            </a:lvl4pPr>
            <a:lvl5pPr indent="0" lvl="4" marL="1828800">
              <a:buNone/>
              <a:defRPr b="1" dirty="0" lang="en-US" sz="1600">
                <a:latin typeface="+mn-lt"/>
              </a:defRPr>
            </a:lvl5pPr>
            <a:lvl6pPr indent="0" lvl="5" marL="2286000">
              <a:buNone/>
              <a:defRPr b="1" dirty="0" lang="en-US" sz="1600">
                <a:latin typeface="+mn-lt"/>
              </a:defRPr>
            </a:lvl6pPr>
            <a:lvl7pPr indent="0" lvl="6" marL="2743200">
              <a:buNone/>
              <a:defRPr b="1" dirty="0" lang="en-US" sz="1600">
                <a:latin typeface="+mn-lt"/>
              </a:defRPr>
            </a:lvl7pPr>
            <a:lvl8pPr indent="0" lvl="7" marL="3200400">
              <a:buNone/>
              <a:defRPr b="1" dirty="0" lang="en-US" sz="1600">
                <a:latin typeface="+mn-lt"/>
              </a:defRPr>
            </a:lvl8pPr>
            <a:lvl9pPr indent="0" lvl="8" marL="3657600">
              <a:buNone/>
              <a:defRPr b="1" dirty="0" lang="en-US" sz="1600">
                <a:latin typeface="+mn-lt"/>
              </a:defRPr>
            </a:lvl9pPr>
          </a:lstStyle>
          <a:p>
            <a:pPr lvl="0"/>
            <a:r>
              <a:rPr dirty="0" lang="en-US"/>
              <a:t>Click to edit Master text styles</a:t>
            </a:r>
            <a:endParaRPr dirty="0" lang="en-US"/>
          </a:p>
        </p:txBody>
      </p:sp>
      <p:sp>
        <p:nvSpPr>
          <p:cNvPr id="6" name="Content Placeholder 5">
            <a:extLst>
              <a:ext uri="{8416D72B-951B-420B-A396-4B718AF41D64}">
                <a16:creationId xmlns:a16="http://schemas.microsoft.com/office/drawing/2010/main" id="{72FF8A65-938A-4451-9D89-CC440100B2AC}"/>
              </a:ext>
            </a:extLst>
          </p:cNvPr>
          <p:cNvSpPr>
            <a:spLocks noGrp="true"/>
          </p:cNvSpPr>
          <p:nvPr>
            <p:ph idx="4"/>
          </p:nvPr>
        </p:nvSpPr>
        <p:spPr>
          <a:xfrm rot="0">
            <a:off x="5088384" y="2737245"/>
            <a:ext cx="4185617" cy="3304117"/>
          </a:xfrm>
        </p:spPr>
        <p:txBody>
          <a:bodyPr rtlCol="0">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7" name="Date Placeholder 6">
            <a:extLst>
              <a:ext uri="{D9301BFF-2A7B-4D4F-A1CF-A3406B54DB56}">
                <a16:creationId xmlns:a16="http://schemas.microsoft.com/office/drawing/2010/main" id="{C1593124-98F6-4EA8-8041-75494E6A1355}"/>
              </a:ext>
            </a:extLst>
          </p:cNvPr>
          <p:cNvSpPr>
            <a:spLocks noGrp="true"/>
          </p:cNvSpPr>
          <p:nvPr>
            <p:ph idx="10" sz="half" type="dt"/>
          </p:nvPr>
        </p:nvSpPr>
        <p:spPr/>
        <p:txBody>
          <a:bodyPr rtlCol="0"/>
          <a:lstStyle/>
          <a:p>
            <a:pPr/>
            <a:fld id="{5350718F-252B-4BD0-AB29-CEC21D99AB37}" type="datetime1">
              <a:t>8/14/2024</a:t>
            </a:fld>
            <a:endParaRPr dirty="0" lang="en-US"/>
          </a:p>
        </p:txBody>
      </p:sp>
      <p:sp>
        <p:nvSpPr>
          <p:cNvPr id="8" name="Footer Placeholder 7">
            <a:extLst>
              <a:ext uri="{D7B65753-9E04-443B-A2CB-0316EB76B756}">
                <a16:creationId xmlns:a16="http://schemas.microsoft.com/office/drawing/2010/main" id="{AA914C9D-8341-44EA-A4A9-D90139BAC436}"/>
              </a:ext>
            </a:extLst>
          </p:cNvPr>
          <p:cNvSpPr>
            <a:spLocks noGrp="true"/>
          </p:cNvSpPr>
          <p:nvPr>
            <p:ph idx="11" sz="quarter" type="ftr"/>
          </p:nvPr>
        </p:nvSpPr>
        <p:spPr/>
        <p:txBody>
          <a:bodyPr rtlCol="0"/>
          <a:lstStyle/>
          <a:p>
            <a:pPr/>
            <a:r>
              <a:rPr dirty="0" lang="en-US"/>
              <a:t/>
            </a:r>
            <a:endParaRPr dirty="0" lang="en-US"/>
          </a:p>
        </p:txBody>
      </p:sp>
      <p:sp>
        <p:nvSpPr>
          <p:cNvPr id="9" name="Slide Number Placeholder 8">
            <a:extLst>
              <a:ext uri="{29D0D517-3CD8-4199-B7D8-7072BA43CFCA}">
                <a16:creationId xmlns:a16="http://schemas.microsoft.com/office/drawing/2010/main" id="{1824F97A-5D37-43D7-8DF1-B6D9701F4F26}"/>
              </a:ext>
            </a:extLst>
          </p:cNvPr>
          <p:cNvSpPr>
            <a:spLocks noGrp="true"/>
          </p:cNvSpPr>
          <p:nvPr>
            <p:ph idx="12" sz="quarter" type="sldNum"/>
          </p:nvPr>
        </p:nvSpPr>
        <p:spPr/>
        <p:txBody>
          <a:bodyPr rtlCol="0"/>
          <a:lstStyle/>
          <a:p>
            <a:pPr/>
            <a:fld id="{EF463687-3C0A-4CEA-9D8F-625EFC91C35D}" type="slidenum"/>
            <a:endParaRPr dirty="0" lang="en-US"/>
          </a:p>
        </p:txBody>
      </p:sp>
    </p:spTree>
    <p:extLst>
      <p:ext uri="{1D132138-199B-41A6-BD7A-A861B2EC9DF6}">
        <p14:creationId xmlns:p14="http://schemas.microsoft.com/office/powerpoint/2010/main" val="1723615292265"/>
      </p:ext>
    </p:extLst>
  </p:cSld>
  <p:clrMapOvr>
    <a:masterClrMapping/>
  </p:clrMapOvr>
</p:sldLayout>
</file>

<file path=ppt/slideLayouts/slideLayout6.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titleOnly">
  <p:cSld name="Title Only">
    <p:spTree>
      <p:nvGrpSpPr>
        <p:cNvPr id="1" name=""/>
        <p:cNvGrpSpPr/>
        <p:nvPr/>
      </p:nvGrpSpPr>
      <p:grpSpPr>
        <a:xfrm>
          <a:off x="0" y="0"/>
          <a:ext cx="0" cy="0"/>
          <a:chOff x="0" y="0"/>
          <a:chExt cx="0" cy="0"/>
        </a:xfrm>
      </p:grpSpPr>
      <p:sp>
        <p:nvSpPr>
          <p:cNvPr id="2" name="Title 1">
            <a:extLst>
              <a:ext uri="{38DED7C0-9720-42F1-95BC-121BBE5D45D1}">
                <a16:creationId xmlns:a16="http://schemas.microsoft.com/office/drawing/2010/main" id="{43758B7B-A0D2-4E89-98CC-1A2855C31E34}"/>
              </a:ext>
            </a:extLst>
          </p:cNvPr>
          <p:cNvSpPr>
            <a:spLocks noGrp="true"/>
          </p:cNvSpPr>
          <p:nvPr>
            <p:ph type="title"/>
          </p:nvPr>
        </p:nvSpPr>
        <p:spPr>
          <a:xfrm rot="0">
            <a:off x="677334" y="609600"/>
            <a:ext cx="8596668" cy="1320799"/>
          </a:xfrm>
        </p:spPr>
        <p:txBody>
          <a:bodyPr rtlCol="0"/>
          <a:lstStyle/>
          <a:p>
            <a:pPr/>
            <a:r>
              <a:rPr dirty="0" lang="en-US"/>
              <a:t>Click to edit Master title style</a:t>
            </a:r>
            <a:endParaRPr dirty="0" lang="en-US"/>
          </a:p>
        </p:txBody>
      </p:sp>
      <p:sp>
        <p:nvSpPr>
          <p:cNvPr id="3" name="Date Placeholder 2">
            <a:extLst>
              <a:ext uri="{6FA0717F-A84D-4FEA-823C-E23FB4D948D6}">
                <a16:creationId xmlns:a16="http://schemas.microsoft.com/office/drawing/2010/main" id="{510A01F6-7B9B-4130-8445-4376E5344C5A}"/>
              </a:ext>
            </a:extLst>
          </p:cNvPr>
          <p:cNvSpPr>
            <a:spLocks noGrp="true"/>
          </p:cNvSpPr>
          <p:nvPr>
            <p:ph idx="10" sz="half" type="dt"/>
          </p:nvPr>
        </p:nvSpPr>
        <p:spPr/>
        <p:txBody>
          <a:bodyPr rtlCol="0"/>
          <a:lstStyle/>
          <a:p>
            <a:pPr/>
            <a:fld id="{07BBC923-729A-4833-AEC7-2C092C9DD8F0}" type="datetime1">
              <a:t>8/14/2024</a:t>
            </a:fld>
            <a:endParaRPr dirty="0" lang="en-US"/>
          </a:p>
        </p:txBody>
      </p:sp>
      <p:sp>
        <p:nvSpPr>
          <p:cNvPr id="4" name="Footer Placeholder 3">
            <a:extLst>
              <a:ext uri="{2EE690ED-1C7E-4125-80D9-45980927C681}">
                <a16:creationId xmlns:a16="http://schemas.microsoft.com/office/drawing/2010/main" id="{C9A5D1BB-3BD1-44D5-BE07-F54728454437}"/>
              </a:ext>
            </a:extLst>
          </p:cNvPr>
          <p:cNvSpPr>
            <a:spLocks noGrp="true"/>
          </p:cNvSpPr>
          <p:nvPr>
            <p:ph idx="11" sz="quarter" type="ftr"/>
          </p:nvPr>
        </p:nvSpPr>
        <p:spPr/>
        <p:txBody>
          <a:bodyPr rtlCol="0"/>
          <a:lstStyle/>
          <a:p>
            <a:pPr/>
            <a:r>
              <a:rPr dirty="0" lang="en-US"/>
              <a:t/>
            </a:r>
            <a:endParaRPr dirty="0" lang="en-US"/>
          </a:p>
        </p:txBody>
      </p:sp>
      <p:sp>
        <p:nvSpPr>
          <p:cNvPr id="5" name="Slide Number Placeholder 4">
            <a:extLst>
              <a:ext uri="{C705E83B-BAF2-4404-A275-E7BA8B96786B}">
                <a16:creationId xmlns:a16="http://schemas.microsoft.com/office/drawing/2010/main" id="{6FDB7242-A574-4245-A90D-4D77B257B3BC}"/>
              </a:ext>
            </a:extLst>
          </p:cNvPr>
          <p:cNvSpPr>
            <a:spLocks noGrp="true"/>
          </p:cNvSpPr>
          <p:nvPr>
            <p:ph idx="12" sz="quarter" type="sldNum"/>
          </p:nvPr>
        </p:nvSpPr>
        <p:spPr/>
        <p:txBody>
          <a:bodyPr rtlCol="0"/>
          <a:lstStyle/>
          <a:p>
            <a:pPr/>
            <a:fld id="{D561B9B5-CB06-402B-BE92-E63BAAEEC288}" type="slidenum"/>
            <a:endParaRPr dirty="0" lang="en-US"/>
          </a:p>
        </p:txBody>
      </p:sp>
    </p:spTree>
    <p:extLst>
      <p:ext uri="{6D6F14B8-1401-42B6-BA50-6AD6CE2D41C1}">
        <p14:creationId xmlns:p14="http://schemas.microsoft.com/office/powerpoint/2010/main" val="1723615292267"/>
      </p:ext>
    </p:extLst>
  </p:cSld>
  <p:clrMapOvr>
    <a:masterClrMapping/>
  </p:clrMapOvr>
</p:sldLayout>
</file>

<file path=ppt/slideLayouts/slideLayout7.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blank">
  <p:cSld name="Blank">
    <p:spTree>
      <p:nvGrpSpPr>
        <p:cNvPr id="1" name=""/>
        <p:cNvGrpSpPr/>
        <p:nvPr/>
      </p:nvGrpSpPr>
      <p:grpSpPr>
        <a:xfrm>
          <a:off x="0" y="0"/>
          <a:ext cx="0" cy="0"/>
          <a:chOff x="0" y="0"/>
          <a:chExt cx="0" cy="0"/>
        </a:xfrm>
      </p:grpSpPr>
      <p:sp>
        <p:nvSpPr>
          <p:cNvPr id="2" name="Date Placeholder 1">
            <a:extLst>
              <a:ext uri="{961BF9CC-19B6-4ED3-9145-5AF3156B196E}">
                <a16:creationId xmlns:a16="http://schemas.microsoft.com/office/drawing/2010/main" id="{D2DE85D1-4796-4F14-8D4C-A1D48CF8AAE1}"/>
              </a:ext>
            </a:extLst>
          </p:cNvPr>
          <p:cNvSpPr>
            <a:spLocks noGrp="true"/>
          </p:cNvSpPr>
          <p:nvPr>
            <p:ph idx="10" sz="half" type="dt"/>
          </p:nvPr>
        </p:nvSpPr>
        <p:spPr/>
        <p:txBody>
          <a:bodyPr rtlCol="0"/>
          <a:lstStyle/>
          <a:p>
            <a:pPr/>
            <a:fld id="{FE5606A6-CFF1-48CD-80AE-6130692210BF}" type="datetime1">
              <a:t>8/14/2024</a:t>
            </a:fld>
            <a:endParaRPr dirty="0" lang="en-US"/>
          </a:p>
        </p:txBody>
      </p:sp>
      <p:sp>
        <p:nvSpPr>
          <p:cNvPr id="3" name="Footer Placeholder 2">
            <a:extLst>
              <a:ext uri="{500B2793-270E-4311-8402-E832F4C78086}">
                <a16:creationId xmlns:a16="http://schemas.microsoft.com/office/drawing/2010/main" id="{DACB5667-06E7-4D04-B5BF-36A6D2E8825E}"/>
              </a:ext>
            </a:extLst>
          </p:cNvPr>
          <p:cNvSpPr>
            <a:spLocks noGrp="true"/>
          </p:cNvSpPr>
          <p:nvPr>
            <p:ph idx="11" sz="quarter" type="ftr"/>
          </p:nvPr>
        </p:nvSpPr>
        <p:spPr/>
        <p:txBody>
          <a:bodyPr rtlCol="0"/>
          <a:lstStyle/>
          <a:p>
            <a:pPr/>
            <a:r>
              <a:rPr dirty="0" lang="en-US"/>
              <a:t/>
            </a:r>
            <a:endParaRPr dirty="0" lang="en-US"/>
          </a:p>
        </p:txBody>
      </p:sp>
      <p:sp>
        <p:nvSpPr>
          <p:cNvPr id="4" name="Slide Number Placeholder 3">
            <a:extLst>
              <a:ext uri="{D9D07ACE-F49A-4E1E-AB3E-16AB4AA6CF67}">
                <a16:creationId xmlns:a16="http://schemas.microsoft.com/office/drawing/2010/main" id="{6BE5A7F4-EAD6-4C0A-B2E3-A6E02432628D}"/>
              </a:ext>
            </a:extLst>
          </p:cNvPr>
          <p:cNvSpPr>
            <a:spLocks noGrp="true"/>
          </p:cNvSpPr>
          <p:nvPr>
            <p:ph idx="12" sz="quarter" type="sldNum"/>
          </p:nvPr>
        </p:nvSpPr>
        <p:spPr/>
        <p:txBody>
          <a:bodyPr rtlCol="0"/>
          <a:lstStyle/>
          <a:p>
            <a:pPr/>
            <a:fld id="{16BD2CE6-5C75-4CD1-B06A-DD41C2CF8BCA}" type="slidenum"/>
            <a:endParaRPr dirty="0" lang="en-US"/>
          </a:p>
        </p:txBody>
      </p:sp>
    </p:spTree>
    <p:extLst>
      <p:ext uri="{7F798E55-CE92-422C-B2F1-7CA8FE76F9A9}">
        <p14:creationId xmlns:p14="http://schemas.microsoft.com/office/powerpoint/2010/main" val="1723615292268"/>
      </p:ext>
    </p:extLst>
  </p:cSld>
  <p:clrMapOvr>
    <a:masterClrMapping/>
  </p:clrMapOvr>
</p:sldLayout>
</file>

<file path=ppt/slideLayouts/slideLayout8.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objTx">
  <p:cSld name="Content with Caption">
    <p:spTree>
      <p:nvGrpSpPr>
        <p:cNvPr id="1" name=""/>
        <p:cNvGrpSpPr/>
        <p:nvPr/>
      </p:nvGrpSpPr>
      <p:grpSpPr>
        <a:xfrm>
          <a:off x="0" y="0"/>
          <a:ext cx="0" cy="0"/>
          <a:chOff x="0" y="0"/>
          <a:chExt cx="0" cy="0"/>
        </a:xfrm>
      </p:grpSpPr>
      <p:sp>
        <p:nvSpPr>
          <p:cNvPr id="2" name="Title 1">
            <a:extLst>
              <a:ext uri="{C9A19CFD-8BAE-4097-8271-5A7FE6042FB5}">
                <a16:creationId xmlns:a16="http://schemas.microsoft.com/office/drawing/2010/main" id="{83AD9C1F-9059-4526-AFA8-7A6CE46C69C5}"/>
              </a:ext>
            </a:extLst>
          </p:cNvPr>
          <p:cNvSpPr>
            <a:spLocks noGrp="true"/>
          </p:cNvSpPr>
          <p:nvPr>
            <p:ph type="title"/>
          </p:nvPr>
        </p:nvSpPr>
        <p:spPr>
          <a:xfrm rot="0">
            <a:off x="677334" y="1498604"/>
            <a:ext cx="3854528" cy="1278466"/>
          </a:xfrm>
        </p:spPr>
        <p:txBody>
          <a:bodyPr anchor="b" rtlCol="0">
            <a:normAutofit/>
          </a:bodyPr>
          <a:lstStyle>
            <a:lvl1pPr lvl="0">
              <a:defRPr dirty="0" lang="en-US" sz="2000"/>
            </a:lvl1pPr>
          </a:lstStyle>
          <a:p>
            <a:pPr/>
            <a:r>
              <a:rPr dirty="0" lang="en-US"/>
              <a:t>Click to edit Master title style</a:t>
            </a:r>
            <a:endParaRPr dirty="0" lang="en-US"/>
          </a:p>
        </p:txBody>
      </p:sp>
      <p:sp>
        <p:nvSpPr>
          <p:cNvPr id="3" name="Content Placeholder 2">
            <a:extLst>
              <a:ext uri="{29DD64CA-BB65-48AB-9016-2CAE318D80B0}">
                <a16:creationId xmlns:a16="http://schemas.microsoft.com/office/drawing/2010/main" id="{8A0BB485-721F-4C5A-9568-CD73FE608D8B}"/>
              </a:ext>
            </a:extLst>
          </p:cNvPr>
          <p:cNvSpPr>
            <a:spLocks noGrp="true"/>
          </p:cNvSpPr>
          <p:nvPr>
            <p:ph idx="1"/>
          </p:nvPr>
        </p:nvSpPr>
        <p:spPr>
          <a:xfrm rot="0">
            <a:off x="4760461" y="514924"/>
            <a:ext cx="4513541" cy="5526437"/>
          </a:xfrm>
        </p:spPr>
        <p:txBody>
          <a:bodyPr rtlCol="0">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4" name="Text Placeholder 3">
            <a:extLst>
              <a:ext uri="{B46F9AC3-D7BB-4BCE-AB0B-7957C2508BB6}">
                <a16:creationId xmlns:a16="http://schemas.microsoft.com/office/drawing/2010/main" id="{24E175A3-F930-4C8B-8A2B-820668337F5F}"/>
              </a:ext>
            </a:extLst>
          </p:cNvPr>
          <p:cNvSpPr>
            <a:spLocks noGrp="true"/>
          </p:cNvSpPr>
          <p:nvPr>
            <p:ph idx="2" type="body"/>
          </p:nvPr>
        </p:nvSpPr>
        <p:spPr>
          <a:xfrm rot="0">
            <a:off x="677334" y="2777068"/>
            <a:ext cx="3854528" cy="2584449"/>
          </a:xfrm>
        </p:spPr>
        <p:txBody>
          <a:bodyPr rtlCol="0">
            <a:normAutofit/>
          </a:bodyPr>
          <a:lstStyle>
            <a:lvl1pPr indent="0" lvl="0" marL="0">
              <a:buNone/>
              <a:defRPr dirty="0" lang="en-US" sz="1400"/>
            </a:lvl1pPr>
            <a:lvl2pPr indent="0" lvl="1" marL="457063">
              <a:buNone/>
              <a:defRPr dirty="0" lang="en-US" sz="1400"/>
            </a:lvl2pPr>
            <a:lvl3pPr indent="0" lvl="2" marL="914126">
              <a:buNone/>
              <a:defRPr dirty="0" lang="en-US" sz="1200"/>
            </a:lvl3pPr>
            <a:lvl4pPr indent="0" lvl="3" marL="1371189">
              <a:buNone/>
              <a:defRPr dirty="0" lang="en-US" sz="1000"/>
            </a:lvl4pPr>
            <a:lvl5pPr indent="0" lvl="4" marL="1828251">
              <a:buNone/>
              <a:defRPr dirty="0" lang="en-US" sz="1000"/>
            </a:lvl5pPr>
            <a:lvl6pPr indent="0" lvl="5" marL="2285314">
              <a:buNone/>
              <a:defRPr dirty="0" lang="en-US" sz="1000"/>
            </a:lvl6pPr>
            <a:lvl7pPr indent="0" lvl="6" marL="2742377">
              <a:buNone/>
              <a:defRPr dirty="0" lang="en-US" sz="1000"/>
            </a:lvl7pPr>
            <a:lvl8pPr indent="0" lvl="7" marL="3199440">
              <a:buNone/>
              <a:defRPr dirty="0" lang="en-US" sz="1000"/>
            </a:lvl8pPr>
            <a:lvl9pPr indent="0" lvl="8" marL="3656503">
              <a:buNone/>
              <a:defRPr dirty="0" lang="en-US" sz="1000"/>
            </a:lvl9pPr>
          </a:lstStyle>
          <a:p>
            <a:pPr lvl="0"/>
            <a:r>
              <a:rPr dirty="0" lang="en-US"/>
              <a:t>Click to edit Master text styles</a:t>
            </a:r>
            <a:endParaRPr dirty="0" lang="en-US"/>
          </a:p>
        </p:txBody>
      </p:sp>
      <p:sp>
        <p:nvSpPr>
          <p:cNvPr id="5" name="Date Placeholder 4">
            <a:extLst>
              <a:ext uri="{5D37A6CE-7EA5-4705-B9AA-2B62E7CE6883}">
                <a16:creationId xmlns:a16="http://schemas.microsoft.com/office/drawing/2010/main" id="{41608A4E-EBB4-4234-B419-6BB0B13AB877}"/>
              </a:ext>
            </a:extLst>
          </p:cNvPr>
          <p:cNvSpPr>
            <a:spLocks noGrp="true"/>
          </p:cNvSpPr>
          <p:nvPr>
            <p:ph idx="10" sz="half" type="dt"/>
          </p:nvPr>
        </p:nvSpPr>
        <p:spPr/>
        <p:txBody>
          <a:bodyPr rtlCol="0"/>
          <a:lstStyle/>
          <a:p>
            <a:pPr/>
            <a:fld id="{10388DB8-0230-4BB8-AB52-15170D4731DB}" type="datetime1">
              <a:t>8/14/2024</a:t>
            </a:fld>
            <a:endParaRPr dirty="0" lang="en-US"/>
          </a:p>
        </p:txBody>
      </p:sp>
      <p:sp>
        <p:nvSpPr>
          <p:cNvPr id="6" name="Footer Placeholder 5">
            <a:extLst>
              <a:ext uri="{1DB11A82-B86F-4177-BCC4-148674BCA380}">
                <a16:creationId xmlns:a16="http://schemas.microsoft.com/office/drawing/2010/main" id="{B988884F-4266-40C7-98C3-74FDB3AAE147}"/>
              </a:ext>
            </a:extLst>
          </p:cNvPr>
          <p:cNvSpPr>
            <a:spLocks noGrp="true"/>
          </p:cNvSpPr>
          <p:nvPr>
            <p:ph idx="11" sz="quarter" type="ftr"/>
          </p:nvPr>
        </p:nvSpPr>
        <p:spPr/>
        <p:txBody>
          <a:bodyPr rtlCol="0"/>
          <a:lstStyle/>
          <a:p>
            <a:pPr/>
            <a:r>
              <a:rPr dirty="0" lang="en-US"/>
              <a:t/>
            </a:r>
            <a:endParaRPr dirty="0" lang="en-US"/>
          </a:p>
        </p:txBody>
      </p:sp>
      <p:sp>
        <p:nvSpPr>
          <p:cNvPr id="7" name="Slide Number Placeholder 6">
            <a:extLst>
              <a:ext uri="{53867705-FCA5-4344-A772-E36FC229715D}">
                <a16:creationId xmlns:a16="http://schemas.microsoft.com/office/drawing/2010/main" id="{F0E7E1CC-2152-4F5C-A8C3-EE3B7958EEB2}"/>
              </a:ext>
            </a:extLst>
          </p:cNvPr>
          <p:cNvSpPr>
            <a:spLocks noGrp="true"/>
          </p:cNvSpPr>
          <p:nvPr>
            <p:ph idx="12" sz="quarter" type="sldNum"/>
          </p:nvPr>
        </p:nvSpPr>
        <p:spPr/>
        <p:txBody>
          <a:bodyPr rtlCol="0"/>
          <a:lstStyle/>
          <a:p>
            <a:pPr/>
            <a:fld id="{F3F7408D-7C3B-4A99-9F50-E2A943EEE0EF}" type="slidenum"/>
            <a:endParaRPr dirty="0" lang="en-US"/>
          </a:p>
        </p:txBody>
      </p:sp>
    </p:spTree>
    <p:extLst>
      <p:ext uri="{033899E3-5734-4BBB-A5FA-3E2076D6ECDE}">
        <p14:creationId xmlns:p14="http://schemas.microsoft.com/office/powerpoint/2010/main" val="1723615292270"/>
      </p:ext>
    </p:extLst>
  </p:cSld>
  <p:clrMapOvr>
    <a:masterClrMapping/>
  </p:clrMapOvr>
</p:sldLayout>
</file>

<file path=ppt/slideLayouts/slideLayout9.xml><?xml version="1.0" encoding="utf-8"?>
<p:sldLayout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reserve="1" type="picTx">
  <p:cSld name="Picture with Caption">
    <p:spTree>
      <p:nvGrpSpPr>
        <p:cNvPr id="1" name=""/>
        <p:cNvGrpSpPr/>
        <p:nvPr/>
      </p:nvGrpSpPr>
      <p:grpSpPr>
        <a:xfrm>
          <a:off x="0" y="0"/>
          <a:ext cx="0" cy="0"/>
          <a:chOff x="0" y="0"/>
          <a:chExt cx="0" cy="0"/>
        </a:xfrm>
      </p:grpSpPr>
      <p:sp>
        <p:nvSpPr>
          <p:cNvPr id="2" name="Title 1">
            <a:extLst>
              <a:ext uri="{98FD63B1-C68D-49D1-BF04-36D3C4F27B29}">
                <a16:creationId xmlns:a16="http://schemas.microsoft.com/office/drawing/2010/main" id="{C450D19E-17BB-4EBC-91D2-6DA63292E216}"/>
              </a:ext>
            </a:extLst>
          </p:cNvPr>
          <p:cNvSpPr>
            <a:spLocks noGrp="true"/>
          </p:cNvSpPr>
          <p:nvPr>
            <p:ph type="title"/>
          </p:nvPr>
        </p:nvSpPr>
        <p:spPr>
          <a:xfrm rot="0">
            <a:off x="677334" y="4800600"/>
            <a:ext cx="8596667" cy="566738"/>
          </a:xfrm>
        </p:spPr>
        <p:txBody>
          <a:bodyPr anchor="b" rtlCol="0">
            <a:normAutofit/>
          </a:bodyPr>
          <a:lstStyle>
            <a:lvl1pPr algn="l" lvl="0">
              <a:defRPr b="0" dirty="0" lang="en-US" sz="2400">
                <a:latin typeface="+mj-lt"/>
              </a:defRPr>
            </a:lvl1pPr>
          </a:lstStyle>
          <a:p>
            <a:pPr/>
            <a:r>
              <a:rPr dirty="0" lang="en-US"/>
              <a:t>Click to edit Master title style</a:t>
            </a:r>
            <a:endParaRPr dirty="0" lang="en-US"/>
          </a:p>
        </p:txBody>
      </p:sp>
      <p:sp>
        <p:nvSpPr>
          <p:cNvPr id="3" name="Picture Placeholder 2">
            <a:extLst>
              <a:ext uri="{509BC040-6AEB-4FF4-A989-35533E8CEC01}">
                <a16:creationId xmlns:a16="http://schemas.microsoft.com/office/drawing/2010/main" id="{EB1D7174-2B0E-494A-BD57-C89D2C963875}"/>
              </a:ext>
            </a:extLst>
          </p:cNvPr>
          <p:cNvSpPr>
            <a:spLocks noChangeAspect="true" noGrp="true"/>
          </p:cNvSpPr>
          <p:nvPr>
            <p:ph idx="1" type="pic"/>
          </p:nvPr>
        </p:nvSpPr>
        <p:spPr>
          <a:xfrm rot="0">
            <a:off x="677334" y="609600"/>
            <a:ext cx="8596668" cy="3845718"/>
          </a:xfrm>
        </p:spPr>
        <p:txBody>
          <a:bodyPr anchor="t" rtlCol="0">
            <a:normAutofit/>
          </a:bodyPr>
          <a:lstStyle>
            <a:lvl1pPr algn="ctr" indent="0" lvl="0" marL="0">
              <a:buNone/>
              <a:defRPr dirty="0" lang="en-US" sz="1600"/>
            </a:lvl1pPr>
            <a:lvl2pPr indent="0" lvl="1" marL="457200">
              <a:buNone/>
              <a:defRPr dirty="0" lang="en-US" sz="1600"/>
            </a:lvl2pPr>
            <a:lvl3pPr indent="0" lvl="2" marL="914400">
              <a:buNone/>
              <a:defRPr dirty="0" lang="en-US" sz="1600"/>
            </a:lvl3pPr>
            <a:lvl4pPr indent="0" lvl="3" marL="1371600">
              <a:buNone/>
              <a:defRPr dirty="0" lang="en-US" sz="1600"/>
            </a:lvl4pPr>
            <a:lvl5pPr indent="0" lvl="4" marL="1828800">
              <a:buNone/>
              <a:defRPr dirty="0" lang="en-US" sz="1600"/>
            </a:lvl5pPr>
            <a:lvl6pPr indent="0" lvl="5" marL="2286000">
              <a:buNone/>
              <a:defRPr dirty="0" lang="en-US" sz="1600"/>
            </a:lvl6pPr>
            <a:lvl7pPr indent="0" lvl="6" marL="2743200">
              <a:buNone/>
              <a:defRPr dirty="0" lang="en-US" sz="1600"/>
            </a:lvl7pPr>
            <a:lvl8pPr indent="0" lvl="7" marL="3200400">
              <a:buNone/>
              <a:defRPr dirty="0" lang="en-US" sz="1600"/>
            </a:lvl8pPr>
            <a:lvl9pPr indent="0" lvl="8" marL="3657600">
              <a:buNone/>
              <a:defRPr dirty="0" lang="en-US" sz="1600"/>
            </a:lvl9pPr>
          </a:lstStyle>
          <a:p>
            <a:pPr/>
            <a:r>
              <a:rPr dirty="0" lang="en-US"/>
              <a:t>Click icon to add picture</a:t>
            </a:r>
            <a:endParaRPr dirty="0" lang="en-US"/>
          </a:p>
        </p:txBody>
      </p:sp>
      <p:sp>
        <p:nvSpPr>
          <p:cNvPr id="4" name="Text Placeholder 3">
            <a:extLst>
              <a:ext uri="{E97F0365-DB54-4E97-83CC-28C32714910E}">
                <a16:creationId xmlns:a16="http://schemas.microsoft.com/office/drawing/2010/main" id="{4694CE2C-3E44-4112-9BB7-7A830E569FB0}"/>
              </a:ext>
            </a:extLst>
          </p:cNvPr>
          <p:cNvSpPr>
            <a:spLocks noGrp="true"/>
          </p:cNvSpPr>
          <p:nvPr>
            <p:ph idx="2" type="body"/>
          </p:nvPr>
        </p:nvSpPr>
        <p:spPr>
          <a:xfrm rot="0">
            <a:off x="677334" y="5367337"/>
            <a:ext cx="8596667" cy="674023"/>
          </a:xfrm>
        </p:spPr>
        <p:txBody>
          <a:bodyPr rtlCol="0">
            <a:normAutofit/>
          </a:bodyPr>
          <a:lstStyle>
            <a:lvl1pPr indent="0" lvl="0" marL="0">
              <a:buNone/>
              <a:defRPr dirty="0" lang="en-US" sz="1200"/>
            </a:lvl1pPr>
            <a:lvl2pPr indent="0" lvl="1" marL="457200">
              <a:buNone/>
              <a:defRPr dirty="0" lang="en-US" sz="1200"/>
            </a:lvl2pPr>
            <a:lvl3pPr indent="0" lvl="2" marL="914400">
              <a:buNone/>
              <a:defRPr dirty="0" lang="en-US" sz="1000"/>
            </a:lvl3pPr>
            <a:lvl4pPr indent="0" lvl="3" marL="1371600">
              <a:buNone/>
              <a:defRPr dirty="0" lang="en-US" sz="900"/>
            </a:lvl4pPr>
            <a:lvl5pPr indent="0" lvl="4" marL="1828800">
              <a:buNone/>
              <a:defRPr dirty="0" lang="en-US" sz="900"/>
            </a:lvl5pPr>
            <a:lvl6pPr indent="0" lvl="5" marL="2286000">
              <a:buNone/>
              <a:defRPr dirty="0" lang="en-US" sz="900"/>
            </a:lvl6pPr>
            <a:lvl7pPr indent="0" lvl="6" marL="2743200">
              <a:buNone/>
              <a:defRPr dirty="0" lang="en-US" sz="900"/>
            </a:lvl7pPr>
            <a:lvl8pPr indent="0" lvl="7" marL="3200400">
              <a:buNone/>
              <a:defRPr dirty="0" lang="en-US" sz="900"/>
            </a:lvl8pPr>
            <a:lvl9pPr indent="0" lvl="8" marL="3657600">
              <a:buNone/>
              <a:defRPr dirty="0" lang="en-US" sz="900"/>
            </a:lvl9pPr>
          </a:lstStyle>
          <a:p>
            <a:pPr lvl="0"/>
            <a:r>
              <a:rPr dirty="0" lang="en-US"/>
              <a:t>Click to edit Master text styles</a:t>
            </a:r>
            <a:endParaRPr dirty="0" lang="en-US"/>
          </a:p>
        </p:txBody>
      </p:sp>
      <p:sp>
        <p:nvSpPr>
          <p:cNvPr id="5" name="Footer Placeholder 5">
            <a:extLst>
              <a:ext uri="{A21D0862-45E7-4F47-81B9-3F228DCCB3A5}">
                <a16:creationId xmlns:a16="http://schemas.microsoft.com/office/drawing/2010/main" id="{16B1B8FA-5C91-4A1B-9B65-F04194049DD8}"/>
              </a:ext>
            </a:extLst>
          </p:cNvPr>
          <p:cNvSpPr>
            <a:spLocks noGrp="true"/>
          </p:cNvSpPr>
          <p:nvPr>
            <p:ph idx="11" sz="quarter" type="ftr"/>
          </p:nvPr>
        </p:nvSpPr>
        <p:spPr/>
        <p:txBody>
          <a:bodyPr rtlCol="0"/>
          <a:lstStyle/>
          <a:p>
            <a:pPr/>
            <a:r>
              <a:rPr dirty="0" lang="en-US"/>
              <a:t/>
            </a:r>
            <a:endParaRPr dirty="0" lang="en-US"/>
          </a:p>
        </p:txBody>
      </p:sp>
      <p:sp>
        <p:nvSpPr>
          <p:cNvPr id="6" name="Slide Number Placeholder 6">
            <a:extLst>
              <a:ext uri="{91C19391-B7E9-478B-8FB0-62B6A30C3872}">
                <a16:creationId xmlns:a16="http://schemas.microsoft.com/office/drawing/2010/main" id="{97447677-EB1F-4A04-8D2A-65F482F65D9C}"/>
              </a:ext>
            </a:extLst>
          </p:cNvPr>
          <p:cNvSpPr>
            <a:spLocks noGrp="true"/>
          </p:cNvSpPr>
          <p:nvPr>
            <p:ph idx="12" sz="quarter" type="sldNum"/>
          </p:nvPr>
        </p:nvSpPr>
        <p:spPr/>
        <p:txBody>
          <a:bodyPr rtlCol="0"/>
          <a:lstStyle/>
          <a:p>
            <a:pPr/>
            <a:fld id="{79B51DB1-627B-4570-98FF-51708A2AE33B}" type="slidenum"/>
            <a:endParaRPr dirty="0" lang="en-US"/>
          </a:p>
        </p:txBody>
      </p:sp>
      <p:sp>
        <p:nvSpPr>
          <p:cNvPr id="7" name="Date Placeholder 4">
            <a:extLst>
              <a:ext uri="{9D4599D6-95C9-432F-BC81-5A127BDD1A5C}">
                <a16:creationId xmlns:a16="http://schemas.microsoft.com/office/drawing/2010/main" id="{466EEEA1-706D-45DC-92A0-72CD358289C9}"/>
              </a:ext>
            </a:extLst>
          </p:cNvPr>
          <p:cNvSpPr>
            <a:spLocks noGrp="true"/>
          </p:cNvSpPr>
          <p:nvPr>
            <p:ph idx="10" sz="half" type="dt"/>
          </p:nvPr>
        </p:nvSpPr>
        <p:spPr/>
        <p:txBody>
          <a:bodyPr rtlCol="0"/>
          <a:lstStyle/>
          <a:p>
            <a:pPr/>
            <a:fld id="{AF758B59-4C92-4949-9D03-EA364790E063}" type="datetime1">
              <a:t>8/14/2024</a:t>
            </a:fld>
            <a:endParaRPr dirty="0" lang="en-US"/>
          </a:p>
        </p:txBody>
      </p:sp>
    </p:spTree>
    <p:extLst>
      <p:ext uri="{306193E7-B6C1-436B-9BA8-D124088CD3B1}">
        <p14:creationId xmlns:p14="http://schemas.microsoft.com/office/powerpoint/2010/main" val="1723615292271"/>
      </p:ext>
    </p:extLst>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slideLayouts/slideLayout12.xml" Type="http://schemas.openxmlformats.org/officeDocument/2006/relationships/slideLayout"/><Relationship Id="rId13" Target="../slideLayouts/slideLayout13.xml" Type="http://schemas.openxmlformats.org/officeDocument/2006/relationships/slideLayout"/><Relationship Id="rId14" Target="../slideLayouts/slideLayout14.xml" Type="http://schemas.openxmlformats.org/officeDocument/2006/relationships/slideLayout"/><Relationship Id="rId15" Target="../slideLayouts/slideLayout15.xml" Type="http://schemas.openxmlformats.org/officeDocument/2006/relationships/slideLayout"/><Relationship Id="rId16" Target="../slideLayouts/slideLayout16.xml" Type="http://schemas.openxmlformats.org/officeDocument/2006/relationships/slideLayout"/><Relationship Id="rId17" Target="../theme/theme1.xml" Type="http://schemas.openxmlformats.org/officeDocument/2006/relationships/theme"/></Relationships>
</file>

<file path=ppt/slideMasters/slideMaster1.xml><?xml version="1.0" encoding="utf-8"?>
<p:sldMaster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Master1">
    <p:bg>
      <p:bgRef idx="1001">
        <a:schemeClr val="bg1"/>
      </p:bgRef>
    </p:bg>
    <p:spTree>
      <p:nvGrpSpPr>
        <p:cNvPr id="1" name=""/>
        <p:cNvGrpSpPr/>
        <p:nvPr/>
      </p:nvGrpSpPr>
      <p:grpSpPr>
        <a:xfrm>
          <a:off x="0" y="0"/>
          <a:ext cx="0" cy="0"/>
          <a:chOff x="0" y="0"/>
          <a:chExt cx="0" cy="0"/>
        </a:xfrm>
      </p:grpSpPr>
      <p:grpSp>
        <p:nvGrpSpPr>
          <p:cNvPr id="2" name="Group 43">
            <a:extLst>
              <a:ext uri="{654225EF-692E-4B4B-B9D9-3EF1EAEA5F05}">
                <a16:creationId xmlns:a16="http://schemas.microsoft.com/office/drawing/2010/main" id="{5CF9C3A5-4E52-4F82-8E37-2B9B6280E997}"/>
              </a:ext>
            </a:extLst>
          </p:cNvPr>
          <p:cNvGrpSpPr/>
          <p:nvPr/>
        </p:nvGrpSpPr>
        <p:grpSpPr>
          <a:xfrm rot="0">
            <a:off x="0" y="-8467"/>
            <a:ext cx="12192000" cy="6866466"/>
            <a:chOff x="0" y="-8467"/>
            <a:chExt cx="12192000" cy="6866466"/>
          </a:xfrm>
        </p:grpSpPr>
        <p:cxnSp>
          <p:nvCxnSpPr>
            <p:cNvPr id="3" name="Straight Connector 19">
              <a:extLst>
                <a:ext uri="{82B5B555-B3D5-4438-9C44-2EF26822DA9D}">
                  <a16:creationId xmlns:a16="http://schemas.microsoft.com/office/drawing/2010/main" id="{EA812106-F852-4A0B-BFD8-9DF4EF488460}"/>
                </a:ext>
              </a:extLst>
            </p:cNvPr>
            <p:cNvCxnSpPr/>
            <p:nvPr/>
          </p:nvCxnSpPr>
          <p:spPr>
            <a:xfrm rot="0">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0">
              <a:schemeClr val="accent1"/>
            </a:effectRef>
            <a:fontRef idx="minor">
              <a:schemeClr val="tx1"/>
            </a:fontRef>
          </p:style>
        </p:cxnSp>
        <p:cxnSp>
          <p:nvCxnSpPr>
            <p:cNvPr id="4" name="Straight Connector 20">
              <a:extLst>
                <a:ext uri="{9EBA1F15-2013-454D-8AC2-F17741F4EE58}">
                  <a16:creationId xmlns:a16="http://schemas.microsoft.com/office/drawing/2010/main" id="{62F66791-1DBF-4C7D-AA71-DA3AC0DE5685}"/>
                </a:ext>
              </a:extLst>
            </p:cNvPr>
            <p:cNvCxnSpPr/>
            <p:nvPr/>
          </p:nvCxnSpPr>
          <p:spPr>
            <a:xfrm flipH="true" rot="0">
              <a:off x="7425267" y="3681412"/>
              <a:ext cx="4763558" cy="3176587"/>
            </a:xfrm>
            <a:prstGeom prst="line">
              <a:avLst/>
            </a:prstGeom>
            <a:ln w="9525">
              <a:solidFill>
                <a:schemeClr val="accent1">
                  <a:alpha val="70000"/>
                </a:schemeClr>
              </a:solidFill>
            </a:ln>
          </p:spPr>
          <p:style>
            <a:lnRef idx="2">
              <a:schemeClr val="accent1"/>
            </a:lnRef>
            <a:fillRef idx="0">
              <a:schemeClr val="accent1"/>
            </a:fillRef>
            <a:effectRef idx="0">
              <a:schemeClr val="accent1"/>
            </a:effectRef>
            <a:fontRef idx="minor">
              <a:schemeClr val="tx1"/>
            </a:fontRef>
          </p:style>
        </p:cxnSp>
        <p:sp>
          <p:nvSpPr>
            <p:cNvPr id="5" name="Rectangle 23">
              <a:extLst>
                <a:ext uri="{1F51DE91-029F-48DB-AEE7-4E87661D4DED}">
                  <a16:creationId xmlns:a16="http://schemas.microsoft.com/office/drawing/2010/main" id="{3B66DEB2-BCAD-4FE0-A422-D4DFB985F332}"/>
                </a:ext>
              </a:extLst>
            </p:cNvPr>
            <p:cNvSpPr/>
            <p:nvPr/>
          </p:nvSpPr>
          <p:spPr>
            <a:xfrm rot="0">
              <a:off x="9181475" y="-8467"/>
              <a:ext cx="3007349" cy="6866466"/>
            </a:xfrm>
            <a:custGeom>
              <a:avLst/>
              <a:gdLst/>
              <a:ahLst/>
              <a:cxnLst/>
              <a:rect b="b" l="0" r="r" t="0"/>
              <a:pathLst>
                <a:path h="6866467" w="3007349">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0">
              <a:schemeClr val="accent1"/>
            </a:effectRef>
            <a:fontRef idx="minor">
              <a:schemeClr val="lt1"/>
            </a:fontRef>
          </p:style>
        </p:sp>
        <p:sp>
          <p:nvSpPr>
            <p:cNvPr id="6" name="Rectangle 25">
              <a:extLst>
                <a:ext uri="{B3137882-A3FA-4485-8539-5809F79500DC}">
                  <a16:creationId xmlns:a16="http://schemas.microsoft.com/office/drawing/2010/main" id="{2F71E839-1AD4-4CAC-890A-EEE0C5AAED9E}"/>
                </a:ext>
              </a:extLst>
            </p:cNvPr>
            <p:cNvSpPr/>
            <p:nvPr/>
          </p:nvSpPr>
          <p:spPr>
            <a:xfrm rot="0">
              <a:off x="9603442" y="-8467"/>
              <a:ext cx="2588558" cy="6866466"/>
            </a:xfrm>
            <a:custGeom>
              <a:avLst/>
              <a:gdLst/>
              <a:ahLst/>
              <a:cxnLst/>
              <a:rect b="b" l="0" r="r" t="0"/>
              <a:pathLst>
                <a:path h="6866467" w="2573311">
                  <a:moveTo>
                    <a:pt x="0" y="0"/>
                  </a:moveTo>
                  <a:lnTo>
                    <a:pt x="2573311" y="0"/>
                  </a:lnTo>
                  <a:lnTo>
                    <a:pt x="2573311" y="6866467"/>
                  </a:lnTo>
                  <a:lnTo>
                    <a:pt x="1202336" y="6866467"/>
                  </a:lnTo>
                  <a:lnTo>
                    <a:pt x="0" y="0"/>
                  </a:lnTo>
                  <a:close/>
                </a:path>
              </a:pathLst>
            </a:custGeom>
            <a:solidFill>
              <a:schemeClr val="accent1">
                <a:alpha val="19999"/>
              </a:schemeClr>
            </a:solidFill>
            <a:ln>
              <a:noFill/>
            </a:ln>
            <a:effectLst/>
          </p:spPr>
          <p:style>
            <a:lnRef idx="1">
              <a:schemeClr val="accent1"/>
            </a:lnRef>
            <a:fillRef idx="3">
              <a:schemeClr val="accent1"/>
            </a:fillRef>
            <a:effectRef idx="0">
              <a:schemeClr val="accent1"/>
            </a:effectRef>
            <a:fontRef idx="minor">
              <a:schemeClr val="lt1"/>
            </a:fontRef>
          </p:style>
        </p:sp>
        <p:sp>
          <p:nvSpPr>
            <p:cNvPr id="7" name="Isosceles Triangle 23">
              <a:extLst>
                <a:ext uri="{2B4B7C7F-2C3F-46F8-8AA6-7A112C1DBE2F}">
                  <a16:creationId xmlns:a16="http://schemas.microsoft.com/office/drawing/2010/main" id="{8FE1BA96-A02C-499D-A52D-7AB24384B256}"/>
                </a:ext>
              </a:extLst>
            </p:cNvPr>
            <p:cNvSpPr/>
            <p:nvPr/>
          </p:nvSpPr>
          <p:spPr>
            <a:xfrm rot="0">
              <a:off x="8932333" y="3048000"/>
              <a:ext cx="3259667" cy="3810000"/>
            </a:xfrm>
            <a:prstGeom prst="triangle">
              <a:avLst>
                <a:gd fmla="val 100000" name="adj"/>
              </a:avLst>
            </a:prstGeom>
            <a:solidFill>
              <a:schemeClr val="accent1">
                <a:alpha val="66000"/>
                <a:lumMod val="75000"/>
              </a:schemeClr>
            </a:solidFill>
            <a:ln>
              <a:noFill/>
            </a:ln>
            <a:effectLst/>
          </p:spPr>
          <p:style>
            <a:lnRef idx="1">
              <a:schemeClr val="accent1"/>
            </a:lnRef>
            <a:fillRef idx="3">
              <a:schemeClr val="accent1"/>
            </a:fillRef>
            <a:effectRef idx="0">
              <a:schemeClr val="accent1"/>
            </a:effectRef>
            <a:fontRef idx="minor">
              <a:schemeClr val="lt1"/>
            </a:fontRef>
          </p:style>
        </p:sp>
        <p:sp>
          <p:nvSpPr>
            <p:cNvPr id="8" name="Rectangle 27">
              <a:extLst>
                <a:ext uri="{30F5DBFF-D4B3-43E9-8A8D-22662E79235E}">
                  <a16:creationId xmlns:a16="http://schemas.microsoft.com/office/drawing/2010/main" id="{644E1D5D-AA5F-4FEC-9BEB-34B071A0FEF8}"/>
                </a:ext>
              </a:extLst>
            </p:cNvPr>
            <p:cNvSpPr/>
            <p:nvPr/>
          </p:nvSpPr>
          <p:spPr>
            <a:xfrm rot="0">
              <a:off x="9334500" y="-8467"/>
              <a:ext cx="2854326" cy="6866466"/>
            </a:xfrm>
            <a:custGeom>
              <a:avLst/>
              <a:gdLst/>
              <a:ahLst/>
              <a:cxnLst/>
              <a:rect b="b" l="0" r="r" t="0"/>
              <a:pathLst>
                <a:path h="6866467" w="2858013">
                  <a:moveTo>
                    <a:pt x="0" y="0"/>
                  </a:moveTo>
                  <a:lnTo>
                    <a:pt x="2858013" y="0"/>
                  </a:lnTo>
                  <a:lnTo>
                    <a:pt x="2858013" y="6866467"/>
                  </a:lnTo>
                  <a:lnTo>
                    <a:pt x="2473942" y="6866467"/>
                  </a:lnTo>
                  <a:lnTo>
                    <a:pt x="0" y="0"/>
                  </a:lnTo>
                  <a:close/>
                </a:path>
              </a:pathLst>
            </a:custGeom>
            <a:solidFill>
              <a:schemeClr val="accent1">
                <a:alpha val="50000"/>
                <a:lumMod val="75000"/>
              </a:schemeClr>
            </a:solidFill>
            <a:ln>
              <a:noFill/>
            </a:ln>
            <a:effectLst/>
          </p:spPr>
          <p:style>
            <a:lnRef idx="1">
              <a:schemeClr val="accent1"/>
            </a:lnRef>
            <a:fillRef idx="3">
              <a:schemeClr val="accent1"/>
            </a:fillRef>
            <a:effectRef idx="0">
              <a:schemeClr val="accent1"/>
            </a:effectRef>
            <a:fontRef idx="minor">
              <a:schemeClr val="lt1"/>
            </a:fontRef>
          </p:style>
        </p:sp>
        <p:sp>
          <p:nvSpPr>
            <p:cNvPr id="9" name="Rectangle 28">
              <a:extLst>
                <a:ext uri="{666DF94D-0A29-4E41-B350-5955F0441E73}">
                  <a16:creationId xmlns:a16="http://schemas.microsoft.com/office/drawing/2010/main" id="{86A281CF-C82D-486C-B699-B79B98C752C2}"/>
                </a:ext>
              </a:extLst>
            </p:cNvPr>
            <p:cNvSpPr/>
            <p:nvPr/>
          </p:nvSpPr>
          <p:spPr>
            <a:xfrm rot="0">
              <a:off x="10898730" y="-8467"/>
              <a:ext cx="1290094" cy="6866466"/>
            </a:xfrm>
            <a:custGeom>
              <a:avLst/>
              <a:gdLst/>
              <a:ahLst/>
              <a:cxnLst/>
              <a:rect b="b" l="0" r="r" t="0"/>
              <a:pathLst>
                <a:path h="6858000" w="1290094">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0">
              <a:schemeClr val="accent1"/>
            </a:effectRef>
            <a:fontRef idx="minor">
              <a:schemeClr val="lt1"/>
            </a:fontRef>
          </p:style>
        </p:sp>
        <p:sp>
          <p:nvSpPr>
            <p:cNvPr id="10" name="Rectangle 29">
              <a:extLst>
                <a:ext uri="{4CAB2E54-2683-431C-B9DD-CBCD6BD8BADD}">
                  <a16:creationId xmlns:a16="http://schemas.microsoft.com/office/drawing/2010/main" id="{3E1A96C0-5B29-4545-BF31-DEB93C6A4FDE}"/>
                </a:ext>
              </a:extLst>
            </p:cNvPr>
            <p:cNvSpPr/>
            <p:nvPr/>
          </p:nvSpPr>
          <p:spPr>
            <a:xfrm rot="0">
              <a:off x="10938999" y="-8467"/>
              <a:ext cx="1249825" cy="6866466"/>
            </a:xfrm>
            <a:custGeom>
              <a:avLst/>
              <a:gdLst/>
              <a:ahLst/>
              <a:cxnLst/>
              <a:rect b="b" l="0" r="r" t="0"/>
              <a:pathLst>
                <a:path h="6858000" w="1249825">
                  <a:moveTo>
                    <a:pt x="0" y="0"/>
                  </a:moveTo>
                  <a:lnTo>
                    <a:pt x="1249825" y="0"/>
                  </a:lnTo>
                  <a:lnTo>
                    <a:pt x="1249825" y="6858000"/>
                  </a:lnTo>
                  <a:lnTo>
                    <a:pt x="1109382" y="6858000"/>
                  </a:lnTo>
                  <a:lnTo>
                    <a:pt x="0" y="0"/>
                  </a:lnTo>
                  <a:close/>
                </a:path>
              </a:pathLst>
            </a:custGeom>
            <a:solidFill>
              <a:schemeClr val="accent2">
                <a:alpha val="80000"/>
                <a:lumMod val="75000"/>
              </a:schemeClr>
            </a:solidFill>
            <a:ln>
              <a:noFill/>
            </a:ln>
            <a:effectLst/>
          </p:spPr>
          <p:style>
            <a:lnRef idx="1">
              <a:schemeClr val="accent1"/>
            </a:lnRef>
            <a:fillRef idx="3">
              <a:schemeClr val="accent1"/>
            </a:fillRef>
            <a:effectRef idx="0">
              <a:schemeClr val="accent1"/>
            </a:effectRef>
            <a:fontRef idx="minor">
              <a:schemeClr val="lt1"/>
            </a:fontRef>
          </p:style>
        </p:sp>
        <p:sp>
          <p:nvSpPr>
            <p:cNvPr id="11" name="Isosceles Triangle 27">
              <a:extLst>
                <a:ext uri="{43628EC9-2D38-4D63-87D7-0E07CF08F64B}">
                  <a16:creationId xmlns:a16="http://schemas.microsoft.com/office/drawing/2010/main" id="{65C196DD-8F02-4496-8B1A-0112F76B11D3}"/>
                </a:ext>
              </a:extLst>
            </p:cNvPr>
            <p:cNvSpPr/>
            <p:nvPr/>
          </p:nvSpPr>
          <p:spPr>
            <a:xfrm rot="0">
              <a:off x="10371667" y="3589867"/>
              <a:ext cx="1817159" cy="3268133"/>
            </a:xfrm>
            <a:prstGeom prst="triangle">
              <a:avLst>
                <a:gd fmla="val 100000" name="adj"/>
              </a:avLst>
            </a:prstGeom>
            <a:solidFill>
              <a:schemeClr val="accent1">
                <a:alpha val="66000"/>
                <a:lumMod val="75000"/>
              </a:schemeClr>
            </a:solidFill>
            <a:ln>
              <a:noFill/>
            </a:ln>
            <a:effectLst/>
          </p:spPr>
          <p:style>
            <a:lnRef idx="1">
              <a:schemeClr val="accent1"/>
            </a:lnRef>
            <a:fillRef idx="3">
              <a:schemeClr val="accent1"/>
            </a:fillRef>
            <a:effectRef idx="0">
              <a:schemeClr val="accent1"/>
            </a:effectRef>
            <a:fontRef idx="minor">
              <a:schemeClr val="lt1"/>
            </a:fontRef>
          </p:style>
        </p:sp>
        <p:sp>
          <p:nvSpPr>
            <p:cNvPr id="12" name="Isosceles Triangle 18">
              <a:extLst>
                <a:ext uri="{0FA8F854-8F50-4AA5-B8BA-7B498BD64123}">
                  <a16:creationId xmlns:a16="http://schemas.microsoft.com/office/drawing/2010/main" id="{20A53154-14A0-4F87-A309-791DBFF76776}"/>
                </a:ext>
              </a:extLst>
            </p:cNvPr>
            <p:cNvSpPr/>
            <p:nvPr/>
          </p:nvSpPr>
          <p:spPr>
            <a:xfrm rot="0">
              <a:off x="0" y="4013199"/>
              <a:ext cx="448733" cy="2844800"/>
            </a:xfrm>
            <a:prstGeom prst="triangle">
              <a:avLst>
                <a:gd fmla="val 0" name="adj"/>
              </a:avLst>
            </a:prstGeom>
            <a:solidFill>
              <a:schemeClr val="accent1">
                <a:alpha val="70000"/>
              </a:schemeClr>
            </a:solidFill>
            <a:ln>
              <a:noFill/>
            </a:ln>
            <a:effectLst/>
          </p:spPr>
          <p:style>
            <a:lnRef idx="1">
              <a:schemeClr val="accent1"/>
            </a:lnRef>
            <a:fillRef idx="3">
              <a:schemeClr val="accent1"/>
            </a:fillRef>
            <a:effectRef idx="0">
              <a:schemeClr val="accent1"/>
            </a:effectRef>
            <a:fontRef idx="minor">
              <a:schemeClr val="lt1"/>
            </a:fontRef>
          </p:style>
        </p:sp>
      </p:grpSp>
      <p:sp>
        <p:nvSpPr>
          <p:cNvPr id="13" name="Title Placeholder 1">
            <a:extLst>
              <a:ext uri="{B5AD52A8-CF77-4E75-959F-B22B73C1DDEA}">
                <a16:creationId xmlns:a16="http://schemas.microsoft.com/office/drawing/2010/main" id="{EB05D63E-C668-4138-AC06-B006E25C2CD0}"/>
              </a:ext>
            </a:extLst>
          </p:cNvPr>
          <p:cNvSpPr>
            <a:spLocks noGrp="true"/>
          </p:cNvSpPr>
          <p:nvPr>
            <p:ph type="title"/>
          </p:nvPr>
        </p:nvSpPr>
        <p:spPr>
          <a:xfrm rot="0">
            <a:off x="677334" y="609600"/>
            <a:ext cx="8596668" cy="1320799"/>
          </a:xfrm>
          <a:prstGeom prst="rect">
            <a:avLst/>
          </a:prstGeom>
        </p:spPr>
        <p:txBody>
          <a:bodyPr anchor="t" bIns="45720" lIns="91440" rIns="91440" rtlCol="0" tIns="45720" vert="horz">
            <a:normAutofit/>
          </a:bodyPr>
          <a:lstStyle/>
          <a:p>
            <a:pPr/>
            <a:r>
              <a:rPr dirty="0" lang="en-US"/>
              <a:t>Click to edit Master title style</a:t>
            </a:r>
            <a:endParaRPr dirty="0" lang="en-US"/>
          </a:p>
        </p:txBody>
      </p:sp>
      <p:sp>
        <p:nvSpPr>
          <p:cNvPr id="14" name="Text Placeholder 2">
            <a:extLst>
              <a:ext uri="{2C7DB213-25A2-4F8D-A9AA-DEBE055019F7}">
                <a16:creationId xmlns:a16="http://schemas.microsoft.com/office/drawing/2010/main" id="{B7ED47B1-954F-4072-B4A7-215CD97D862D}"/>
              </a:ext>
            </a:extLst>
          </p:cNvPr>
          <p:cNvSpPr>
            <a:spLocks noGrp="true"/>
          </p:cNvSpPr>
          <p:nvPr>
            <p:ph idx="1" type="body"/>
          </p:nvPr>
        </p:nvSpPr>
        <p:spPr>
          <a:xfrm rot="0">
            <a:off x="677334" y="2160588"/>
            <a:ext cx="8596668" cy="3880773"/>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endParaRPr dirty="0" lang="en-US"/>
          </a:p>
        </p:txBody>
      </p:sp>
      <p:sp>
        <p:nvSpPr>
          <p:cNvPr id="15" name="Date Placeholder 3">
            <a:extLst>
              <a:ext uri="{3CB6715A-1B6F-4394-ACF8-8CD32479DD59}">
                <a16:creationId xmlns:a16="http://schemas.microsoft.com/office/drawing/2010/main" id="{F7B8F6D8-6D1D-45CA-B194-3A3183CC8FED}"/>
              </a:ext>
            </a:extLst>
          </p:cNvPr>
          <p:cNvSpPr>
            <a:spLocks noGrp="true"/>
          </p:cNvSpPr>
          <p:nvPr>
            <p:ph idx="2" sz="half" type="dt"/>
          </p:nvPr>
        </p:nvSpPr>
        <p:spPr>
          <a:xfrm rot="0">
            <a:off x="7205132" y="6041362"/>
            <a:ext cx="911939" cy="365125"/>
          </a:xfrm>
          <a:prstGeom prst="rect">
            <a:avLst/>
          </a:prstGeom>
        </p:spPr>
        <p:txBody>
          <a:bodyPr anchor="ctr" bIns="45720" lIns="91440" rIns="91440" rtlCol="0" tIns="45720" vert="horz"/>
          <a:lstStyle>
            <a:lvl1pPr algn="r" lvl="0">
              <a:defRPr dirty="0" lang="en-US" sz="900">
                <a:solidFill>
                  <a:schemeClr val="tx1">
                    <a:tint val="75000"/>
                  </a:schemeClr>
                </a:solidFill>
              </a:defRPr>
            </a:lvl1pPr>
          </a:lstStyle>
          <a:p>
            <a:pPr/>
            <a:fld id="{4F2C2ADD-8FE7-48C6-9B9A-331073E31EB6}" type="datetime1">
              <a:t>8/14/2024</a:t>
            </a:fld>
            <a:endParaRPr dirty="0" lang="en-US"/>
          </a:p>
        </p:txBody>
      </p:sp>
      <p:sp>
        <p:nvSpPr>
          <p:cNvPr id="16" name="Footer Placeholder 4">
            <a:extLst>
              <a:ext uri="{0641932F-5117-47E1-9519-3FD9C2CD0F5F}">
                <a16:creationId xmlns:a16="http://schemas.microsoft.com/office/drawing/2010/main" id="{D066A566-2AC7-496C-8819-7721AD57FE46}"/>
              </a:ext>
            </a:extLst>
          </p:cNvPr>
          <p:cNvSpPr>
            <a:spLocks noGrp="true"/>
          </p:cNvSpPr>
          <p:nvPr>
            <p:ph idx="3" sz="quarter" type="ftr"/>
          </p:nvPr>
        </p:nvSpPr>
        <p:spPr>
          <a:xfrm rot="0">
            <a:off x="677334" y="6041362"/>
            <a:ext cx="6297612" cy="365125"/>
          </a:xfrm>
          <a:prstGeom prst="rect">
            <a:avLst/>
          </a:prstGeom>
        </p:spPr>
        <p:txBody>
          <a:bodyPr anchor="ctr" bIns="45720" lIns="91440" rIns="91440" rtlCol="0" tIns="45720" vert="horz"/>
          <a:lstStyle>
            <a:lvl1pPr algn="l" lvl="0">
              <a:defRPr dirty="0" lang="en-US" sz="900">
                <a:solidFill>
                  <a:schemeClr val="tx1">
                    <a:tint val="75000"/>
                  </a:schemeClr>
                </a:solidFill>
              </a:defRPr>
            </a:lvl1pPr>
          </a:lstStyle>
          <a:p>
            <a:pPr/>
            <a:r>
              <a:rPr dirty="0" lang="en-US"/>
              <a:t/>
            </a:r>
            <a:endParaRPr dirty="0" lang="en-US"/>
          </a:p>
        </p:txBody>
      </p:sp>
      <p:sp>
        <p:nvSpPr>
          <p:cNvPr id="17" name="Slide Number Placeholder 5">
            <a:extLst>
              <a:ext uri="{17CE438D-8B27-4F12-9DE2-B018298BF691}">
                <a16:creationId xmlns:a16="http://schemas.microsoft.com/office/drawing/2010/main" id="{75E71923-C692-4D88-8879-32223E9AC273}"/>
              </a:ext>
            </a:extLst>
          </p:cNvPr>
          <p:cNvSpPr>
            <a:spLocks noGrp="true"/>
          </p:cNvSpPr>
          <p:nvPr>
            <p:ph idx="4" sz="quarter" type="sldNum"/>
          </p:nvPr>
        </p:nvSpPr>
        <p:spPr>
          <a:xfrm rot="0">
            <a:off x="8590663" y="6041362"/>
            <a:ext cx="683338" cy="365125"/>
          </a:xfrm>
          <a:prstGeom prst="rect">
            <a:avLst/>
          </a:prstGeom>
        </p:spPr>
        <p:txBody>
          <a:bodyPr anchor="ctr" bIns="45720" lIns="91440" rIns="91440" rtlCol="0" tIns="45720" vert="horz"/>
          <a:lstStyle>
            <a:lvl1pPr algn="r" lvl="0">
              <a:defRPr dirty="0" lang="en-US" sz="900">
                <a:solidFill>
                  <a:schemeClr val="accent1"/>
                </a:solidFill>
              </a:defRPr>
            </a:lvl1pPr>
          </a:lstStyle>
          <a:p>
            <a:pPr/>
            <a:fld id="{04CC9BDA-FD90-4EC7-B4AA-64F4352762F8}" type="slidenum"/>
            <a:endParaRPr dirty="0" lang="en-US"/>
          </a:p>
        </p:txBody>
      </p:sp>
    </p:spTree>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xStyles>
    <p:titleStyle>
      <a:lvl1pPr algn="l" lvl="0" rtl="false">
        <a:spcBef>
          <a:spcPct val="0"/>
        </a:spcBef>
        <a:buNone/>
        <a:defRPr dirty="0" lang="en-US" sz="3600">
          <a:solidFill>
            <a:schemeClr val="accent1"/>
          </a:solidFill>
          <a:latin typeface="+mj-lt"/>
        </a:defRPr>
      </a:lvl1pPr>
      <a:lvl2pPr lvl="1">
        <a:defRPr dirty="0" lang="en-US">
          <a:solidFill>
            <a:schemeClr val="tx2"/>
          </a:solidFill>
        </a:defRPr>
      </a:lvl2pPr>
      <a:lvl3pPr lvl="2">
        <a:defRPr dirty="0" lang="en-US">
          <a:solidFill>
            <a:schemeClr val="tx2"/>
          </a:solidFill>
        </a:defRPr>
      </a:lvl3pPr>
      <a:lvl4pPr lvl="3">
        <a:defRPr dirty="0" lang="en-US">
          <a:solidFill>
            <a:schemeClr val="tx2"/>
          </a:solidFill>
        </a:defRPr>
      </a:lvl4pPr>
      <a:lvl5pPr lvl="4">
        <a:defRPr dirty="0" lang="en-US">
          <a:solidFill>
            <a:schemeClr val="tx2"/>
          </a:solidFill>
        </a:defRPr>
      </a:lvl5pPr>
      <a:lvl6pPr lvl="5">
        <a:defRPr dirty="0" lang="en-US">
          <a:solidFill>
            <a:schemeClr val="tx2"/>
          </a:solidFill>
        </a:defRPr>
      </a:lvl6pPr>
      <a:lvl7pPr lvl="6">
        <a:defRPr dirty="0" lang="en-US">
          <a:solidFill>
            <a:schemeClr val="tx2"/>
          </a:solidFill>
        </a:defRPr>
      </a:lvl7pPr>
      <a:lvl8pPr lvl="7">
        <a:defRPr dirty="0" lang="en-US">
          <a:solidFill>
            <a:schemeClr val="tx2"/>
          </a:solidFill>
        </a:defRPr>
      </a:lvl8pPr>
      <a:lvl9pPr lvl="8">
        <a:defRPr dirty="0" lang="en-US">
          <a:solidFill>
            <a:schemeClr val="tx2"/>
          </a:solidFill>
        </a:defRPr>
      </a:lvl9pPr>
    </p:titleStyle>
    <p:bodyStyle>
      <a:lvl1pPr algn="l" indent="-342900" lvl="0" marL="342900" rtl="false">
        <a:spcBef>
          <a:spcPts val="1000"/>
        </a:spcBef>
        <a:spcAft>
          <a:spcPts val="0"/>
        </a:spcAft>
        <a:buClr>
          <a:schemeClr val="accent1"/>
        </a:buClr>
        <a:buSzPct val="80000"/>
        <a:buFont typeface="Wingdings 3"/>
        <a:buChar char=""/>
        <a:defRPr dirty="0" lang="en-US" sz="1800">
          <a:solidFill>
            <a:schemeClr val="tx1">
              <a:lumMod val="75000"/>
              <a:lumOff val="25000"/>
            </a:schemeClr>
          </a:solidFill>
          <a:latin typeface="+mn-lt"/>
        </a:defRPr>
      </a:lvl1pPr>
      <a:lvl2pPr algn="l" indent="-285750" lvl="1" marL="742950" rtl="false">
        <a:spcBef>
          <a:spcPts val="1000"/>
        </a:spcBef>
        <a:spcAft>
          <a:spcPts val="0"/>
        </a:spcAft>
        <a:buClr>
          <a:schemeClr val="accent1"/>
        </a:buClr>
        <a:buSzPct val="80000"/>
        <a:buFont typeface="Wingdings 3"/>
        <a:buChar char=""/>
        <a:defRPr dirty="0" lang="en-US" sz="1600">
          <a:solidFill>
            <a:schemeClr val="tx1">
              <a:lumMod val="75000"/>
              <a:lumOff val="25000"/>
            </a:schemeClr>
          </a:solidFill>
          <a:latin typeface="+mn-lt"/>
        </a:defRPr>
      </a:lvl2pPr>
      <a:lvl3pPr algn="l" indent="-228600" lvl="2" marL="1143000" rtl="false">
        <a:spcBef>
          <a:spcPts val="1000"/>
        </a:spcBef>
        <a:spcAft>
          <a:spcPts val="0"/>
        </a:spcAft>
        <a:buClr>
          <a:schemeClr val="accent1"/>
        </a:buClr>
        <a:buSzPct val="80000"/>
        <a:buFont typeface="Wingdings 3"/>
        <a:buChar char=""/>
        <a:defRPr dirty="0" lang="en-US" sz="1400">
          <a:solidFill>
            <a:schemeClr val="tx1">
              <a:lumMod val="75000"/>
              <a:lumOff val="25000"/>
            </a:schemeClr>
          </a:solidFill>
          <a:latin typeface="+mn-lt"/>
        </a:defRPr>
      </a:lvl3pPr>
      <a:lvl4pPr algn="l" indent="-228600" lvl="3" marL="16002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4pPr>
      <a:lvl5pPr algn="l" indent="-228600" lvl="4" marL="20574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5pPr>
      <a:lvl6pPr algn="l" indent="-228600" lvl="5" marL="25146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6pPr>
      <a:lvl7pPr algn="l" indent="-228600" lvl="6" marL="29718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7pPr>
      <a:lvl8pPr algn="l" indent="-228600" lvl="7" marL="34290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8pPr>
      <a:lvl9pPr algn="l" indent="-228600" lvl="8" marL="3886200" rtl="false">
        <a:spcBef>
          <a:spcPts val="1000"/>
        </a:spcBef>
        <a:spcAft>
          <a:spcPts val="0"/>
        </a:spcAft>
        <a:buClr>
          <a:schemeClr val="accent1"/>
        </a:buClr>
        <a:buSzPct val="80000"/>
        <a:buFont typeface="Wingdings 3"/>
        <a:buChar char=""/>
        <a:defRPr dirty="0" lang="en-US" sz="1200">
          <a:solidFill>
            <a:schemeClr val="tx1">
              <a:lumMod val="75000"/>
              <a:lumOff val="25000"/>
            </a:schemeClr>
          </a:solidFill>
          <a:latin typeface="+mn-lt"/>
        </a:defRPr>
      </a:lvl9pPr>
    </p:bodyStyle>
    <p:otherStyle>
      <a:lvl1pPr algn="l" lvl="0" marL="0" rtl="false">
        <a:defRPr dirty="0" lang="en-US" sz="1800">
          <a:solidFill>
            <a:schemeClr val="tx1"/>
          </a:solidFill>
          <a:latin typeface="+mn-lt"/>
        </a:defRPr>
      </a:lvl1pPr>
      <a:lvl2pPr algn="l" lvl="1" marL="457200" rtl="false">
        <a:defRPr dirty="0" lang="en-US" sz="1800">
          <a:solidFill>
            <a:schemeClr val="tx1"/>
          </a:solidFill>
          <a:latin typeface="+mn-lt"/>
        </a:defRPr>
      </a:lvl2pPr>
      <a:lvl3pPr algn="l" lvl="2" marL="914400" rtl="false">
        <a:defRPr dirty="0" lang="en-US" sz="1800">
          <a:solidFill>
            <a:schemeClr val="tx1"/>
          </a:solidFill>
          <a:latin typeface="+mn-lt"/>
        </a:defRPr>
      </a:lvl3pPr>
      <a:lvl4pPr algn="l" lvl="3" marL="1371600" rtl="false">
        <a:defRPr dirty="0" lang="en-US" sz="1800">
          <a:solidFill>
            <a:schemeClr val="tx1"/>
          </a:solidFill>
          <a:latin typeface="+mn-lt"/>
        </a:defRPr>
      </a:lvl4pPr>
      <a:lvl5pPr algn="l" lvl="4" marL="1828800" rtl="false">
        <a:defRPr dirty="0" lang="en-US" sz="1800">
          <a:solidFill>
            <a:schemeClr val="tx1"/>
          </a:solidFill>
          <a:latin typeface="+mn-lt"/>
        </a:defRPr>
      </a:lvl5pPr>
      <a:lvl6pPr algn="l" lvl="5" marL="2286000" rtl="false">
        <a:defRPr dirty="0" lang="en-US" sz="1800">
          <a:solidFill>
            <a:schemeClr val="tx1"/>
          </a:solidFill>
          <a:latin typeface="+mn-lt"/>
        </a:defRPr>
      </a:lvl6pPr>
      <a:lvl7pPr algn="l" lvl="6" marL="2743200" rtl="false">
        <a:defRPr dirty="0" lang="en-US" sz="1800">
          <a:solidFill>
            <a:schemeClr val="tx1"/>
          </a:solidFill>
          <a:latin typeface="+mn-lt"/>
        </a:defRPr>
      </a:lvl7pPr>
      <a:lvl8pPr algn="l" lvl="7" marL="3200400" rtl="false">
        <a:defRPr dirty="0" lang="en-US" sz="1800">
          <a:solidFill>
            <a:schemeClr val="tx1"/>
          </a:solidFill>
          <a:latin typeface="+mn-lt"/>
        </a:defRPr>
      </a:lvl8pPr>
      <a:lvl9pPr algn="l" lvl="8" marL="3657600" rtl="false">
        <a:defRPr dirty="0" lang="en-US" sz="1800">
          <a:solidFill>
            <a:schemeClr val="tx1"/>
          </a:solidFill>
          <a:latin typeface="+mn-lt"/>
        </a:defRPr>
      </a:lvl9pPr>
    </p:otherStyle>
  </p:txStyles>
</p:sldMaster>
</file>

<file path=ppt/slides/_rels/slide1.xml.rels><?xml version="1.0" encoding="UTF-8" standalone="no"?><Relationships xmlns="http://schemas.openxmlformats.org/package/2006/relationships"><Relationship Id="rId1" Target="../slideLayouts/slideLayout1.xml" Type="http://schemas.openxmlformats.org/officeDocument/2006/relationships/slideLayout"/></Relationships>
</file>

<file path=ppt/slides/_rels/slide10.xml.rels><?xml version="1.0" encoding="UTF-8" standalone="no"?><Relationships xmlns="http://schemas.openxmlformats.org/package/2006/relationships"><Relationship Id="rId2" Target="../media/image2.png" Type="http://schemas.openxmlformats.org/officeDocument/2006/relationships/image"/><Relationship Id="rId1" Target="../slideLayouts/slideLayout2.xml" Type="http://schemas.openxmlformats.org/officeDocument/2006/relationships/slideLayout"/></Relationships>
</file>

<file path=ppt/slides/_rels/slide11.xml.rels><?xml version="1.0" encoding="UTF-8" standalone="no"?><Relationships xmlns="http://schemas.openxmlformats.org/package/2006/relationships"><Relationship Id="rId2" Target="../media/image4.png" Type="http://schemas.openxmlformats.org/officeDocument/2006/relationships/image"/><Relationship Id="rId1" Target="../slideLayouts/slideLayout2.xml" Type="http://schemas.openxmlformats.org/officeDocument/2006/relationships/slideLayout"/></Relationships>
</file>

<file path=ppt/slides/_rels/slide12.xml.rels><?xml version="1.0" encoding="UTF-8" standalone="no"?><Relationships xmlns="http://schemas.openxmlformats.org/package/2006/relationships"><Relationship Id="rId2" Target="../media/image5.png" Type="http://schemas.openxmlformats.org/officeDocument/2006/relationships/image"/><Relationship Id="rId1" Target="../slideLayouts/slideLayout2.xml" Type="http://schemas.openxmlformats.org/officeDocument/2006/relationships/slideLayout"/></Relationships>
</file>

<file path=ppt/slides/_rels/slide13.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2.xml.rels><?xml version="1.0" encoding="UTF-8" standalone="no"?><Relationships xmlns="http://schemas.openxmlformats.org/package/2006/relationships"><Relationship Id="rId2" Target="../media/image1.png" Type="http://schemas.openxmlformats.org/officeDocument/2006/relationships/image"/><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4.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5.xml.rels><?xml version="1.0" encoding="UTF-8" standalone="no"?><Relationships xmlns="http://schemas.openxmlformats.org/package/2006/relationships"><Relationship Id="rId2" Target="../media/image3.png" Type="http://schemas.openxmlformats.org/officeDocument/2006/relationships/image"/><Relationship Id="rId1" Target="../slideLayouts/slideLayout2.xml" Type="http://schemas.openxmlformats.org/officeDocument/2006/relationships/slideLayout"/></Relationships>
</file>

<file path=ppt/slides/_rels/slide6.xml.rels><?xml version="1.0" encoding="UTF-8" standalone="no"?><Relationships xmlns="http://schemas.openxmlformats.org/package/2006/relationships"><Relationship Id="rId2" Target="https://github.com/mridulrb/Predict-loan-eligibility-using-IBM-Watson-Studio/blob/master/Dataset/train_ctrUa4K.csv" TargetMode="External" Type="http://schemas.openxmlformats.org/officeDocument/2006/relationships/hyperlink"/><Relationship Id="rId3" Target="https://github.com/mridulrb/Predict-loan-eligibility-using-IBM-Watson-Studio/blob/master/Dataset/test_lAUu6dG.csv" TargetMode="External" Type="http://schemas.openxmlformats.org/officeDocument/2006/relationships/hyperlink"/><Relationship Id="rId4" Target="https://github.com/mridulrb/Predict-loan-eligibility-using-IBM-Watson-Studio/blob/master/Dataset/sample_submission_49d68Cx.csv" TargetMode="External" Type="http://schemas.openxmlformats.org/officeDocument/2006/relationships/hyperlink"/><Relationship Id="rId1" Target="../slideLayouts/slideLayout2.xml" Type="http://schemas.openxmlformats.org/officeDocument/2006/relationships/slideLayout"/></Relationships>
</file>

<file path=ppt/slides/_rels/slide7.xml.rels><?xml version="1.0" encoding="UTF-8" standalone="no"?><Relationships xmlns="http://schemas.openxmlformats.org/package/2006/relationships"><Relationship Id="rId2" Target="../media/image6.png" Type="http://schemas.openxmlformats.org/officeDocument/2006/relationships/image"/><Relationship Id="rId1" Target="../slideLayouts/slideLayout2.xml" Type="http://schemas.openxmlformats.org/officeDocument/2006/relationships/slideLayout"/></Relationships>
</file>

<file path=ppt/slides/_rels/slide8.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_rels/slide9.xml.rels><?xml version="1.0" encoding="UTF-8" standalone="no"?><Relationships xmlns="http://schemas.openxmlformats.org/package/2006/relationships"><Relationship Id="rId1" Target="../slideLayouts/slideLayout2.xml" Type="http://schemas.openxmlformats.org/officeDocument/2006/relationships/slideLayout"/></Relationships>
</file>

<file path=ppt/slides/slide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1">
    <p:spTree>
      <p:nvGrpSpPr>
        <p:cNvPr id="1" name=""/>
        <p:cNvGrpSpPr/>
        <p:nvPr/>
      </p:nvGrpSpPr>
      <p:grpSpPr>
        <a:xfrm>
          <a:off x="0" y="0"/>
          <a:ext cx="0" cy="0"/>
          <a:chOff x="0" y="0"/>
          <a:chExt cx="0" cy="0"/>
        </a:xfrm>
      </p:grpSpPr>
      <p:sp>
        <p:nvSpPr>
          <p:cNvPr id="2" name="Title 1">
            <a:extLst>
              <a:ext uri="{E822A19A-B9DB-4F90-AAE6-F45F387D721D}">
                <a16:creationId xmlns:a16="http://schemas.microsoft.com/office/drawing/2010/main" id="{2BCF2868-CEB1-4813-AD1F-CB1CB59F8610}"/>
              </a:ext>
            </a:extLst>
          </p:cNvPr>
          <p:cNvSpPr>
            <a:spLocks noGrp="true"/>
          </p:cNvSpPr>
          <p:nvPr>
            <p:ph type="title"/>
          </p:nvPr>
        </p:nvSpPr>
        <p:spPr>
          <a:xfrm rot="0">
            <a:off x="1507064" y="2044693"/>
            <a:ext cx="7766932" cy="2006136"/>
          </a:xfrm>
        </p:spPr>
        <p:txBody>
          <a:bodyPr rtlCol="0"/>
          <a:lstStyle/>
          <a:p>
            <a:pPr/>
            <a:r>
              <a:rPr dirty="0" lang="en-US">
                <a:latin typeface="Century Gothic"/>
              </a:rPr>
              <a:t>Loan </a:t>
            </a:r>
            <a:r>
              <a:rPr dirty="0" lang="en-US">
                <a:latin typeface="Century Gothic"/>
              </a:rPr>
              <a:t>Status</a:t>
            </a:r>
            <a:r>
              <a:rPr dirty="0" lang="en-US">
                <a:latin typeface="Century Gothic"/>
              </a:rPr>
              <a:t> Prediction</a:t>
            </a:r>
            <a:br>
              <a:rPr dirty="0" lang="en-US">
                <a:latin typeface="Century Gothic"/>
              </a:rPr>
            </a:br>
            <a:r>
              <a:rPr dirty="0" lang="en-US" sz="2400">
                <a:latin typeface="Century Gothic"/>
              </a:rPr>
              <a:t>Machine Learning</a:t>
            </a:r>
            <a:endParaRPr dirty="0" lang="en-US" sz="2400">
              <a:latin typeface="Century Gothic"/>
            </a:endParaRPr>
          </a:p>
        </p:txBody>
      </p:sp>
      <p:sp>
        <p:nvSpPr>
          <p:cNvPr id="3" name="Subtitle 2">
            <a:extLst>
              <a:ext uri="{97A1BD46-AB62-4F35-B2AE-EC4E1FDA1035}">
                <a16:creationId xmlns:a16="http://schemas.microsoft.com/office/drawing/2010/main" id="{D8FA3142-B2D5-46A7-B0F0-F7F7FD97197F}"/>
              </a:ext>
            </a:extLst>
          </p:cNvPr>
          <p:cNvSpPr>
            <a:spLocks noGrp="true"/>
          </p:cNvSpPr>
          <p:nvPr>
            <p:ph idx="1" type="subTitle"/>
          </p:nvPr>
        </p:nvSpPr>
        <p:spPr>
          <a:xfrm rot="0">
            <a:off x="1507064" y="4387586"/>
            <a:ext cx="7766932" cy="1536068"/>
          </a:xfrm>
        </p:spPr>
        <p:txBody>
          <a:bodyPr rtlCol="0">
            <a:normAutofit fontScale="100000" lnSpcReduction="10000"/>
          </a:bodyPr>
          <a:lstStyle/>
          <a:p>
            <a:pPr/>
            <a:r>
              <a:rPr dirty="0" lang="en-US">
                <a:latin typeface="Century Gothic"/>
              </a:rPr>
              <a:t/>
            </a:r>
          </a:p>
          <a:p>
            <a:pPr/>
            <a:r>
              <a:rPr dirty="0" lang="en-US">
                <a:latin typeface="Century Gothic"/>
              </a:rPr>
              <a:t>CHIGURUMAMIDI </a:t>
            </a:r>
            <a:r>
              <a:rPr dirty="0" lang="en-US">
                <a:latin typeface="Century Gothic"/>
              </a:rPr>
              <a:t>MADHUKAR</a:t>
            </a:r>
          </a:p>
          <a:p>
            <a:pPr/>
            <a:r>
              <a:rPr dirty="0" lang="en-US">
                <a:latin typeface="Century Gothic"/>
              </a:rPr>
              <a:t>100522862018</a:t>
            </a:r>
          </a:p>
          <a:p>
            <a:pPr/>
            <a:r>
              <a:rPr dirty="0" lang="en-IN">
                <a:latin typeface="Century Gothic"/>
              </a:rPr>
              <a:t/>
            </a:r>
            <a:endParaRPr dirty="0" lang="en-IN">
              <a:latin typeface="Century Gothic"/>
            </a:endParaRPr>
          </a:p>
        </p:txBody>
      </p:sp>
    </p:spTree>
    <p:extLst>
      <p:ext uri="{38572825-6358-4EA2-B16E-65E3D8B45B9C}">
        <p14:creationId xmlns:p14="http://schemas.microsoft.com/office/powerpoint/2010/main" val="1723615292286"/>
      </p:ext>
    </p:extLst>
  </p:cSld>
  <p:clrMapOvr>
    <a:masterClrMapping/>
  </p:clrMapOvr>
</p:sld>
</file>

<file path=ppt/slides/slide10.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1">
            <a:extLst>
              <a:ext uri="{3B9AF3D8-E7C5-4AB1-B031-5102E92DC1C5}">
                <a16:creationId xmlns:a16="http://schemas.microsoft.com/office/drawing/2010/main" id="{8DF52894-1860-4ECA-AB29-C1C6D7F784B3}"/>
              </a:ext>
            </a:extLst>
          </p:cNvPr>
          <p:cNvSpPr>
            <a:spLocks noGrp="true"/>
          </p:cNvSpPr>
          <p:nvPr>
            <p:ph type="title"/>
          </p:nvPr>
        </p:nvSpPr>
        <p:spPr>
          <a:xfrm rot="0">
            <a:off x="4212164" y="609600"/>
            <a:ext cx="2002698" cy="1320803"/>
          </a:xfrm>
        </p:spPr>
        <p:txBody>
          <a:bodyPr rtlCol="0"/>
          <a:lstStyle/>
          <a:p>
            <a:pPr/>
            <a:r>
              <a:rPr dirty="0" lang="en-US"/>
              <a:t/>
            </a:r>
            <a:endParaRPr dirty="0" lang="en-US"/>
          </a:p>
        </p:txBody>
      </p:sp>
      <p:pic>
        <p:nvPicPr>
          <p:cNvPr id="3" name="Content Placeholder 2">
            <a:extLst>
              <a:ext uri="{2F75E8D2-22C2-4A40-BCFB-9F29242F02DB}">
                <a16:creationId xmlns:a16="http://schemas.microsoft.com/office/drawing/2010/main" id="{74A0542D-0E18-4269-B1A8-BF0DE799F63F}"/>
              </a:ext>
            </a:extLst>
          </p:cNvPr>
          <p:cNvPicPr>
            <a:picLocks noChangeAspect="true" noGrp="true"/>
          </p:cNvPicPr>
          <p:nvPr>
            <p:ph idx="1"/>
          </p:nvPr>
        </p:nvPicPr>
        <p:blipFill>
          <a:blip r:embed="rId2"/>
          <a:srcRect b="0" l="-28824" r="-28824" t="0"/>
          <a:stretch>
            <a:fillRect/>
          </a:stretch>
        </p:blipFill>
        <p:spPr>
          <a:xfrm rot="0">
            <a:off x="171840" y="373675"/>
            <a:ext cx="11848309" cy="5348649"/>
          </a:xfrm>
          <a:noFill/>
        </p:spPr>
      </p:pic>
    </p:spTree>
    <p:extLst>
      <p:ext uri="{1CAC304B-6B19-4B70-9887-6AD4F8AC90B2}">
        <p14:creationId xmlns:p14="http://schemas.microsoft.com/office/powerpoint/2010/main" val="1723615292300"/>
      </p:ext>
    </p:extLst>
  </p:cSld>
  <p:clrMapOvr>
    <a:masterClrMapping/>
  </p:clrMapOvr>
</p:sld>
</file>

<file path=ppt/slides/slide11.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1">
            <a:extLst>
              <a:ext uri="{3BCF90CA-3BAA-4F61-936C-C5368338AF49}">
                <a16:creationId xmlns:a16="http://schemas.microsoft.com/office/drawing/2010/main" id="{D4363B85-0F97-4BC3-B6DE-4AE599FC1733}"/>
              </a:ext>
            </a:extLst>
          </p:cNvPr>
          <p:cNvSpPr>
            <a:spLocks noGrp="true"/>
          </p:cNvSpPr>
          <p:nvPr>
            <p:ph type="title"/>
          </p:nvPr>
        </p:nvSpPr>
        <p:spPr>
          <a:xfrm rot="0">
            <a:off x="4090054" y="1204055"/>
            <a:ext cx="1880578" cy="726348"/>
          </a:xfrm>
        </p:spPr>
        <p:txBody>
          <a:bodyPr rtlCol="0"/>
          <a:lstStyle/>
          <a:p>
            <a:pPr/>
            <a:r>
              <a:rPr dirty="0" lang="en-US"/>
              <a:t/>
            </a:r>
            <a:endParaRPr dirty="0" lang="en-US"/>
          </a:p>
        </p:txBody>
      </p:sp>
      <p:pic>
        <p:nvPicPr>
          <p:cNvPr id="3" name="Content Placeholder 2">
            <a:extLst>
              <a:ext uri="{F8A88903-A520-4987-B5EC-8D029EFC41CE}">
                <a16:creationId xmlns:a16="http://schemas.microsoft.com/office/drawing/2010/main" id="{B391C805-9442-4A7E-B66F-154663AD93E0}"/>
              </a:ext>
            </a:extLst>
          </p:cNvPr>
          <p:cNvPicPr>
            <a:picLocks noChangeAspect="true" noGrp="true"/>
          </p:cNvPicPr>
          <p:nvPr>
            <p:ph idx="1"/>
          </p:nvPr>
        </p:nvPicPr>
        <p:blipFill>
          <a:blip r:embed="rId2"/>
          <a:srcRect b="0" l="-32901" r="-32901" t="0"/>
          <a:stretch>
            <a:fillRect/>
          </a:stretch>
        </p:blipFill>
        <p:spPr>
          <a:xfrm rot="0">
            <a:off x="166316" y="520207"/>
            <a:ext cx="11523716" cy="5202116"/>
          </a:xfrm>
          <a:noFill/>
        </p:spPr>
      </p:pic>
    </p:spTree>
    <p:extLst>
      <p:ext uri="{A38D6D77-4479-4DF4-A19E-72C48CCE75BA}">
        <p14:creationId xmlns:p14="http://schemas.microsoft.com/office/powerpoint/2010/main" val="1723615292301"/>
      </p:ext>
    </p:extLst>
  </p:cSld>
  <p:clrMapOvr>
    <a:masterClrMapping/>
  </p:clrMapOvr>
</p:sld>
</file>

<file path=ppt/slides/slide1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1">
            <a:extLst>
              <a:ext uri="{E55B6DD9-C8CF-49C0-89D8-1B9657D3DBB7}">
                <a16:creationId xmlns:a16="http://schemas.microsoft.com/office/drawing/2010/main" id="{29EB4A94-6669-47B9-A84D-215BE5343037}"/>
              </a:ext>
            </a:extLst>
          </p:cNvPr>
          <p:cNvSpPr>
            <a:spLocks noGrp="true"/>
          </p:cNvSpPr>
          <p:nvPr>
            <p:ph type="title"/>
          </p:nvPr>
        </p:nvSpPr>
        <p:spPr>
          <a:xfrm rot="0">
            <a:off x="4212164" y="1228477"/>
            <a:ext cx="2198074" cy="701925"/>
          </a:xfrm>
        </p:spPr>
        <p:txBody>
          <a:bodyPr rtlCol="0"/>
          <a:lstStyle/>
          <a:p>
            <a:pPr/>
            <a:r>
              <a:rPr dirty="0" lang="en-US"/>
              <a:t/>
            </a:r>
            <a:endParaRPr dirty="0" lang="en-US"/>
          </a:p>
        </p:txBody>
      </p:sp>
      <p:pic>
        <p:nvPicPr>
          <p:cNvPr id="3" name="Content Placeholder 2">
            <a:extLst>
              <a:ext uri="{DCC5BFD1-0EFF-4542-BFF8-70AFF403522E}">
                <a16:creationId xmlns:a16="http://schemas.microsoft.com/office/drawing/2010/main" id="{9DD48001-B4F3-446E-AF26-C82957B78056}"/>
              </a:ext>
            </a:extLst>
          </p:cNvPr>
          <p:cNvPicPr>
            <a:picLocks noChangeAspect="true" noGrp="true"/>
          </p:cNvPicPr>
          <p:nvPr>
            <p:ph idx="1"/>
          </p:nvPr>
        </p:nvPicPr>
        <p:blipFill>
          <a:blip r:embed="rId2"/>
          <a:srcRect b="0" l="-21028" r="-21028" t="0"/>
          <a:stretch>
            <a:fillRect/>
          </a:stretch>
        </p:blipFill>
        <p:spPr>
          <a:xfrm rot="0">
            <a:off x="328898" y="468496"/>
            <a:ext cx="11702120" cy="5282670"/>
          </a:xfrm>
          <a:noFill/>
        </p:spPr>
      </p:pic>
    </p:spTree>
    <p:extLst>
      <p:ext uri="{B4A8F1AC-710C-4547-8F4C-E056FE6AB925}">
        <p14:creationId xmlns:p14="http://schemas.microsoft.com/office/powerpoint/2010/main" val="1723615292302"/>
      </p:ext>
    </p:extLst>
  </p:cSld>
  <p:clrMapOvr>
    <a:masterClrMapping/>
  </p:clrMapOvr>
</p:sld>
</file>

<file path=ppt/slides/slide1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8">
    <p:spTree>
      <p:nvGrpSpPr>
        <p:cNvPr id="1" name=""/>
        <p:cNvGrpSpPr/>
        <p:nvPr/>
      </p:nvGrpSpPr>
      <p:grpSpPr>
        <a:xfrm>
          <a:off x="0" y="0"/>
          <a:ext cx="0" cy="0"/>
          <a:chOff x="0" y="0"/>
          <a:chExt cx="0" cy="0"/>
        </a:xfrm>
      </p:grpSpPr>
      <p:sp>
        <p:nvSpPr>
          <p:cNvPr id="2" name="Title 1">
            <a:extLst>
              <a:ext uri="{F6406EAC-64A9-41B5-A49C-E703BD121A39}">
                <a16:creationId xmlns:a16="http://schemas.microsoft.com/office/drawing/2010/main" id="{D26EBBF9-1F2B-4293-8E3D-15C9CE501FD9}"/>
              </a:ext>
            </a:extLst>
          </p:cNvPr>
          <p:cNvSpPr>
            <a:spLocks noGrp="true"/>
          </p:cNvSpPr>
          <p:nvPr>
            <p:ph type="title"/>
          </p:nvPr>
        </p:nvSpPr>
        <p:spPr/>
        <p:txBody>
          <a:bodyPr rtlCol="0"/>
          <a:lstStyle/>
          <a:p>
            <a:pPr/>
            <a:r>
              <a:rPr dirty="0" lang="en-US">
                <a:latin typeface="Century Gothic"/>
              </a:rPr>
              <a:t>Conclusion</a:t>
            </a:r>
            <a:endParaRPr dirty="0" lang="en-US">
              <a:latin typeface="Century Gothic"/>
            </a:endParaRPr>
          </a:p>
        </p:txBody>
      </p:sp>
      <p:sp>
        <p:nvSpPr>
          <p:cNvPr id="3" name="Content Placeholder 2">
            <a:extLst>
              <a:ext uri="{9D5A347F-7CBA-4CD5-B050-78B28289161A}">
                <a16:creationId xmlns:a16="http://schemas.microsoft.com/office/drawing/2010/main" id="{3D4A0A26-B00D-48FA-BDE5-1BE1769141C9}"/>
              </a:ext>
            </a:extLst>
          </p:cNvPr>
          <p:cNvSpPr>
            <a:spLocks noGrp="true"/>
          </p:cNvSpPr>
          <p:nvPr>
            <p:ph idx="1"/>
          </p:nvPr>
        </p:nvSpPr>
        <p:spPr>
          <a:xfrm rot="0">
            <a:off x="677334" y="2187222"/>
            <a:ext cx="8596668" cy="4364498"/>
          </a:xfrm>
        </p:spPr>
        <p:txBody>
          <a:bodyPr rtlCol="0"/>
          <a:lstStyle/>
          <a:p>
            <a:pPr>
              <a:lnSpc>
                <a:spcPct val="150000"/>
              </a:lnSpc>
            </a:pPr>
            <a:r>
              <a:rPr dirty="0" lang="en-US">
                <a:solidFill>
                  <a:schemeClr val="tx1"/>
                </a:solidFill>
                <a:latin typeface="Century Gothic"/>
              </a:rPr>
              <a:t>In this project </a:t>
            </a:r>
            <a:r>
              <a:rPr b="0" dirty="0" i="0" lang="en-US">
                <a:solidFill>
                  <a:schemeClr val="tx1"/>
                </a:solidFill>
                <a:latin typeface="Century Gothic"/>
              </a:rPr>
              <a:t>We’ve gone through a good portion of the data such as preprocessing and Train test split and we’ve used essential classification models such as Logistic regression , Support Vector Machine, </a:t>
            </a:r>
            <a:r>
              <a:rPr b="0" dirty="0" i="0" lang="en-US">
                <a:solidFill>
                  <a:schemeClr val="tx1"/>
                </a:solidFill>
                <a:latin typeface="Century Gothic"/>
              </a:rPr>
              <a:t>Seaborn</a:t>
            </a:r>
            <a:r>
              <a:rPr b="0" dirty="0" i="0" lang="en-US">
                <a:solidFill>
                  <a:schemeClr val="tx1"/>
                </a:solidFill>
                <a:latin typeface="Century Gothic"/>
              </a:rPr>
              <a:t>.</a:t>
            </a:r>
          </a:p>
          <a:p>
            <a:pPr>
              <a:lnSpc>
                <a:spcPct val="150000"/>
              </a:lnSpc>
            </a:pPr>
            <a:r>
              <a:rPr b="0" dirty="0" i="0" lang="en-US">
                <a:solidFill>
                  <a:schemeClr val="tx1"/>
                </a:solidFill>
                <a:latin typeface="Century Gothic"/>
              </a:rPr>
              <a:t>It includes mathematical techniques and processes that are applied to historical data to study correlations, identify trends and predict possible outcomes by quantifying the uncertainty and the characteristics of the variation to improve accuracy from train data.</a:t>
            </a:r>
            <a:br>
              <a:rPr dirty="0" lang="en-US">
                <a:solidFill>
                  <a:schemeClr val="tx1"/>
                </a:solidFill>
                <a:latin typeface="Century Gothic"/>
              </a:rPr>
            </a:br>
            <a:endParaRPr dirty="0" lang="en-US">
              <a:solidFill>
                <a:schemeClr val="tx1"/>
              </a:solidFill>
              <a:latin typeface="Century Gothic"/>
            </a:endParaRPr>
          </a:p>
        </p:txBody>
      </p:sp>
    </p:spTree>
    <p:extLst>
      <p:ext uri="{177FFEB6-08C7-46D6-AC01-1D202C804711}">
        <p14:creationId xmlns:p14="http://schemas.microsoft.com/office/powerpoint/2010/main" val="1723615292303"/>
      </p:ext>
    </p:extLst>
  </p:cSld>
  <p:clrMapOvr>
    <a:masterClrMapping/>
  </p:clrMapOvr>
</p:sld>
</file>

<file path=ppt/slides/slide2.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2">
    <p:spTree>
      <p:nvGrpSpPr>
        <p:cNvPr id="1" name=""/>
        <p:cNvGrpSpPr/>
        <p:nvPr/>
      </p:nvGrpSpPr>
      <p:grpSpPr>
        <a:xfrm>
          <a:off x="0" y="0"/>
          <a:ext cx="0" cy="0"/>
          <a:chOff x="0" y="0"/>
          <a:chExt cx="0" cy="0"/>
        </a:xfrm>
      </p:grpSpPr>
      <p:pic>
        <p:nvPicPr>
          <p:cNvPr id="2" name="Picture 8">
            <a:extLst>
              <a:ext uri="{208044A0-13D7-4806-8CF1-D7E959178C84}">
                <a16:creationId xmlns:a16="http://schemas.microsoft.com/office/drawing/2010/main" id="{37B98C45-E57A-4AFB-9DF1-7257960849E0}"/>
              </a:ext>
            </a:extLst>
          </p:cNvPr>
          <p:cNvPicPr>
            <a:picLocks noChangeAspect="true"/>
          </p:cNvPicPr>
          <p:nvPr/>
        </p:nvPicPr>
        <p:blipFill>
          <a:blip r:embed="rId2"/>
          <a:stretch>
            <a:fillRect/>
          </a:stretch>
        </p:blipFill>
        <p:spPr>
          <a:xfrm rot="0">
            <a:off x="725040" y="726524"/>
            <a:ext cx="8502122" cy="4866408"/>
          </a:xfrm>
          <a:prstGeom prst="rect">
            <a:avLst/>
          </a:prstGeom>
          <a:noFill/>
        </p:spPr>
      </p:pic>
    </p:spTree>
    <p:extLst>
      <p:ext uri="{0BD5C22B-8C5A-4DC3-B1E9-8AE42877E111}">
        <p14:creationId xmlns:p14="http://schemas.microsoft.com/office/powerpoint/2010/main" val="1723615292287"/>
      </p:ext>
    </p:extLst>
  </p:cSld>
  <p:clrMapOvr>
    <a:masterClrMapping/>
  </p:clrMapOvr>
</p:sld>
</file>

<file path=ppt/slides/slide3.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3">
    <p:spTree>
      <p:nvGrpSpPr>
        <p:cNvPr id="1" name=""/>
        <p:cNvGrpSpPr/>
        <p:nvPr/>
      </p:nvGrpSpPr>
      <p:grpSpPr>
        <a:xfrm>
          <a:off x="0" y="0"/>
          <a:ext cx="0" cy="0"/>
          <a:chOff x="0" y="0"/>
          <a:chExt cx="0" cy="0"/>
        </a:xfrm>
      </p:grpSpPr>
      <p:sp>
        <p:nvSpPr>
          <p:cNvPr id="2" name="Title 1">
            <a:extLst>
              <a:ext uri="{0699F65A-5963-466B-9E97-8481748D8555}">
                <a16:creationId xmlns:a16="http://schemas.microsoft.com/office/drawing/2010/main" id="{631E5736-6037-42DB-8C63-45291B95CF65}"/>
              </a:ext>
            </a:extLst>
          </p:cNvPr>
          <p:cNvSpPr>
            <a:spLocks noGrp="true"/>
          </p:cNvSpPr>
          <p:nvPr>
            <p:ph type="title"/>
          </p:nvPr>
        </p:nvSpPr>
        <p:spPr/>
        <p:txBody>
          <a:bodyPr rtlCol="0">
            <a:normAutofit/>
          </a:bodyPr>
          <a:lstStyle/>
          <a:p>
            <a:pPr/>
            <a:r>
              <a:rPr dirty="0" lang="en-US" sz="4400">
                <a:latin typeface="Century Gothic"/>
              </a:rPr>
              <a:t>Introduction</a:t>
            </a:r>
            <a:endParaRPr dirty="0" lang="en-US" sz="4400">
              <a:latin typeface="Century Gothic"/>
            </a:endParaRPr>
          </a:p>
        </p:txBody>
      </p:sp>
      <p:sp>
        <p:nvSpPr>
          <p:cNvPr id="3" name="Content Placeholder 2">
            <a:extLst>
              <a:ext uri="{F0E19A37-1321-44DC-84C3-6019C821494F}">
                <a16:creationId xmlns:a16="http://schemas.microsoft.com/office/drawing/2010/main" id="{39313793-7FD7-41AE-B0BA-3D27ED147475}"/>
              </a:ext>
            </a:extLst>
          </p:cNvPr>
          <p:cNvSpPr>
            <a:spLocks noGrp="true"/>
          </p:cNvSpPr>
          <p:nvPr>
            <p:ph idx="1"/>
          </p:nvPr>
        </p:nvSpPr>
        <p:spPr>
          <a:xfrm rot="0">
            <a:off x="677334" y="2160588"/>
            <a:ext cx="8596668" cy="4426641"/>
          </a:xfrm>
        </p:spPr>
        <p:txBody>
          <a:bodyPr rtlCol="0">
            <a:normAutofit/>
          </a:bodyPr>
          <a:lstStyle/>
          <a:p>
            <a:pPr>
              <a:lnSpc>
                <a:spcPct val="150000"/>
              </a:lnSpc>
            </a:pPr>
            <a:r>
              <a:rPr b="0" dirty="0" i="0" lang="en-US">
                <a:solidFill>
                  <a:srgbClr val="292929"/>
                </a:solidFill>
                <a:latin typeface="Century Gothic"/>
              </a:rPr>
              <a:t>Loans are the core business of banks. The main profit comes directly from the loan’s interest. The loan companies grant a loan after an intensive process of verification and validation. </a:t>
            </a:r>
          </a:p>
          <a:p>
            <a:pPr>
              <a:lnSpc>
                <a:spcPct val="150000"/>
              </a:lnSpc>
            </a:pPr>
            <a:r>
              <a:rPr b="0" dirty="0" i="0" lang="en-US">
                <a:solidFill>
                  <a:srgbClr val="292929"/>
                </a:solidFill>
                <a:latin typeface="Century Gothic"/>
              </a:rPr>
              <a:t>However, they still don’t have assurance if the applicant is able to repay the loan with no difficulties.</a:t>
            </a:r>
            <a:r>
              <a:rPr b="0" dirty="0" i="0" lang="en-US">
                <a:solidFill>
                  <a:srgbClr val="292929"/>
                </a:solidFill>
                <a:latin typeface="Century Gothic"/>
              </a:rPr>
              <a:t> In this tutorial, we’ll build a predictive model to predict if an applicant is able to repay the lending company or not. We will prepare the data using </a:t>
            </a:r>
            <a:r>
              <a:rPr b="0" dirty="0" i="0" lang="en-US">
                <a:solidFill>
                  <a:srgbClr val="292929"/>
                </a:solidFill>
                <a:latin typeface="Century Gothic"/>
              </a:rPr>
              <a:t>Jupyter</a:t>
            </a:r>
            <a:r>
              <a:rPr b="0" dirty="0" i="0" lang="en-US">
                <a:solidFill>
                  <a:srgbClr val="292929"/>
                </a:solidFill>
                <a:latin typeface="Century Gothic"/>
              </a:rPr>
              <a:t> Notebook and use various models to predict the target variable.</a:t>
            </a:r>
            <a:endParaRPr b="0" dirty="0" i="0" lang="en-US">
              <a:solidFill>
                <a:srgbClr val="292929"/>
              </a:solidFill>
              <a:latin typeface="Century Gothic"/>
            </a:endParaRPr>
          </a:p>
        </p:txBody>
      </p:sp>
    </p:spTree>
    <p:extLst>
      <p:ext uri="{EBBEECDA-E7DC-47B7-B09C-996A3998EB13}">
        <p14:creationId xmlns:p14="http://schemas.microsoft.com/office/powerpoint/2010/main" val="1723615292289"/>
      </p:ext>
    </p:extLst>
  </p:cSld>
  <p:clrMapOvr>
    <a:masterClrMapping/>
  </p:clrMapOvr>
</p:sld>
</file>

<file path=ppt/slides/slide4.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4">
    <p:spTree>
      <p:nvGrpSpPr>
        <p:cNvPr id="1" name=""/>
        <p:cNvGrpSpPr/>
        <p:nvPr/>
      </p:nvGrpSpPr>
      <p:grpSpPr>
        <a:xfrm>
          <a:off x="0" y="0"/>
          <a:ext cx="0" cy="0"/>
          <a:chOff x="0" y="0"/>
          <a:chExt cx="0" cy="0"/>
        </a:xfrm>
      </p:grpSpPr>
      <p:sp>
        <p:nvSpPr>
          <p:cNvPr id="2" name="Title 1">
            <a:extLst>
              <a:ext uri="{93BA1312-771B-44EF-80A5-0471E3483395}">
                <a16:creationId xmlns:a16="http://schemas.microsoft.com/office/drawing/2010/main" id="{F84C3FD7-8C85-4ED8-A1AC-705654A1C541}"/>
              </a:ext>
            </a:extLst>
          </p:cNvPr>
          <p:cNvSpPr>
            <a:spLocks noGrp="true"/>
          </p:cNvSpPr>
          <p:nvPr>
            <p:ph type="title"/>
          </p:nvPr>
        </p:nvSpPr>
        <p:spPr/>
        <p:txBody>
          <a:bodyPr rtlCol="0"/>
          <a:lstStyle/>
          <a:p>
            <a:pPr/>
            <a:r>
              <a:rPr dirty="0" lang="en-US">
                <a:latin typeface="Century Gothic"/>
              </a:rPr>
              <a:t>Language</a:t>
            </a:r>
            <a:endParaRPr dirty="0" lang="en-US">
              <a:latin typeface="Century Gothic"/>
            </a:endParaRPr>
          </a:p>
        </p:txBody>
      </p:sp>
      <p:sp>
        <p:nvSpPr>
          <p:cNvPr id="3" name="Content Placeholder 2">
            <a:extLst>
              <a:ext uri="{7DF331E7-A140-44CD-8D16-2A9AB7E16122}">
                <a16:creationId xmlns:a16="http://schemas.microsoft.com/office/drawing/2010/main" id="{D980A4CA-ABD2-4431-86D2-0A8F5ABC628C}"/>
              </a:ext>
            </a:extLst>
          </p:cNvPr>
          <p:cNvSpPr>
            <a:spLocks noGrp="true"/>
          </p:cNvSpPr>
          <p:nvPr>
            <p:ph idx="1"/>
          </p:nvPr>
        </p:nvSpPr>
        <p:spPr>
          <a:xfrm rot="0">
            <a:off x="677332" y="2160584"/>
            <a:ext cx="8596668" cy="3880773"/>
          </a:xfrm>
        </p:spPr>
        <p:txBody>
          <a:bodyPr rtlCol="0"/>
          <a:lstStyle/>
          <a:p>
            <a:pPr indent="0" marL="0">
              <a:lnSpc>
                <a:spcPct val="150000"/>
              </a:lnSpc>
              <a:buNone/>
            </a:pPr>
            <a:r>
              <a:rPr b="0" dirty="0" i="0" lang="en-US">
                <a:solidFill>
                  <a:srgbClr val="292929"/>
                </a:solidFill>
                <a:latin typeface="Century Gothic"/>
              </a:rPr>
              <a:t>We will be using Python for this course along with the below-listed libraries</a:t>
            </a:r>
          </a:p>
          <a:p>
            <a:pPr indent="0" marL="0">
              <a:lnSpc>
                <a:spcPct val="150000"/>
              </a:lnSpc>
              <a:buNone/>
            </a:pPr>
            <a:r>
              <a:rPr dirty="0" lang="en-US">
                <a:solidFill>
                  <a:srgbClr val="292929"/>
                </a:solidFill>
                <a:latin typeface="Century Gothic"/>
              </a:rPr>
              <a:t>1.Python</a:t>
            </a:r>
          </a:p>
          <a:p>
            <a:pPr indent="0" marL="0">
              <a:lnSpc>
                <a:spcPct val="150000"/>
              </a:lnSpc>
              <a:buNone/>
            </a:pPr>
            <a:r>
              <a:rPr dirty="0" lang="en-US">
                <a:solidFill>
                  <a:srgbClr val="292929"/>
                </a:solidFill>
                <a:latin typeface="Century Gothic"/>
              </a:rPr>
              <a:t>2.</a:t>
            </a:r>
            <a:r>
              <a:rPr dirty="0" lang="en-US">
                <a:solidFill>
                  <a:srgbClr val="292929"/>
                </a:solidFill>
                <a:latin typeface="Century Gothic"/>
              </a:rPr>
              <a:t>Numpy</a:t>
            </a:r>
          </a:p>
          <a:p>
            <a:pPr indent="0" marL="0">
              <a:lnSpc>
                <a:spcPct val="150000"/>
              </a:lnSpc>
              <a:buNone/>
            </a:pPr>
            <a:r>
              <a:rPr dirty="0" lang="en-US">
                <a:solidFill>
                  <a:srgbClr val="292929"/>
                </a:solidFill>
                <a:latin typeface="Century Gothic"/>
              </a:rPr>
              <a:t>3.Pandas</a:t>
            </a:r>
          </a:p>
          <a:p>
            <a:pPr indent="0" marL="0">
              <a:lnSpc>
                <a:spcPct val="150000"/>
              </a:lnSpc>
              <a:buNone/>
            </a:pPr>
            <a:r>
              <a:rPr dirty="0" lang="en-US">
                <a:solidFill>
                  <a:srgbClr val="292929"/>
                </a:solidFill>
                <a:latin typeface="Century Gothic"/>
              </a:rPr>
              <a:t>4</a:t>
            </a:r>
            <a:r>
              <a:rPr dirty="0" lang="en-US">
                <a:solidFill>
                  <a:srgbClr val="292929"/>
                </a:solidFill>
                <a:latin typeface="Century Gothic"/>
              </a:rPr>
              <a:t>.</a:t>
            </a:r>
            <a:r>
              <a:rPr dirty="0" lang="en-US">
                <a:solidFill>
                  <a:srgbClr val="292929"/>
                </a:solidFill>
                <a:latin typeface="Century Gothic"/>
              </a:rPr>
              <a:t>Seaborn</a:t>
            </a:r>
          </a:p>
          <a:p>
            <a:pPr indent="0" marL="0">
              <a:lnSpc>
                <a:spcPct val="150000"/>
              </a:lnSpc>
              <a:buNone/>
            </a:pPr>
            <a:r>
              <a:rPr dirty="0" lang="en-US">
                <a:solidFill>
                  <a:srgbClr val="292929"/>
                </a:solidFill>
                <a:latin typeface="Century Gothic"/>
              </a:rPr>
              <a:t>5</a:t>
            </a:r>
            <a:r>
              <a:rPr dirty="0" lang="en-US">
                <a:solidFill>
                  <a:srgbClr val="292929"/>
                </a:solidFill>
                <a:latin typeface="Century Gothic"/>
              </a:rPr>
              <a:t>.</a:t>
            </a:r>
            <a:r>
              <a:rPr dirty="0" lang="en-US">
                <a:solidFill>
                  <a:srgbClr val="292929"/>
                </a:solidFill>
                <a:latin typeface="Century Gothic"/>
              </a:rPr>
              <a:t>sklearn</a:t>
            </a:r>
            <a:endParaRPr dirty="0" lang="en-US">
              <a:solidFill>
                <a:srgbClr val="292929"/>
              </a:solidFill>
              <a:latin typeface="Century Gothic"/>
            </a:endParaRPr>
          </a:p>
        </p:txBody>
      </p:sp>
    </p:spTree>
    <p:extLst>
      <p:ext uri="{3E929DBB-67EC-4FCE-B8A7-860491D48BC5}">
        <p14:creationId xmlns:p14="http://schemas.microsoft.com/office/powerpoint/2010/main" val="1723615292290"/>
      </p:ext>
    </p:extLst>
  </p:cSld>
  <p:clrMapOvr>
    <a:masterClrMapping/>
  </p:clrMapOvr>
</p:sld>
</file>

<file path=ppt/slides/slide5.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1">
            <a:extLst>
              <a:ext uri="{433EE169-0B85-40BC-863D-43D46CCBF9DA}">
                <a16:creationId xmlns:a16="http://schemas.microsoft.com/office/drawing/2010/main" id="{B1BE6785-3C76-4EB0-A72C-8BD3969FA4A0}"/>
              </a:ext>
            </a:extLst>
          </p:cNvPr>
          <p:cNvSpPr>
            <a:spLocks noGrp="true"/>
          </p:cNvSpPr>
          <p:nvPr>
            <p:ph type="title"/>
          </p:nvPr>
        </p:nvSpPr>
        <p:spPr>
          <a:xfrm rot="0">
            <a:off x="4114476" y="1106366"/>
            <a:ext cx="2295763" cy="464038"/>
          </a:xfrm>
        </p:spPr>
        <p:txBody>
          <a:bodyPr rtlCol="0">
            <a:normAutofit fontScale="85000" lnSpcReduction="20000"/>
          </a:bodyPr>
          <a:lstStyle/>
          <a:p>
            <a:pPr/>
            <a:r>
              <a:rPr dirty="0" lang="en-US"/>
              <a:t/>
            </a:r>
            <a:endParaRPr dirty="0" lang="en-US"/>
          </a:p>
        </p:txBody>
      </p:sp>
      <p:pic>
        <p:nvPicPr>
          <p:cNvPr id="3" name="Content Placeholder 2">
            <a:extLst>
              <a:ext uri="{6BCE418F-34A7-4FF3-BC91-AE9CC34286E3}">
                <a16:creationId xmlns:a16="http://schemas.microsoft.com/office/drawing/2010/main" id="{7FACC338-5E3B-43B1-97CD-47823D8CA0B7}"/>
              </a:ext>
            </a:extLst>
          </p:cNvPr>
          <p:cNvPicPr>
            <a:picLocks noChangeAspect="true" noGrp="true"/>
          </p:cNvPicPr>
          <p:nvPr>
            <p:ph idx="1"/>
          </p:nvPr>
        </p:nvPicPr>
        <p:blipFill>
          <a:blip r:embed="rId2"/>
          <a:srcRect b="0" l="-42097" r="-42097" t="0"/>
          <a:stretch>
            <a:fillRect/>
          </a:stretch>
        </p:blipFill>
        <p:spPr>
          <a:xfrm rot="0">
            <a:off x="674093" y="642327"/>
            <a:ext cx="11094291" cy="5008264"/>
          </a:xfrm>
          <a:noFill/>
        </p:spPr>
      </p:pic>
    </p:spTree>
    <p:extLst>
      <p:ext uri="{F2AB6509-789F-4019-ACD0-D772CC760B5E}">
        <p14:creationId xmlns:p14="http://schemas.microsoft.com/office/powerpoint/2010/main" val="1723615292292"/>
      </p:ext>
    </p:extLst>
  </p:cSld>
  <p:clrMapOvr>
    <a:masterClrMapping/>
  </p:clrMapOvr>
</p:sld>
</file>

<file path=ppt/slides/slide6.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5">
    <p:spTree>
      <p:nvGrpSpPr>
        <p:cNvPr id="1" name=""/>
        <p:cNvGrpSpPr/>
        <p:nvPr/>
      </p:nvGrpSpPr>
      <p:grpSpPr>
        <a:xfrm>
          <a:off x="0" y="0"/>
          <a:ext cx="0" cy="0"/>
          <a:chOff x="0" y="0"/>
          <a:chExt cx="0" cy="0"/>
        </a:xfrm>
      </p:grpSpPr>
      <p:sp>
        <p:nvSpPr>
          <p:cNvPr id="2" name="Title 1">
            <a:extLst>
              <a:ext uri="{E795A5FD-E431-4624-A5BA-940931FB9262}">
                <a16:creationId xmlns:a16="http://schemas.microsoft.com/office/drawing/2010/main" id="{85412AE6-6C1B-4750-8910-7E3A2FA3A0A9}"/>
              </a:ext>
            </a:extLst>
          </p:cNvPr>
          <p:cNvSpPr>
            <a:spLocks noGrp="true"/>
          </p:cNvSpPr>
          <p:nvPr>
            <p:ph type="title"/>
          </p:nvPr>
        </p:nvSpPr>
        <p:spPr/>
        <p:txBody>
          <a:bodyPr rtlCol="0"/>
          <a:lstStyle/>
          <a:p>
            <a:pPr/>
            <a:r>
              <a:rPr dirty="0" lang="en-US">
                <a:latin typeface="Century Gothic"/>
              </a:rPr>
              <a:t>Data</a:t>
            </a:r>
            <a:endParaRPr dirty="0" lang="en-US">
              <a:latin typeface="Century Gothic"/>
            </a:endParaRPr>
          </a:p>
        </p:txBody>
      </p:sp>
      <p:sp>
        <p:nvSpPr>
          <p:cNvPr id="3" name="Content Placeholder 2">
            <a:extLst>
              <a:ext uri="{7B840EDD-4869-4986-AC0A-CB79E739F408}">
                <a16:creationId xmlns:a16="http://schemas.microsoft.com/office/drawing/2010/main" id="{6FCAC806-0095-4189-A8D0-FC8092F1B5B6}"/>
              </a:ext>
            </a:extLst>
          </p:cNvPr>
          <p:cNvSpPr>
            <a:spLocks noGrp="true"/>
          </p:cNvSpPr>
          <p:nvPr>
            <p:ph idx="1"/>
          </p:nvPr>
        </p:nvSpPr>
        <p:spPr/>
        <p:txBody>
          <a:bodyPr rtlCol="0"/>
          <a:lstStyle/>
          <a:p>
            <a:pPr indent="0" marL="0">
              <a:lnSpc>
                <a:spcPct val="150000"/>
              </a:lnSpc>
              <a:buNone/>
            </a:pPr>
            <a:r>
              <a:rPr b="0" dirty="0" i="0" lang="en-US">
                <a:solidFill>
                  <a:srgbClr val="292929"/>
                </a:solidFill>
                <a:latin typeface="Century Gothic"/>
              </a:rPr>
              <a:t>For this problem, we have three CSV files: train, test, and sample submission.</a:t>
            </a:r>
          </a:p>
          <a:p>
            <a:pPr>
              <a:lnSpc>
                <a:spcPct val="150000"/>
              </a:lnSpc>
            </a:pPr>
            <a:r>
              <a:rPr b="0" dirty="0" i="0" lang="en-US" u="sng">
                <a:solidFill>
                  <a:srgbClr val="292929"/>
                </a:solidFill>
                <a:latin typeface="Century Gothic"/>
                <a:hlinkClick r:id="rId2"/>
              </a:rPr>
              <a:t>Train file</a:t>
            </a:r>
            <a:r>
              <a:rPr b="0" dirty="0" i="0" lang="en-US">
                <a:solidFill>
                  <a:srgbClr val="292929"/>
                </a:solidFill>
                <a:latin typeface="Century Gothic"/>
              </a:rPr>
              <a:t> will be used for training the model, i.e. our model will learn from this file. It contains all the independent variables and the target variable.</a:t>
            </a:r>
          </a:p>
          <a:p>
            <a:pPr>
              <a:lnSpc>
                <a:spcPct val="150000"/>
              </a:lnSpc>
            </a:pPr>
            <a:r>
              <a:rPr b="0" dirty="0" i="0" lang="en-US" u="sng">
                <a:solidFill>
                  <a:srgbClr val="292929"/>
                </a:solidFill>
                <a:latin typeface="Century Gothic"/>
                <a:hlinkClick r:id="rId3"/>
              </a:rPr>
              <a:t>Test file</a:t>
            </a:r>
            <a:r>
              <a:rPr b="0" dirty="0" i="0" lang="en-US">
                <a:solidFill>
                  <a:srgbClr val="292929"/>
                </a:solidFill>
                <a:latin typeface="Century Gothic"/>
              </a:rPr>
              <a:t> contains all the independent variables, but not the target variable. We will apply the model to predict the target variable for the test data.</a:t>
            </a:r>
          </a:p>
          <a:p>
            <a:pPr>
              <a:lnSpc>
                <a:spcPct val="150000"/>
              </a:lnSpc>
            </a:pPr>
            <a:r>
              <a:rPr b="0" dirty="0" i="0" lang="en-US" u="sng">
                <a:solidFill>
                  <a:srgbClr val="292929"/>
                </a:solidFill>
                <a:latin typeface="Century Gothic"/>
                <a:hlinkClick r:id="rId4"/>
              </a:rPr>
              <a:t>Sample submission file</a:t>
            </a:r>
            <a:r>
              <a:rPr b="0" dirty="0" i="0" lang="en-US">
                <a:solidFill>
                  <a:srgbClr val="292929"/>
                </a:solidFill>
                <a:latin typeface="Century Gothic"/>
              </a:rPr>
              <a:t> contains the format in which we have to submit out predictions</a:t>
            </a:r>
          </a:p>
          <a:p>
            <a:pPr indent="0" marL="0">
              <a:lnSpc>
                <a:spcPct val="150000"/>
              </a:lnSpc>
              <a:buNone/>
            </a:pPr>
            <a:r>
              <a:rPr dirty="0" lang="en-IN">
                <a:latin typeface="Century Gothic"/>
              </a:rPr>
              <a:t/>
            </a:r>
            <a:endParaRPr dirty="0" lang="en-IN">
              <a:latin typeface="Century Gothic"/>
            </a:endParaRPr>
          </a:p>
        </p:txBody>
      </p:sp>
    </p:spTree>
    <p:extLst>
      <p:ext uri="{4B1F0D17-4156-4EE4-A5AA-492A55341A8B}">
        <p14:creationId xmlns:p14="http://schemas.microsoft.com/office/powerpoint/2010/main" val="1723615292293"/>
      </p:ext>
    </p:extLst>
  </p:cSld>
  <p:clrMapOvr>
    <a:masterClrMapping/>
  </p:clrMapOvr>
</p:sld>
</file>

<file path=ppt/slides/slide7.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showMasterSp="true">
  <p:cSld name="">
    <p:spTree>
      <p:nvGrpSpPr>
        <p:cNvPr id="1" name=""/>
        <p:cNvGrpSpPr/>
        <p:nvPr/>
      </p:nvGrpSpPr>
      <p:grpSpPr>
        <a:xfrm>
          <a:off x="0" y="0"/>
          <a:ext cx="0" cy="0"/>
          <a:chOff x="0" y="0"/>
          <a:chExt cx="0" cy="0"/>
        </a:xfrm>
      </p:grpSpPr>
      <p:sp>
        <p:nvSpPr>
          <p:cNvPr id="2" name="Title 1">
            <a:extLst>
              <a:ext uri="{6CF4ABA3-DD97-4A14-A928-01CE4C9164A7}">
                <a16:creationId xmlns:a16="http://schemas.microsoft.com/office/drawing/2010/main" id="{59A6ACA6-61E0-462B-88AC-F93668302E69}"/>
              </a:ext>
            </a:extLst>
          </p:cNvPr>
          <p:cNvSpPr>
            <a:spLocks noGrp="true"/>
          </p:cNvSpPr>
          <p:nvPr>
            <p:ph type="title"/>
          </p:nvPr>
        </p:nvSpPr>
        <p:spPr>
          <a:xfrm rot="0">
            <a:off x="4041200" y="1228477"/>
            <a:ext cx="2662123" cy="701925"/>
          </a:xfrm>
        </p:spPr>
        <p:txBody>
          <a:bodyPr rtlCol="0"/>
          <a:lstStyle/>
          <a:p>
            <a:pPr/>
            <a:r>
              <a:rPr dirty="0" lang="en-US"/>
              <a:t/>
            </a:r>
            <a:endParaRPr dirty="0" lang="en-US"/>
          </a:p>
        </p:txBody>
      </p:sp>
      <p:pic>
        <p:nvPicPr>
          <p:cNvPr id="3" name="Content Placeholder 2">
            <a:extLst>
              <a:ext uri="{93681910-4CE3-4D64-9147-2BE93C71AF93}">
                <a16:creationId xmlns:a16="http://schemas.microsoft.com/office/drawing/2010/main" id="{7F4148C2-C48E-4FF1-8C2C-23C030AD11D7}"/>
              </a:ext>
            </a:extLst>
          </p:cNvPr>
          <p:cNvPicPr>
            <a:picLocks noChangeAspect="true" noGrp="true"/>
          </p:cNvPicPr>
          <p:nvPr>
            <p:ph idx="1"/>
          </p:nvPr>
        </p:nvPicPr>
        <p:blipFill>
          <a:blip r:embed="rId2"/>
          <a:srcRect b="0" l="-4338" r="-4338" t="0"/>
          <a:stretch>
            <a:fillRect/>
          </a:stretch>
        </p:blipFill>
        <p:spPr>
          <a:xfrm rot="0">
            <a:off x="123063" y="642327"/>
            <a:ext cx="12117324" cy="5470093"/>
          </a:xfrm>
          <a:noFill/>
        </p:spPr>
      </p:pic>
    </p:spTree>
    <p:extLst>
      <p:ext uri="{FD3232BD-1E21-44A0-83C0-BF8ADD0291AC}">
        <p14:creationId xmlns:p14="http://schemas.microsoft.com/office/powerpoint/2010/main" val="1723615292295"/>
      </p:ext>
    </p:extLst>
  </p:cSld>
  <p:clrMapOvr>
    <a:masterClrMapping/>
  </p:clrMapOvr>
</p:sld>
</file>

<file path=ppt/slides/slide8.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6">
    <p:spTree>
      <p:nvGrpSpPr>
        <p:cNvPr id="1" name=""/>
        <p:cNvGrpSpPr/>
        <p:nvPr/>
      </p:nvGrpSpPr>
      <p:grpSpPr>
        <a:xfrm>
          <a:off x="0" y="0"/>
          <a:ext cx="0" cy="0"/>
          <a:chOff x="0" y="0"/>
          <a:chExt cx="0" cy="0"/>
        </a:xfrm>
      </p:grpSpPr>
      <p:sp>
        <p:nvSpPr>
          <p:cNvPr id="2" name="Title 1">
            <a:extLst>
              <a:ext uri="{F8CCEA72-B95D-4D94-A8E7-91E83EF17C4A}">
                <a16:creationId xmlns:a16="http://schemas.microsoft.com/office/drawing/2010/main" id="{D6EC051C-B9D4-4C99-8BE0-C4A1FAF0C23C}"/>
              </a:ext>
            </a:extLst>
          </p:cNvPr>
          <p:cNvSpPr>
            <a:spLocks noGrp="true"/>
          </p:cNvSpPr>
          <p:nvPr>
            <p:ph type="title"/>
          </p:nvPr>
        </p:nvSpPr>
        <p:spPr/>
        <p:txBody>
          <a:bodyPr rtlCol="0"/>
          <a:lstStyle/>
          <a:p>
            <a:pPr/>
            <a:r>
              <a:rPr dirty="0" lang="en-US">
                <a:latin typeface="Century Gothic"/>
              </a:rPr>
              <a:t>Model Building</a:t>
            </a:r>
            <a:endParaRPr dirty="0" lang="en-US">
              <a:latin typeface="Century Gothic"/>
            </a:endParaRPr>
          </a:p>
        </p:txBody>
      </p:sp>
      <p:sp>
        <p:nvSpPr>
          <p:cNvPr id="3" name="Content Placeholder 2">
            <a:extLst>
              <a:ext uri="{3F70CDD0-F2F2-4301-88F6-439E8AD91B6E}">
                <a16:creationId xmlns:a16="http://schemas.microsoft.com/office/drawing/2010/main" id="{714D4160-73B7-40AD-BDEC-4AFB030C21C8}"/>
              </a:ext>
            </a:extLst>
          </p:cNvPr>
          <p:cNvSpPr>
            <a:spLocks noGrp="true"/>
          </p:cNvSpPr>
          <p:nvPr>
            <p:ph idx="1"/>
          </p:nvPr>
        </p:nvSpPr>
        <p:spPr>
          <a:xfrm rot="0">
            <a:off x="677334" y="1731144"/>
            <a:ext cx="8596668" cy="4842877"/>
          </a:xfrm>
        </p:spPr>
        <p:txBody>
          <a:bodyPr rtlCol="0">
            <a:normAutofit fontScale="100000" lnSpcReduction="0"/>
          </a:bodyPr>
          <a:lstStyle/>
          <a:p>
            <a:pPr>
              <a:lnSpc>
                <a:spcPct val="150000"/>
              </a:lnSpc>
            </a:pPr>
            <a:r>
              <a:rPr dirty="0" lang="en-US">
                <a:solidFill>
                  <a:schemeClr val="accent1"/>
                </a:solidFill>
                <a:latin typeface="Century Gothic"/>
              </a:rPr>
              <a:t>Logistic Regression: </a:t>
            </a:r>
            <a:r>
              <a:rPr b="0" dirty="0" i="0" lang="en-US">
                <a:solidFill>
                  <a:srgbClr val="292929"/>
                </a:solidFill>
                <a:latin typeface="Century Gothic"/>
              </a:rPr>
              <a:t>Logistic Regression is a classification algorithm. It is used to predict a binary outcome (1 / 0, Yes / No, True / False) given a set of independent variables.</a:t>
            </a:r>
          </a:p>
          <a:p>
            <a:pPr>
              <a:lnSpc>
                <a:spcPct val="150000"/>
              </a:lnSpc>
            </a:pPr>
            <a:r>
              <a:rPr dirty="0" lang="en-IN">
                <a:solidFill>
                  <a:schemeClr val="accent1"/>
                </a:solidFill>
                <a:latin typeface="Century Gothic"/>
              </a:rPr>
              <a:t>Support Vector Mchine: </a:t>
            </a:r>
            <a:r>
              <a:rPr dirty="0" lang="en-IN">
                <a:solidFill>
                  <a:schemeClr val="tx1">
                    <a:lumMod val="75000"/>
                    <a:lumOff val="25000"/>
                  </a:schemeClr>
                </a:solidFill>
                <a:highlight>
                  <a:schemeClr val="bg1"/>
                </a:highlight>
                <a:latin typeface="Century Gothic"/>
              </a:rPr>
              <a:t>Support vector machines (</a:t>
            </a:r>
            <a:r>
              <a:rPr b="1" dirty="0" i="1" lang="en-IN">
                <a:solidFill>
                  <a:schemeClr val="tx1">
                    <a:lumMod val="75000"/>
                    <a:lumOff val="25000"/>
                  </a:schemeClr>
                </a:solidFill>
                <a:highlight>
                  <a:schemeClr val="bg1"/>
                </a:highlight>
                <a:latin typeface="Century Gothic"/>
              </a:rPr>
              <a:t>SVMs</a:t>
            </a:r>
            <a:r>
              <a:rPr dirty="0" lang="en-IN">
                <a:solidFill>
                  <a:schemeClr val="tx1">
                    <a:lumMod val="75000"/>
                    <a:lumOff val="25000"/>
                  </a:schemeClr>
                </a:solidFill>
                <a:highlight>
                  <a:schemeClr val="bg1"/>
                </a:highlight>
                <a:latin typeface="Century Gothic"/>
              </a:rPr>
              <a:t>) are a set of supervised learning methods used for classification,</a:t>
            </a:r>
            <a:r>
              <a:rPr dirty="0" lang="en-IN">
                <a:solidFill>
                  <a:schemeClr val="tx1">
                    <a:lumMod val="75000"/>
                    <a:lumOff val="25000"/>
                  </a:schemeClr>
                </a:solidFill>
                <a:highlight>
                  <a:schemeClr val="bg1"/>
                </a:highlight>
                <a:latin typeface="Century Gothic"/>
              </a:rPr>
              <a:t> </a:t>
            </a:r>
            <a:r>
              <a:rPr b="1" dirty="0" i="1" lang="en-IN">
                <a:solidFill>
                  <a:schemeClr val="tx1">
                    <a:lumMod val="75000"/>
                    <a:lumOff val="25000"/>
                  </a:schemeClr>
                </a:solidFill>
                <a:highlight>
                  <a:schemeClr val="bg1"/>
                </a:highlight>
                <a:latin typeface="Century Gothic"/>
              </a:rPr>
              <a:t>regression</a:t>
            </a:r>
            <a:r>
              <a:rPr dirty="0" lang="en-IN">
                <a:solidFill>
                  <a:schemeClr val="tx1">
                    <a:lumMod val="75000"/>
                    <a:lumOff val="25000"/>
                  </a:schemeClr>
                </a:solidFill>
                <a:highlight>
                  <a:schemeClr val="bg1"/>
                </a:highlight>
                <a:latin typeface="Century Gothic"/>
              </a:rPr>
              <a:t> </a:t>
            </a:r>
            <a:r>
              <a:rPr dirty="0" lang="en-IN">
                <a:solidFill>
                  <a:schemeClr val="tx1">
                    <a:lumMod val="75000"/>
                    <a:lumOff val="25000"/>
                  </a:schemeClr>
                </a:solidFill>
                <a:highlight>
                  <a:schemeClr val="bg1"/>
                </a:highlight>
                <a:latin typeface="Century Gothic"/>
              </a:rPr>
              <a:t>and outliers detection</a:t>
            </a:r>
            <a:r>
              <a:rPr b="0" dirty="0" i="0" lang="en-US">
                <a:solidFill>
                  <a:schemeClr val="tx1">
                    <a:lumMod val="75000"/>
                    <a:lumOff val="25000"/>
                  </a:schemeClr>
                </a:solidFill>
                <a:highlight>
                  <a:schemeClr val="bg1"/>
                </a:highlight>
                <a:latin typeface="Century Gothic"/>
              </a:rPr>
              <a:t>.</a:t>
            </a:r>
          </a:p>
          <a:p>
            <a:pPr>
              <a:lnSpc>
                <a:spcPct val="150000"/>
              </a:lnSpc>
            </a:pPr>
            <a:r>
              <a:rPr dirty="0" lang="en-US">
                <a:solidFill>
                  <a:schemeClr val="accent1"/>
                </a:solidFill>
                <a:latin typeface="Century Gothic"/>
              </a:rPr>
              <a:t>Seaborn</a:t>
            </a:r>
            <a:r>
              <a:rPr dirty="0" lang="en-US">
                <a:solidFill>
                  <a:schemeClr val="accent1"/>
                </a:solidFill>
                <a:latin typeface="Century Gothic"/>
              </a:rPr>
              <a:t>: </a:t>
            </a:r>
            <a:r>
              <a:rPr b="0" dirty="0" i="0" lang="en-US">
                <a:solidFill>
                  <a:srgbClr val="292929"/>
                </a:solidFill>
                <a:latin typeface="Century Gothic"/>
              </a:rPr>
              <a:t>Seaborn</a:t>
            </a:r>
            <a:r>
              <a:rPr b="0" dirty="0" err="1" i="0" lang="en-US">
                <a:solidFill>
                  <a:srgbClr val="292929"/>
                </a:solidFill>
                <a:latin typeface="Century Gothic"/>
              </a:rPr>
              <a:t> </a:t>
            </a:r>
            <a:r>
              <a:rPr b="0" dirty="0" i="0" lang="en-US">
                <a:solidFill>
                  <a:srgbClr val="292929"/>
                </a:solidFill>
                <a:latin typeface="Century Gothic"/>
              </a:rPr>
              <a:t>is</a:t>
            </a:r>
            <a:r>
              <a:rPr b="0" dirty="0" err="1" i="0" lang="en-US">
                <a:solidFill>
                  <a:srgbClr val="292929"/>
                </a:solidFill>
                <a:latin typeface="Century Gothic"/>
              </a:rPr>
              <a:t> </a:t>
            </a:r>
            <a:r>
              <a:rPr b="0" dirty="0" i="0" lang="en-US">
                <a:solidFill>
                  <a:srgbClr val="292929"/>
                </a:solidFill>
                <a:latin typeface="Century Gothic"/>
              </a:rPr>
              <a:t>a</a:t>
            </a:r>
            <a:r>
              <a:rPr b="0" dirty="0" err="1" i="0" lang="en-US">
                <a:solidFill>
                  <a:srgbClr val="292929"/>
                </a:solidFill>
                <a:latin typeface="Century Gothic"/>
              </a:rPr>
              <a:t> </a:t>
            </a:r>
            <a:r>
              <a:rPr b="0" dirty="0" i="0" lang="en-US">
                <a:solidFill>
                  <a:srgbClr val="292929"/>
                </a:solidFill>
                <a:latin typeface="Century Gothic"/>
              </a:rPr>
              <a:t>Python</a:t>
            </a:r>
            <a:r>
              <a:rPr b="0" dirty="0" err="1" i="0" lang="en-US">
                <a:solidFill>
                  <a:srgbClr val="292929"/>
                </a:solidFill>
                <a:latin typeface="Century Gothic"/>
              </a:rPr>
              <a:t> </a:t>
            </a:r>
            <a:r>
              <a:rPr b="0" dirty="0" i="0" lang="en-US">
                <a:solidFill>
                  <a:srgbClr val="292929"/>
                </a:solidFill>
                <a:latin typeface="Century Gothic"/>
              </a:rPr>
              <a:t>data</a:t>
            </a:r>
            <a:r>
              <a:rPr b="0" dirty="0" err="1" i="0" lang="en-US">
                <a:solidFill>
                  <a:srgbClr val="292929"/>
                </a:solidFill>
                <a:latin typeface="Century Gothic"/>
              </a:rPr>
              <a:t> </a:t>
            </a:r>
            <a:r>
              <a:rPr b="0" dirty="0" i="0" lang="en-US">
                <a:solidFill>
                  <a:srgbClr val="292929"/>
                </a:solidFill>
                <a:latin typeface="Century Gothic"/>
              </a:rPr>
              <a:t>visualization</a:t>
            </a:r>
            <a:r>
              <a:rPr b="0" dirty="0" err="1" i="0" lang="en-US">
                <a:solidFill>
                  <a:srgbClr val="292929"/>
                </a:solidFill>
                <a:latin typeface="Century Gothic"/>
              </a:rPr>
              <a:t> </a:t>
            </a:r>
            <a:r>
              <a:rPr b="0" dirty="0" i="0" lang="en-US">
                <a:solidFill>
                  <a:srgbClr val="292929"/>
                </a:solidFill>
                <a:latin typeface="Century Gothic"/>
              </a:rPr>
              <a:t>library</a:t>
            </a:r>
            <a:r>
              <a:rPr b="0" dirty="0" err="1" i="0" lang="en-US">
                <a:solidFill>
                  <a:srgbClr val="292929"/>
                </a:solidFill>
                <a:latin typeface="Century Gothic"/>
              </a:rPr>
              <a:t> </a:t>
            </a:r>
            <a:r>
              <a:rPr b="0" dirty="0" i="0" lang="en-US">
                <a:solidFill>
                  <a:srgbClr val="292929"/>
                </a:solidFill>
                <a:latin typeface="Century Gothic"/>
              </a:rPr>
              <a:t>based</a:t>
            </a:r>
            <a:r>
              <a:rPr b="0" dirty="0" err="1" i="0" lang="en-US">
                <a:solidFill>
                  <a:srgbClr val="292929"/>
                </a:solidFill>
                <a:latin typeface="Century Gothic"/>
              </a:rPr>
              <a:t> </a:t>
            </a:r>
            <a:r>
              <a:rPr b="0" dirty="0" i="0" lang="en-US">
                <a:solidFill>
                  <a:srgbClr val="292929"/>
                </a:solidFill>
                <a:latin typeface="Century Gothic"/>
              </a:rPr>
              <a:t>on</a:t>
            </a:r>
            <a:r>
              <a:rPr b="0" dirty="0" err="1" i="0" lang="en-US">
                <a:solidFill>
                  <a:srgbClr val="292929"/>
                </a:solidFill>
                <a:latin typeface="Century Gothic"/>
              </a:rPr>
              <a:t> matplotlib</a:t>
            </a:r>
            <a:r>
              <a:rPr b="0" dirty="0" err="1" i="0" lang="en-US">
                <a:solidFill>
                  <a:srgbClr val="292929"/>
                </a:solidFill>
                <a:latin typeface="Century Gothic"/>
              </a:rPr>
              <a:t>. </a:t>
            </a:r>
            <a:r>
              <a:rPr b="0" dirty="0" i="0" lang="en-US">
                <a:solidFill>
                  <a:srgbClr val="292929"/>
                </a:solidFill>
                <a:latin typeface="Century Gothic"/>
              </a:rPr>
              <a:t>It</a:t>
            </a:r>
            <a:r>
              <a:rPr b="0" dirty="0" err="1" i="0" lang="en-US">
                <a:solidFill>
                  <a:srgbClr val="292929"/>
                </a:solidFill>
                <a:latin typeface="Century Gothic"/>
              </a:rPr>
              <a:t> </a:t>
            </a:r>
            <a:r>
              <a:rPr b="0" dirty="0" i="0" lang="en-US">
                <a:solidFill>
                  <a:srgbClr val="292929"/>
                </a:solidFill>
                <a:latin typeface="Century Gothic"/>
              </a:rPr>
              <a:t>provides</a:t>
            </a:r>
            <a:r>
              <a:rPr b="0" dirty="0" err="1" i="0" lang="en-US">
                <a:solidFill>
                  <a:srgbClr val="292929"/>
                </a:solidFill>
                <a:latin typeface="Century Gothic"/>
              </a:rPr>
              <a:t> </a:t>
            </a:r>
            <a:r>
              <a:rPr b="0" dirty="0" i="0" lang="en-US">
                <a:solidFill>
                  <a:srgbClr val="292929"/>
                </a:solidFill>
                <a:latin typeface="Century Gothic"/>
              </a:rPr>
              <a:t>a</a:t>
            </a:r>
            <a:r>
              <a:rPr b="0" dirty="0" err="1" i="0" lang="en-US">
                <a:solidFill>
                  <a:srgbClr val="292929"/>
                </a:solidFill>
                <a:latin typeface="Century Gothic"/>
              </a:rPr>
              <a:t> </a:t>
            </a:r>
            <a:r>
              <a:rPr b="0" dirty="0" i="0" lang="en-US">
                <a:solidFill>
                  <a:srgbClr val="292929"/>
                </a:solidFill>
                <a:latin typeface="Century Gothic"/>
              </a:rPr>
              <a:t>high-level</a:t>
            </a:r>
            <a:r>
              <a:rPr b="0" dirty="0" err="1" i="0" lang="en-US">
                <a:solidFill>
                  <a:srgbClr val="292929"/>
                </a:solidFill>
                <a:latin typeface="Century Gothic"/>
              </a:rPr>
              <a:t> </a:t>
            </a:r>
            <a:r>
              <a:rPr b="0" dirty="0" i="0" lang="en-US">
                <a:solidFill>
                  <a:srgbClr val="292929"/>
                </a:solidFill>
                <a:latin typeface="Century Gothic"/>
              </a:rPr>
              <a:t>interface</a:t>
            </a:r>
            <a:r>
              <a:rPr b="0" dirty="0" err="1" i="0" lang="en-US">
                <a:solidFill>
                  <a:srgbClr val="292929"/>
                </a:solidFill>
                <a:latin typeface="Century Gothic"/>
              </a:rPr>
              <a:t> </a:t>
            </a:r>
            <a:r>
              <a:rPr b="0" dirty="0" i="0" lang="en-US">
                <a:solidFill>
                  <a:srgbClr val="292929"/>
                </a:solidFill>
                <a:latin typeface="Century Gothic"/>
              </a:rPr>
              <a:t>for</a:t>
            </a:r>
            <a:r>
              <a:rPr b="0" dirty="0" err="1" i="0" lang="en-US">
                <a:solidFill>
                  <a:srgbClr val="292929"/>
                </a:solidFill>
                <a:latin typeface="Century Gothic"/>
              </a:rPr>
              <a:t> </a:t>
            </a:r>
            <a:r>
              <a:rPr b="0" dirty="0" i="0" lang="en-US">
                <a:solidFill>
                  <a:srgbClr val="292929"/>
                </a:solidFill>
                <a:latin typeface="Century Gothic"/>
              </a:rPr>
              <a:t>drawing</a:t>
            </a:r>
            <a:r>
              <a:rPr b="0" dirty="0" err="1" i="0" lang="en-US">
                <a:solidFill>
                  <a:srgbClr val="292929"/>
                </a:solidFill>
                <a:latin typeface="Century Gothic"/>
              </a:rPr>
              <a:t> </a:t>
            </a:r>
            <a:r>
              <a:rPr b="0" dirty="0" i="0" lang="en-US">
                <a:solidFill>
                  <a:srgbClr val="292929"/>
                </a:solidFill>
                <a:latin typeface="Century Gothic"/>
              </a:rPr>
              <a:t>attractive</a:t>
            </a:r>
            <a:r>
              <a:rPr b="0" dirty="0" err="1" i="0" lang="en-US">
                <a:solidFill>
                  <a:srgbClr val="292929"/>
                </a:solidFill>
                <a:latin typeface="Century Gothic"/>
              </a:rPr>
              <a:t> </a:t>
            </a:r>
            <a:r>
              <a:rPr b="0" dirty="0" i="0" lang="en-US">
                <a:solidFill>
                  <a:srgbClr val="292929"/>
                </a:solidFill>
                <a:latin typeface="Century Gothic"/>
              </a:rPr>
              <a:t>and</a:t>
            </a:r>
            <a:r>
              <a:rPr b="0" dirty="0" err="1" i="0" lang="en-US">
                <a:solidFill>
                  <a:srgbClr val="292929"/>
                </a:solidFill>
                <a:latin typeface="Century Gothic"/>
              </a:rPr>
              <a:t> </a:t>
            </a:r>
            <a:r>
              <a:rPr b="0" dirty="0" i="0" lang="en-US">
                <a:solidFill>
                  <a:srgbClr val="292929"/>
                </a:solidFill>
                <a:latin typeface="Century Gothic"/>
              </a:rPr>
              <a:t>informative</a:t>
            </a:r>
            <a:r>
              <a:rPr b="0" dirty="0" err="1" i="0" lang="en-US">
                <a:solidFill>
                  <a:srgbClr val="292929"/>
                </a:solidFill>
                <a:latin typeface="Century Gothic"/>
              </a:rPr>
              <a:t> </a:t>
            </a:r>
            <a:r>
              <a:rPr b="0" dirty="0" i="0" lang="en-US">
                <a:solidFill>
                  <a:srgbClr val="292929"/>
                </a:solidFill>
                <a:latin typeface="Century Gothic"/>
              </a:rPr>
              <a:t>statistical</a:t>
            </a:r>
            <a:r>
              <a:rPr b="0" dirty="0" err="1" i="0" lang="en-US">
                <a:solidFill>
                  <a:srgbClr val="292929"/>
                </a:solidFill>
                <a:latin typeface="Century Gothic"/>
              </a:rPr>
              <a:t> </a:t>
            </a:r>
            <a:r>
              <a:rPr b="0" dirty="0" i="0" lang="en-US">
                <a:solidFill>
                  <a:srgbClr val="292929"/>
                </a:solidFill>
                <a:latin typeface="Century Gothic"/>
              </a:rPr>
              <a:t>graphics</a:t>
            </a:r>
            <a:r>
              <a:rPr b="0" dirty="0" i="0" lang="en-US">
                <a:solidFill>
                  <a:srgbClr val="292929"/>
                </a:solidFill>
                <a:latin typeface="Century Gothic"/>
              </a:rPr>
              <a:t>.</a:t>
            </a:r>
          </a:p>
          <a:p>
            <a:pPr>
              <a:lnSpc>
                <a:spcPct val="150000"/>
              </a:lnSpc>
            </a:pPr>
            <a:r>
              <a:rPr dirty="0" lang="en-IN">
                <a:solidFill>
                  <a:schemeClr val="accent1"/>
                </a:solidFill>
                <a:latin typeface="Century Gothic"/>
              </a:rPr>
              <a:t/>
            </a:r>
            <a:endParaRPr dirty="0" lang="en-IN">
              <a:solidFill>
                <a:schemeClr val="accent1"/>
              </a:solidFill>
              <a:latin typeface="Century Gothic"/>
            </a:endParaRPr>
          </a:p>
        </p:txBody>
      </p:sp>
    </p:spTree>
    <p:extLst>
      <p:ext uri="{6245D029-DF71-4C70-BA72-C40FE5B42359}">
        <p14:creationId xmlns:p14="http://schemas.microsoft.com/office/powerpoint/2010/main" val="1723615292297"/>
      </p:ext>
    </p:extLst>
  </p:cSld>
  <p:clrMapOvr>
    <a:masterClrMapping/>
  </p:clrMapOvr>
</p:sld>
</file>

<file path=ppt/slides/slide9.xml><?xml version="1.0" encoding="utf-8"?>
<p:sld xmlns:p="http://schemas.openxmlformats.org/presentationml/2006/main" xmlns:a="http://schemas.openxmlformats.org/drawingml/2006/main" xmlns:c="http://schemas.openxmlformats.org/drawingml/2006/chart" xmlns:cs="http://schemas.microsoft.com/office/drawing/2012/chartStyle" xmlns:ns1="http://schemas.openxmlformats.org/officeDocument/2006/extended-properties" xmlns:r="http://schemas.openxmlformats.org/officeDocument/2006/relationships" xmlns:vt="http://schemas.openxmlformats.org/officeDocument/2006/docPropsVTypes">
  <p:cSld name="slide7">
    <p:spTree>
      <p:nvGrpSpPr>
        <p:cNvPr id="1" name=""/>
        <p:cNvGrpSpPr/>
        <p:nvPr/>
      </p:nvGrpSpPr>
      <p:grpSpPr>
        <a:xfrm>
          <a:off x="0" y="0"/>
          <a:ext cx="0" cy="0"/>
          <a:chOff x="0" y="0"/>
          <a:chExt cx="0" cy="0"/>
        </a:xfrm>
      </p:grpSpPr>
      <p:sp>
        <p:nvSpPr>
          <p:cNvPr id="2" name="Title 1">
            <a:extLst>
              <a:ext uri="{7B9C1D5C-029D-4FC6-B427-B6BDFB7BB4B9}">
                <a16:creationId xmlns:a16="http://schemas.microsoft.com/office/drawing/2010/main" id="{43A17FDB-F022-421E-99A4-1810210E9683}"/>
              </a:ext>
            </a:extLst>
          </p:cNvPr>
          <p:cNvSpPr>
            <a:spLocks noGrp="true"/>
          </p:cNvSpPr>
          <p:nvPr>
            <p:ph type="title"/>
          </p:nvPr>
        </p:nvSpPr>
        <p:spPr/>
        <p:txBody>
          <a:bodyPr rtlCol="0">
            <a:normAutofit/>
          </a:bodyPr>
          <a:lstStyle/>
          <a:p>
            <a:pPr/>
            <a:r>
              <a:rPr dirty="0" lang="en-US" sz="4400">
                <a:latin typeface="Century Gothic"/>
              </a:rPr>
              <a:t>Applications</a:t>
            </a:r>
            <a:endParaRPr dirty="0" lang="en-US" sz="4400">
              <a:latin typeface="Century Gothic"/>
            </a:endParaRPr>
          </a:p>
        </p:txBody>
      </p:sp>
      <p:sp>
        <p:nvSpPr>
          <p:cNvPr id="3" name="Content Placeholder 2">
            <a:extLst>
              <a:ext uri="{5A927162-92F8-48B0-B338-90436C51A9B9}">
                <a16:creationId xmlns:a16="http://schemas.microsoft.com/office/drawing/2010/main" id="{6EDCFB17-79FF-4B64-B47E-270F0F936352}"/>
              </a:ext>
            </a:extLst>
          </p:cNvPr>
          <p:cNvSpPr>
            <a:spLocks noGrp="true"/>
          </p:cNvSpPr>
          <p:nvPr>
            <p:ph idx="1"/>
          </p:nvPr>
        </p:nvSpPr>
        <p:spPr>
          <a:xfrm rot="0">
            <a:off x="677334" y="1811045"/>
            <a:ext cx="8596668" cy="4731797"/>
          </a:xfrm>
        </p:spPr>
        <p:txBody>
          <a:bodyPr rtlCol="0">
            <a:normAutofit fontScale="92500" lnSpcReduction="10000"/>
          </a:bodyPr>
          <a:lstStyle/>
          <a:p>
            <a:pPr algn="l">
              <a:lnSpc>
                <a:spcPct val="170000"/>
              </a:lnSpc>
            </a:pPr>
            <a:r>
              <a:rPr b="0" dirty="0" i="0" lang="en-US" sz="1900">
                <a:solidFill>
                  <a:srgbClr val="292929"/>
                </a:solidFill>
                <a:latin typeface="Century Gothic"/>
              </a:rPr>
              <a:t>Finance company deals in all loans. They have presence across all urban, semi urban and rural areas. Customer first apply for a loan after that company validates the customer eligibility for loan.</a:t>
            </a:r>
          </a:p>
          <a:p>
            <a:pPr algn="l">
              <a:lnSpc>
                <a:spcPct val="170000"/>
              </a:lnSpc>
            </a:pPr>
            <a:r>
              <a:rPr b="0" dirty="0" i="0" lang="en-US" sz="1900">
                <a:solidFill>
                  <a:srgbClr val="292929"/>
                </a:solidFill>
                <a:latin typeface="Century Gothic"/>
              </a:rPr>
              <a:t>The Company wants to automate the loan eligibility process (real time) based on customer detail provided while filling online application form. These details are Gender, Marital Status, Education, Number of Dependents, Income, Loan Amount, Credit History and others. To automate this process, they have given a problem to identify the customers segments, those are eligible for loan amount so that they can specifically target these customers.</a:t>
            </a:r>
          </a:p>
          <a:p>
            <a:pPr>
              <a:lnSpc>
                <a:spcPct val="170000"/>
              </a:lnSpc>
            </a:pPr>
            <a:r>
              <a:rPr dirty="0" lang="en-IN">
                <a:latin typeface="Century Gothic"/>
              </a:rPr>
              <a:t/>
            </a:r>
            <a:endParaRPr dirty="0" lang="en-IN">
              <a:latin typeface="Century Gothic"/>
            </a:endParaRPr>
          </a:p>
        </p:txBody>
      </p:sp>
    </p:spTree>
    <p:extLst>
      <p:ext uri="{C376835E-51C1-44A8-9A8B-7439549BE43F}">
        <p14:creationId xmlns:p14="http://schemas.microsoft.com/office/powerpoint/2010/main" val="1723615292298"/>
      </p:ext>
    </p:extLst>
  </p:cSld>
  <p:clrMapOvr>
    <a:masterClrMapping/>
  </p:clrMapOvr>
</p:sld>
</file>

<file path=ppt/theme/theme1.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majorFont>
      <a:minorFont>
        <a:latin typeface="Trebuchet MS"/>
        <a:ea typeface=""/>
        <a:cs typeface=""/>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cap="rnd" w="12700">
          <a:solidFill>
            <a:schemeClr val="phClr"/>
          </a:solidFill>
          <a:prstDash val="solid"/>
        </a:ln>
        <a:ln cap="rnd" w="19050">
          <a:solidFill>
            <a:schemeClr val="phClr"/>
          </a:solidFill>
          <a:prstDash val="solid"/>
        </a:ln>
        <a:ln cap="rnd" w="254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b="100000" l="50000" r="100000" t="50000"/>
          </a:path>
        </a:gradFill>
      </a:bgFillStyleLst>
    </a:fmtScheme>
  </a:themeElements>
  <a:objectDefaults/>
  <a:extraClrSchemeLst/>
</a:theme>
</file>

<file path=ppt/theme/theme2.xml><?xml version="1.0" encoding="utf-8"?>
<a:theme xmlns:a="http://schemas.openxmlformats.org/drawingml/2006/main" xmlns:c="http://schemas.openxmlformats.org/drawingml/2006/chart" xmlns:cs="http://schemas.microsoft.com/office/drawing/2012/chartStyle" xmlns:ns1="http://schemas.openxmlformats.org/officeDocument/2006/extended-properties" xmlns:p="http://schemas.openxmlformats.org/presentationml/2006/main" xmlns:r="http://schemas.openxmlformats.org/officeDocument/2006/relationships" xmlns:vt="http://schemas.openxmlformats.org/officeDocument/2006/docPropsVType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majorFont>
      <a:minorFont>
        <a:latin typeface="Trebuchet MS"/>
        <a:ea typeface=""/>
        <a:cs typeface=""/>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cap="rnd" w="12700">
          <a:solidFill>
            <a:schemeClr val="phClr"/>
          </a:solidFill>
          <a:prstDash val="solid"/>
        </a:ln>
        <a:ln cap="rnd" w="19050">
          <a:solidFill>
            <a:schemeClr val="phClr"/>
          </a:solidFill>
          <a:prstDash val="solid"/>
        </a:ln>
        <a:ln cap="rnd" w="25400">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h="25400" w="6350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b="100000" l="50000" r="100000" t="50000"/>
          </a:path>
        </a:gradFill>
      </a:bgFillStyleLst>
    </a:fmtScheme>
  </a:themeElements>
  <a:objectDefaults/>
  <a:extraClrSchemeLst/>
</a:theme>
</file>

<file path=docProps/app.xml><?xml version="1.0" encoding="utf-8"?>
<properties:Properties xmlns:properties="http://schemas.openxmlformats.org/officeDocument/2006/extended-properties" xmlns:vt="http://schemas.openxmlformats.org/officeDocument/2006/docPropsVTypes">
  <properties:AppVersion>3.0000</properties:AppVersion>
  <properties:ScaleCrop>false</properties:ScaleCrop>
  <properties:Company>Company</properties:Company>
  <properties:LinksUpToDate>false</properties:LinksUpToDate>
  <properties:HyperlinksChanged>false</properties:HyperlinksChanged>
  <properties:PresentationFormat>On-Screen Show (4:3)</properties:PresentationFormat>
  <properties:Application>Zoho Show</properties:Application>
  <properties:SharedDoc>false</properties:SharedDoc>
</properties: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Slide 1</dc:title>
  <cp:revision>1</cp:revision>
  <dc:creator/>
  <cp:lastModifiedBy/>
  <dcterms:created xsi:type="dcterms:W3CDTF">2024-08-14T10:01:58Z</dcterms:created>
  <dcterms:modified xsi:type="dcterms:W3CDTF">2024-08-14T11:30:09Z</dcterms:modified>
</cp:coreProperties>
</file>