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96EF2-6D7D-4F08-8D53-91186742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41F4D-D4B6-4B24-9E96-5E7D1A147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D7F3B-290B-4DAA-AD8D-A0CFFEB9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561F91-9D40-47FB-B458-4481D7C3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0CC65-F257-4303-922C-1DA312B9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291-327F-4CA1-AF9E-91799F1F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67957F-1F1C-484D-8E42-5CE224790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572E1-859B-4B17-A8D3-57BB33D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57B82-AC02-49AB-9950-D9BD2408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B3855-BDBE-4869-92E8-8B299590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9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93F3A2-F1EC-4ECF-93C3-8548BCC35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D0EC6A-ED1C-4B14-9334-DA3E0079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26D5E-78A7-4DE8-B2FA-8910A9DA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3C320-1474-45B9-AA86-B7652506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3BA4C-667E-4A11-AAE7-F45F5BEA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5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0D6A0-063F-4310-B523-1BA2CB0F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51349C-C2CA-4E66-9452-4FD66063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355D38-CACD-4931-B35E-B3378A61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E0580C-5DE0-40EA-8CB3-1C375484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BFA8D-8C27-4C7F-BB6C-9477033F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2626-EBE9-4110-B757-E7800DC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1496A2-3371-4103-A8FD-3BC251CD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D9D4A2-DACD-4396-966B-263D4EA5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5A3DE0-0F4A-40F4-A68C-FB47C362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062F67-FB2D-4D1E-8720-86F84118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345DF-54AB-445C-975F-AC839074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A7D9E-D6D9-4BDA-A99A-251DAD48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F0BE4B-2389-4BAD-A1D3-4AAC8D443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D4BB8-10A3-4EE0-9BA2-BBB90413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FA02D2-DE28-44DA-BD7A-5D5B921E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4D443-9B49-4093-AB94-0C66E294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5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048DE-1291-4765-A9F7-FF376689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5EA170-B5A6-4E73-A2F4-066B75F8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66F890-BF52-4A99-9B46-BA0A10CE8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D1860A-26E3-4A18-934A-6381FD6A1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41610E-B935-4CF5-B59F-8A66526CF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A06062-FDAF-4D2D-9BDB-4E7443B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5B39DC-714B-49DE-9CDD-23C276AF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F73396-FFBE-4F0B-A124-A9E105B1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6A1D1-55EB-4089-B512-31BCD957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9B24AD-DA03-4D52-AB0A-408BC730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8F9F72-17C5-49E5-B698-A7B1C6B7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AA8156-C3D0-41EB-BBBB-BD8B6FB2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2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0F7071-B4AE-4291-9F53-727087F7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F06D7B-7D49-4BE8-9B81-461435BD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899921-B057-49CF-BE65-4D3F8387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2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A7CEC-9365-481B-808E-4ED9C76E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F01DC-0A77-440D-B03D-183E6F24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C32888-ECD4-44A7-9377-71CC596B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18C714-1B04-4189-B97C-080F719C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C3F36A-F10D-4096-8267-9937671F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CC90AA-40F4-41BF-97CB-1BE555B5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48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070B3-96A2-495C-ACED-2A1A70B6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AE4E87-1C0E-482C-8F05-40C1C1330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0C47E9-163D-4E8A-A625-7406A8E25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520DB-D437-4FB3-AF91-AC134A29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58190F-7026-4DD9-8F49-4BA1327D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5826D3-D41F-4B44-96CC-D268D4F2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0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02209E-5B70-4F66-A15B-02526304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0C105-9CE6-4E51-AC21-F50FCDAF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6ED34-7E31-4E39-8317-5A199F789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EFB8-5F41-40BF-B958-168DAFE88E3B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AF8E89-05FD-4DE1-8110-96ACF9455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1EA01-5429-45A1-BD35-7B91EB2EB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67BB-F866-4A1B-A2B8-393683718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0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EF98B-F596-4759-AFA1-32E2C1C16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Fitnesse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3A53BD-D7DA-46DE-B0A8-8E70DECE5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</p:spTree>
    <p:extLst>
      <p:ext uri="{BB962C8B-B14F-4D97-AF65-F5344CB8AC3E}">
        <p14:creationId xmlns:p14="http://schemas.microsoft.com/office/powerpoint/2010/main" val="144128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3B18D-C9BA-4BB5-8278-96518B9C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E3FC9-FB22-4E2A-95D3-3D2642FE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17BE0F-2409-4858-B493-067FD7BB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94" y="2398320"/>
            <a:ext cx="60864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F82E5-7B56-4F4A-BF76-C3895826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623D6-76B2-4255-AD67-38B5F3E3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Créer une page </a:t>
            </a:r>
            <a:r>
              <a:rPr lang="fr-FR" sz="2000" dirty="0" err="1"/>
              <a:t>static</a:t>
            </a:r>
            <a:r>
              <a:rPr lang="fr-FR" sz="2000" dirty="0"/>
              <a:t> à la racine: Gestion des stagiaires</a:t>
            </a:r>
          </a:p>
          <a:p>
            <a:r>
              <a:rPr lang="fr-FR" sz="2000" dirty="0"/>
              <a:t>Ajouter un page Notation</a:t>
            </a:r>
          </a:p>
          <a:p>
            <a:r>
              <a:rPr lang="fr-FR" sz="2000" dirty="0"/>
              <a:t>Ajouter une suite de test à ce </a:t>
            </a:r>
            <a:r>
              <a:rPr lang="fr-FR" sz="2000" dirty="0" err="1"/>
              <a:t>subWiki</a:t>
            </a:r>
            <a:r>
              <a:rPr lang="fr-FR" sz="2000" dirty="0"/>
              <a:t>: Suite de tests de la notation</a:t>
            </a:r>
          </a:p>
          <a:p>
            <a:r>
              <a:rPr lang="fr-FR" sz="2000" dirty="0"/>
              <a:t>Ajouter une page de test : Test Résultat Examen</a:t>
            </a:r>
          </a:p>
          <a:p>
            <a:pPr lvl="1"/>
            <a:r>
              <a:rPr lang="fr-FR" sz="1600" dirty="0"/>
              <a:t>Reprendre le table Résultat Examen dans un tests</a:t>
            </a:r>
          </a:p>
          <a:p>
            <a:pPr lvl="1"/>
            <a:r>
              <a:rPr lang="fr-FR" sz="1600" dirty="0"/>
              <a:t>Ajouter une </a:t>
            </a:r>
            <a:r>
              <a:rPr lang="fr-FR" sz="1600" dirty="0" err="1"/>
              <a:t>baseline</a:t>
            </a:r>
            <a:r>
              <a:rPr lang="fr-FR" sz="1600" dirty="0"/>
              <a:t> intégrant les valeurs limite pour les différents cas de résultat</a:t>
            </a:r>
            <a:endParaRPr lang="fr-FR" sz="2000" dirty="0"/>
          </a:p>
          <a:p>
            <a:r>
              <a:rPr lang="fr-FR" sz="2000" dirty="0"/>
              <a:t>Ajouter une page de test du calcul de la moyenne</a:t>
            </a:r>
          </a:p>
          <a:p>
            <a:pPr lvl="1"/>
            <a:r>
              <a:rPr lang="fr-FR" sz="1600" dirty="0"/>
              <a:t>Ajouter une table de script de test « </a:t>
            </a:r>
            <a:r>
              <a:rPr lang="fr-FR" sz="1600" dirty="0" err="1"/>
              <a:t>CalculMoyenneModule</a:t>
            </a:r>
            <a:r>
              <a:rPr lang="fr-FR" sz="1600" dirty="0"/>
              <a:t> » pour tester le calcul de la moyenne pour le module Java</a:t>
            </a:r>
          </a:p>
          <a:p>
            <a:pPr lvl="2"/>
            <a:r>
              <a:rPr lang="fr-FR" sz="1200" dirty="0"/>
              <a:t>On ouvre une fiche Stagiaire</a:t>
            </a:r>
          </a:p>
          <a:p>
            <a:pPr lvl="2"/>
            <a:r>
              <a:rPr lang="fr-FR" sz="1200" dirty="0"/>
              <a:t>On ajoute 3 notes du module Java</a:t>
            </a:r>
          </a:p>
          <a:p>
            <a:pPr lvl="2"/>
            <a:r>
              <a:rPr lang="fr-FR" sz="1200" dirty="0"/>
              <a:t>On vérifie le calcul de la moyenne du module</a:t>
            </a:r>
          </a:p>
          <a:p>
            <a:pPr lvl="1"/>
            <a:r>
              <a:rPr lang="fr-FR" sz="1600" dirty="0"/>
              <a:t>Ajouter une table libre « Notes Modules Stagiaire » pour tester le calcul de la moyenne des modules pour un stagiaire</a:t>
            </a:r>
          </a:p>
          <a:p>
            <a:pPr lvl="2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1523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F82E5-7B56-4F4A-BF76-C3895826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623D6-76B2-4255-AD67-38B5F3E3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Implémenter les tests de la suite du chapitre du suivant</a:t>
            </a:r>
          </a:p>
          <a:p>
            <a:r>
              <a:rPr lang="fr-FR" sz="2000" dirty="0"/>
              <a:t>Intégrer un scénario avec le script de test</a:t>
            </a:r>
            <a:endParaRPr lang="fr-FR" sz="1600" dirty="0"/>
          </a:p>
          <a:p>
            <a:pPr lvl="2"/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C9B8E9-E170-4E38-B97C-B171FAED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90" y="3278099"/>
            <a:ext cx="3476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1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F82E5-7B56-4F4A-BF76-C3895826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623D6-76B2-4255-AD67-38B5F3E3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Implémenter les tests de la suite du chapitre du suivant</a:t>
            </a:r>
          </a:p>
          <a:p>
            <a:r>
              <a:rPr lang="fr-FR" sz="2000" dirty="0"/>
              <a:t>Intégrer un scénario avec le script de test</a:t>
            </a:r>
            <a:endParaRPr lang="fr-FR" sz="1600" dirty="0"/>
          </a:p>
          <a:p>
            <a:pPr lvl="2"/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C9B8E9-E170-4E38-B97C-B171FAED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90" y="3278099"/>
            <a:ext cx="3476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16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179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Fitnesse</vt:lpstr>
      <vt:lpstr>Chapitre 2</vt:lpstr>
      <vt:lpstr>Chapitre 3</vt:lpstr>
      <vt:lpstr>Chapitre 4</vt:lpstr>
      <vt:lpstr>Chapitre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Fitnesse</dc:title>
  <dc:creator>CLAUDE MARGUERITE</dc:creator>
  <cp:lastModifiedBy>CLAUDE MARGUERITE</cp:lastModifiedBy>
  <cp:revision>21</cp:revision>
  <dcterms:created xsi:type="dcterms:W3CDTF">2019-11-09T13:11:54Z</dcterms:created>
  <dcterms:modified xsi:type="dcterms:W3CDTF">2019-11-12T05:58:03Z</dcterms:modified>
</cp:coreProperties>
</file>