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azureMap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Raw Data - station_information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Raw Data - station_status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3a50897-eb87-4dbc-9541-7238f4452f9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1938231694164862" /><Relationship Type="http://schemas.openxmlformats.org/officeDocument/2006/relationships/slideLayout" Target="/ppt/slideLayouts/slideLayout8.xml" Id="Rc1dc85922b3f4b35" /><Relationship Type="http://schemas.openxmlformats.org/officeDocument/2006/relationships/hyperlink" Target="https://app.powerbi.com/groups/me/reports/23a50897-eb87-4dbc-9541-7238f4452f9d/?pbi_source=PowerPoint" TargetMode="External" Id="RelId0" /><Relationship Type="http://schemas.openxmlformats.org/officeDocument/2006/relationships/image" Target="/ppt/media/image4.png" Id="imgId4344512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5cefcab2391b4fff" /><Relationship Type="http://schemas.openxmlformats.org/officeDocument/2006/relationships/slideLayout" Target="/ppt/slideLayouts/slideLayout8.xml" Id="R1c7a96ce7285486e" /><Relationship Type="http://schemas.openxmlformats.org/officeDocument/2006/relationships/hyperlink" Target="https://app.powerbi.com/groups/me/reports/23a50897-eb87-4dbc-9541-7238f4452f9d/?pbi_source=PowerPoint" TargetMode="External" Id="RelId1" /><Relationship Type="http://schemas.openxmlformats.org/officeDocument/2006/relationships/image" Target="/ppt/media/image5.png" Id="imgId4344557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2c682f8ba0b441ec" /><Relationship Type="http://schemas.openxmlformats.org/officeDocument/2006/relationships/slideLayout" Target="/ppt/slideLayouts/slideLayout8.xml" Id="R12c3856f11d24aef" /><Relationship Type="http://schemas.openxmlformats.org/officeDocument/2006/relationships/hyperlink" Target="https://app.powerbi.com/groups/me/reports/23a50897-eb87-4dbc-9541-7238f4452f9d/?pbi_source=PowerPoint" TargetMode="External" Id="RelId2" /><Relationship Type="http://schemas.openxmlformats.org/officeDocument/2006/relationships/image" Target="/ppt/media/image6.png" Id="imgId4344569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Demo_shareBike_shukKwanChan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3/5/2024 6:21:16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3/5/2024 6:06:03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zureMap ,card ,tableEx ,card ,slicer ,slicer ,slicer ,slicer ,image ,shape ,textbox ,slicer ,actionButton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344512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Station 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aw Data - station_information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344557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station_information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aw Data - station_status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344569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station_status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