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07EF-134B-816F-694C-21E80C8E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EF5A-FB75-267F-3B97-3BE758C02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7097-5D0F-28DB-41D3-C973FE0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325A-0A25-5215-1FCF-8171ED2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76B1-38D4-96E7-CC57-1301BDC0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842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7E3-3272-517E-B9B6-C83A8665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D244D-8AF7-6EE4-1416-356AC3C2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A4EC-2415-F7AE-256F-29933172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62B8-CF1D-46AC-337D-8491C86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7691-6D1E-5067-4228-9F37D2C7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63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F5E3-629E-E2DE-4589-7720BBC4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7EBF8-26D7-3918-BFE2-436A77A8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0340-ED0E-3FF0-AE59-742EFA98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067B-8A76-5178-D138-E7B7F608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4193-0702-29BE-4607-8C70671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46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D3C-C9B9-182A-803A-F50E9AB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7965-D007-4F39-D0E2-C8C3B5A1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847E-D52A-FD43-E4FF-A4AF28A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BF7E-61E5-8898-3E52-891403B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8A84-E1DD-3D05-8D79-34038F24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74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3D4-99EF-ACE2-843E-80755EF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4A9E-9A59-71EC-2082-444EE672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C21B-C89F-AAB2-C597-971E0B92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905-3A79-6331-10FD-D1EC3DED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B6CA-6FF6-B201-8926-12672798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67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87C7-135C-2E6F-3C31-7A9C4FEE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496C-2610-8FF7-070F-D5F0F067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D3E2B-A3A4-A25C-36D1-0921F181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6F51E-6DFA-A63C-4BD1-81B697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BE44-5908-0AC0-EB01-73B3C3D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B090-7050-640C-E33E-9745CFD8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78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CF9F-650F-167E-D94A-CD361647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7753-F06B-3BAE-D550-97E8A3C2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0BF78-FB08-89E5-4F6F-10EE5458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613B1-299D-D383-7930-AD51CC6FA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E5780-3E1C-C068-FA67-5545A7561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B184F-279E-062B-35C6-C0142EDA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E8E1-EA61-8A2D-34A7-DA9AC4C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14C47-B0DF-1E32-9F82-4BD3CD7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11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8FF-3D95-2AAA-4B7C-17D839E4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71473-2DA8-289C-6437-CB6A4640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B5AA3-220D-6897-FDA0-3680BE4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7D883-EBEB-BC55-EF09-3AD21D64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96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6091-B977-5192-DDEA-D558DE74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DC6F-DCDD-B24B-782B-2E116C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94E7-5D4C-63EC-B06C-0EAF1C8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27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20F-5B1F-3324-45C7-13602A50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AD59-96A4-1C82-330D-927A70BD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D30B4-5B9A-61C3-F91E-FAB14905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5A8C-C47F-5695-8FA1-17DAFA4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A1DF-51FD-5D45-28FB-03264406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D623-0ADD-80A0-DAE2-4638D828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17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25E-F896-54CB-674C-0EE9740F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02CA5-DDDC-C5D6-755D-C07FCE3E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FAE1B-679F-BDA1-B0E5-C280D3AC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6B23-F24D-7894-6A1E-C005D87B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B095-81FC-92C3-2C04-CE765873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3B01-C89F-5DEA-B2F2-27DA3409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2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46C88-B367-C54F-DC1C-34E7699C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D4C9-3EF0-9438-C5E9-FC40D2A2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45E0-8417-A711-3125-74E5E249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55BB-7D3B-4D9F-9EC4-B445D71EFF10}" type="datetimeFigureOut">
              <a:rPr lang="en-PK" smtClean="0"/>
              <a:t>06/17/2022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28BF-E0CE-E86F-B488-D0577604F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04A3-FA16-598B-87BB-B22B3BF8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86C1-0275-4D15-8F45-5C29EAD0224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6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CAD-A20D-14E5-BD05-6270004E3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/>
              <a:t>Assignment 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EE92-BBE3-F51C-9C11-84BC31AED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Bilal </a:t>
            </a:r>
            <a:r>
              <a:rPr lang="en-US" dirty="0" err="1"/>
              <a:t>sadiq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4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BF0-9879-DA04-E7F1-0B4BF2E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2B9-A4B8-041F-A8B7-14468703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flask JSON </a:t>
            </a:r>
            <a:r>
              <a:rPr lang="en-US" dirty="0">
                <a:effectLst/>
                <a:latin typeface="Arial" panose="020B0604020202020204" pitchFamily="34" charset="0"/>
              </a:rPr>
              <a:t>RESTful Web Service and Run it inside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06331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51D-F12C-D6BD-D86F-66185694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2F93-FC18-06C9-E0EB-BD38F188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the Flask </a:t>
            </a:r>
            <a:r>
              <a:rPr lang="en-US" dirty="0">
                <a:effectLst/>
                <a:latin typeface="Arial" panose="020B0604020202020204" pitchFamily="34" charset="0"/>
              </a:rPr>
              <a:t>RESTful Web Service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Create </a:t>
            </a:r>
            <a:r>
              <a:rPr lang="en-US" dirty="0" err="1">
                <a:latin typeface="Arial" panose="020B0604020202020204" pitchFamily="34" charset="0"/>
              </a:rPr>
              <a:t>datebase</a:t>
            </a:r>
            <a:r>
              <a:rPr lang="en-US" dirty="0">
                <a:latin typeface="Arial" panose="020B0604020202020204" pitchFamily="34" charset="0"/>
              </a:rPr>
              <a:t> design and add data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Create Flask webservice</a:t>
            </a:r>
          </a:p>
          <a:p>
            <a:r>
              <a:rPr lang="en-US" dirty="0">
                <a:latin typeface="Arial" panose="020B0604020202020204" pitchFamily="34" charset="0"/>
              </a:rPr>
              <a:t>Deploy the database inside MySQL Container</a:t>
            </a:r>
          </a:p>
          <a:p>
            <a:r>
              <a:rPr lang="en-US" dirty="0">
                <a:latin typeface="Arial" panose="020B0604020202020204" pitchFamily="34" charset="0"/>
              </a:rPr>
              <a:t>Deploy the Flask web Service inside Flask Container</a:t>
            </a:r>
          </a:p>
          <a:p>
            <a:r>
              <a:rPr lang="en-US" dirty="0">
                <a:latin typeface="Arial" panose="020B0604020202020204" pitchFamily="34" charset="0"/>
              </a:rPr>
              <a:t>Test application using host machine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797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3CA5-8492-0C62-DF41-38B15770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8FA0-C075-3328-366C-91596F33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name “docker”</a:t>
            </a:r>
          </a:p>
          <a:p>
            <a:r>
              <a:rPr lang="en-US" dirty="0"/>
              <a:t>Two tables i.e., customer and orders</a:t>
            </a:r>
          </a:p>
          <a:p>
            <a:r>
              <a:rPr lang="en-US" dirty="0"/>
              <a:t>Customer contain multiple customers</a:t>
            </a:r>
          </a:p>
          <a:p>
            <a:r>
              <a:rPr lang="en-US" dirty="0"/>
              <a:t>Orders contain multiple orders produced by the customers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070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50A8-102A-F832-6958-95F5AB9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Webservice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EF3A-C3FF-7017-185D-C3382A56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/customer</a:t>
            </a:r>
          </a:p>
          <a:p>
            <a:pPr lvl="1"/>
            <a:r>
              <a:rPr lang="en-US" dirty="0"/>
              <a:t>List all customers with ID</a:t>
            </a:r>
          </a:p>
          <a:p>
            <a:r>
              <a:rPr lang="en-US" dirty="0"/>
              <a:t>/customer/&lt;</a:t>
            </a:r>
            <a:r>
              <a:rPr lang="en-US" dirty="0" err="1"/>
              <a:t>cid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Give details of the customer with ID = &lt;</a:t>
            </a:r>
            <a:r>
              <a:rPr lang="en-US" dirty="0" err="1"/>
              <a:t>cid</a:t>
            </a:r>
            <a:r>
              <a:rPr lang="en-US" dirty="0"/>
              <a:t>&gt;</a:t>
            </a:r>
          </a:p>
          <a:p>
            <a:r>
              <a:rPr lang="en-US" dirty="0"/>
              <a:t>/customer/&lt;</a:t>
            </a:r>
            <a:r>
              <a:rPr lang="en-US" dirty="0" err="1"/>
              <a:t>cid</a:t>
            </a:r>
            <a:r>
              <a:rPr lang="en-US" dirty="0"/>
              <a:t>&gt;/orders</a:t>
            </a:r>
          </a:p>
          <a:p>
            <a:pPr lvl="1"/>
            <a:r>
              <a:rPr lang="en-US" dirty="0"/>
              <a:t>Give list of order ids created by the customer id</a:t>
            </a:r>
          </a:p>
          <a:p>
            <a:r>
              <a:rPr lang="en-US" dirty="0"/>
              <a:t>/customer/&lt;</a:t>
            </a:r>
            <a:r>
              <a:rPr lang="en-US" dirty="0" err="1"/>
              <a:t>cid</a:t>
            </a:r>
            <a:r>
              <a:rPr lang="en-US" dirty="0"/>
              <a:t>&gt;/orders/&lt;</a:t>
            </a:r>
            <a:r>
              <a:rPr lang="en-US" dirty="0" err="1"/>
              <a:t>oid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Give the list of order id and item details of specific order id</a:t>
            </a:r>
          </a:p>
        </p:txBody>
      </p:sp>
    </p:spTree>
    <p:extLst>
      <p:ext uri="{BB962C8B-B14F-4D97-AF65-F5344CB8AC3E}">
        <p14:creationId xmlns:p14="http://schemas.microsoft.com/office/powerpoint/2010/main" val="6892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C05-0C57-3CFE-5DC0-6D7E55FE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Docker container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E073-91F1-7901-041C-0136F086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--name some-</a:t>
            </a:r>
            <a:r>
              <a:rPr lang="en-US" dirty="0" err="1"/>
              <a:t>mysql</a:t>
            </a:r>
            <a:r>
              <a:rPr lang="en-US" dirty="0"/>
              <a:t> -p 3306:3306 -e MYSQL_ROOT_PASSWORD=abc123 -d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Connect the machine with SQL Editor such as </a:t>
            </a:r>
            <a:r>
              <a:rPr lang="en-US" dirty="0" err="1"/>
              <a:t>HeidiSQL</a:t>
            </a:r>
            <a:endParaRPr lang="en-US" dirty="0"/>
          </a:p>
          <a:p>
            <a:r>
              <a:rPr lang="en-US" dirty="0"/>
              <a:t>Deploy the database</a:t>
            </a:r>
          </a:p>
          <a:p>
            <a:r>
              <a:rPr lang="en-US" dirty="0"/>
              <a:t>Check the </a:t>
            </a:r>
            <a:r>
              <a:rPr lang="en-US" dirty="0" err="1"/>
              <a:t>ip</a:t>
            </a:r>
            <a:r>
              <a:rPr lang="en-US" dirty="0"/>
              <a:t> address of the docker machine using docker inspect </a:t>
            </a:r>
            <a:r>
              <a:rPr lang="en-US" dirty="0" err="1"/>
              <a:t>mysql</a:t>
            </a:r>
            <a:r>
              <a:rPr lang="en-US" dirty="0"/>
              <a:t> [</a:t>
            </a:r>
            <a:r>
              <a:rPr lang="en-US" dirty="0" err="1"/>
              <a:t>docker_mysql_ip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6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B1EA-DD0E-5A6D-76AF-496126A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Docker Container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6CA2-C2E3-DE84-3243-39ABBBE1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requirements file in </a:t>
            </a:r>
            <a:r>
              <a:rPr lang="en-US" dirty="0" err="1"/>
              <a:t>pycharm</a:t>
            </a:r>
            <a:r>
              <a:rPr lang="en-US" dirty="0"/>
              <a:t> project</a:t>
            </a:r>
          </a:p>
          <a:p>
            <a:r>
              <a:rPr lang="en-US" dirty="0"/>
              <a:t>Create </a:t>
            </a:r>
            <a:r>
              <a:rPr lang="en-US" dirty="0" err="1"/>
              <a:t>dockerfile</a:t>
            </a:r>
            <a:r>
              <a:rPr lang="en-US" dirty="0"/>
              <a:t> in  </a:t>
            </a:r>
            <a:r>
              <a:rPr lang="en-US" dirty="0" err="1"/>
              <a:t>pycharm</a:t>
            </a:r>
            <a:r>
              <a:rPr lang="en-US" dirty="0"/>
              <a:t> project</a:t>
            </a:r>
          </a:p>
          <a:p>
            <a:r>
              <a:rPr lang="en-US" dirty="0"/>
              <a:t>Insert docker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in flask project</a:t>
            </a:r>
          </a:p>
          <a:p>
            <a:r>
              <a:rPr lang="en-US" dirty="0"/>
              <a:t>Build the project </a:t>
            </a:r>
          </a:p>
          <a:p>
            <a:pPr lvl="1"/>
            <a:r>
              <a:rPr lang="en-US" dirty="0"/>
              <a:t>docker image build -t docker-flask .</a:t>
            </a:r>
          </a:p>
          <a:p>
            <a:r>
              <a:rPr lang="en-US" dirty="0"/>
              <a:t>Run project</a:t>
            </a:r>
          </a:p>
          <a:p>
            <a:pPr lvl="1"/>
            <a:r>
              <a:rPr lang="en-US" dirty="0"/>
              <a:t>docker run -it -p 5001:5001 -d docker-flask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514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Assignment 5</vt:lpstr>
      <vt:lpstr>Requirements</vt:lpstr>
      <vt:lpstr>Execution</vt:lpstr>
      <vt:lpstr>Database Design</vt:lpstr>
      <vt:lpstr>Flask Webservice</vt:lpstr>
      <vt:lpstr>MySQL Docker container</vt:lpstr>
      <vt:lpstr>Flask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Assignment</dc:title>
  <dc:creator>Muhammad Murad Khan</dc:creator>
  <cp:lastModifiedBy>Ch Bilal</cp:lastModifiedBy>
  <cp:revision>3</cp:revision>
  <dcterms:created xsi:type="dcterms:W3CDTF">2022-06-05T12:41:48Z</dcterms:created>
  <dcterms:modified xsi:type="dcterms:W3CDTF">2022-06-17T06:40:50Z</dcterms:modified>
</cp:coreProperties>
</file>