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75" r:id="rId3"/>
    <p:sldId id="272" r:id="rId4"/>
  </p:sldIdLst>
  <p:sldSz cx="17921288" cy="10080625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FF40FF"/>
    <a:srgbClr val="E97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/>
    <p:restoredTop sz="94643"/>
  </p:normalViewPr>
  <p:slideViewPr>
    <p:cSldViewPr snapToGrid="0" snapToObjects="1">
      <p:cViewPr>
        <p:scale>
          <a:sx n="60" d="100"/>
          <a:sy n="60" d="100"/>
        </p:scale>
        <p:origin x="0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BA5AB4-D6FB-7949-B67E-50ECD8B61591}" type="datetimeFigureOut">
              <a:rPr lang="es-ES_tradnl" smtClean="0"/>
              <a:t>27/02/2019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AD982D1-F183-F54F-B21B-54C65FA91A0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484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982D1-F183-F54F-B21B-54C65FA91A0E}" type="slidenum">
              <a:rPr lang="es-ES_tradnl" smtClean="0"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1294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0161" y="1649770"/>
            <a:ext cx="13440966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0161" y="5294662"/>
            <a:ext cx="13440966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5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24922" y="536700"/>
            <a:ext cx="3864278" cy="8542864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2089" y="536700"/>
            <a:ext cx="11368817" cy="85428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8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4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754" y="2513157"/>
            <a:ext cx="15457111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754" y="6746086"/>
            <a:ext cx="15457111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9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2089" y="2683500"/>
            <a:ext cx="7616547" cy="639606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652" y="2683500"/>
            <a:ext cx="7616547" cy="639606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9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23" y="536701"/>
            <a:ext cx="15457111" cy="1948455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24" y="2471154"/>
            <a:ext cx="7581544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24" y="3682228"/>
            <a:ext cx="7581544" cy="54160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72652" y="2471154"/>
            <a:ext cx="7618882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72652" y="3682228"/>
            <a:ext cx="7618882" cy="54160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2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8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24" y="672042"/>
            <a:ext cx="5780081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882" y="1451424"/>
            <a:ext cx="9072652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24" y="3024188"/>
            <a:ext cx="5780081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9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24" y="672042"/>
            <a:ext cx="5780081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18882" y="1451424"/>
            <a:ext cx="9072652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es-ES" dirty="0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24" y="3024188"/>
            <a:ext cx="5780081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3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2089" y="536701"/>
            <a:ext cx="15457111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089" y="2683500"/>
            <a:ext cx="15457111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2088" y="9343247"/>
            <a:ext cx="403229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3015-230F-104C-98A5-AC185497946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6427" y="9343247"/>
            <a:ext cx="604843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56910" y="9343247"/>
            <a:ext cx="403229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8785-1509-8E4B-9C7C-BA237324620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2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9059333" cy="803107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9" name="TextBox 8"/>
          <p:cNvSpPr txBox="1"/>
          <p:nvPr/>
        </p:nvSpPr>
        <p:spPr>
          <a:xfrm>
            <a:off x="9407262" y="-3104831"/>
            <a:ext cx="7989094" cy="1015663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sz="6000" b="1" dirty="0">
              <a:solidFill>
                <a:schemeClr val="accent5">
                  <a:lumMod val="75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1072"/>
            <a:ext cx="17921288" cy="204955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9332" y="1"/>
            <a:ext cx="8861955" cy="801414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059333" y="1213170"/>
            <a:ext cx="8861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MX" sz="4800" b="1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Becas Pendientes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890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70642"/>
            <a:ext cx="4649800" cy="107209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-321734" y="-1491343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200" b="1" dirty="0" smtClean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Título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0" y="684021"/>
            <a:ext cx="221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Casos a revisión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816929" y="2136312"/>
            <a:ext cx="12092214" cy="535531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s-MX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dirty="0" smtClean="0"/>
              <a:t>Familia Kanan Farca, la Comunidad no recibe a la Familia para tramite de beca. Comenta el Sr. Fredy </a:t>
            </a:r>
            <a:r>
              <a:rPr lang="es-MX" dirty="0" err="1" smtClean="0"/>
              <a:t>Kanan</a:t>
            </a:r>
            <a:r>
              <a:rPr lang="es-MX" dirty="0" smtClean="0"/>
              <a:t> que </a:t>
            </a:r>
            <a:r>
              <a:rPr lang="es-MX" dirty="0" smtClean="0"/>
              <a:t>llegó </a:t>
            </a:r>
            <a:r>
              <a:rPr lang="es-MX" dirty="0" smtClean="0"/>
              <a:t>a un acuerdo con el Sr. Joe Askenazi de pagar 5,000 pesos mensuales </a:t>
            </a:r>
            <a:r>
              <a:rPr lang="es-MX" dirty="0" smtClean="0"/>
              <a:t>por el pagó de su </a:t>
            </a:r>
            <a:r>
              <a:rPr lang="es-MX" dirty="0" err="1" smtClean="0"/>
              <a:t>arijá</a:t>
            </a:r>
            <a:r>
              <a:rPr lang="es-MX" dirty="0" smtClean="0"/>
              <a:t> con </a:t>
            </a:r>
            <a:r>
              <a:rPr lang="es-MX" dirty="0" smtClean="0"/>
              <a:t>cargo a una tarjeta de crédito, a partir del mes de febrero suspenderá los cargos pues su situación económica empeoro.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Inicialmente </a:t>
            </a:r>
            <a:r>
              <a:rPr lang="es-MX" dirty="0" smtClean="0"/>
              <a:t>el Colegio otorgo beca del 15% de agosto a octubre, posteriormente se otorgo la misma beca por tres meses más. A partir del mes de Febrero la Familia ya no tiene beca, ¿se otorgara beca los 4 meses que faltan del ciclo escolar? ¿se aumentara el % de beca?</a:t>
            </a:r>
            <a:endParaRPr lang="es-MX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MX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b="1" dirty="0" smtClean="0"/>
              <a:t>Familia </a:t>
            </a:r>
            <a:r>
              <a:rPr lang="es-MX" b="1" dirty="0" err="1" smtClean="0"/>
              <a:t>Tawil</a:t>
            </a:r>
            <a:r>
              <a:rPr lang="es-MX" b="1" dirty="0" smtClean="0"/>
              <a:t> </a:t>
            </a:r>
            <a:r>
              <a:rPr lang="es-MX" b="1" dirty="0" smtClean="0"/>
              <a:t>Amiga</a:t>
            </a:r>
            <a:r>
              <a:rPr lang="es-MX" b="1" dirty="0" smtClean="0"/>
              <a:t>; </a:t>
            </a:r>
            <a:r>
              <a:rPr lang="es-MX" dirty="0" smtClean="0"/>
              <a:t>la </a:t>
            </a:r>
            <a:r>
              <a:rPr lang="es-MX" dirty="0" smtClean="0"/>
              <a:t>Comunidad no le otorgó </a:t>
            </a:r>
            <a:r>
              <a:rPr lang="es-MX" dirty="0" smtClean="0"/>
              <a:t>beca. </a:t>
            </a:r>
            <a:r>
              <a:rPr lang="es-MX" dirty="0" smtClean="0"/>
              <a:t>Los últimos ciclos escolares el Colegio le otorgaba el 20% de beca. ¿Este ciclo se le otorgara beca del Colegio? ¿A partir de que mes?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MX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b="1" dirty="0" smtClean="0"/>
              <a:t>Familia Romi </a:t>
            </a:r>
            <a:r>
              <a:rPr lang="es-MX" b="1" dirty="0"/>
              <a:t>Esquenazi</a:t>
            </a:r>
            <a:r>
              <a:rPr lang="es-MX" dirty="0"/>
              <a:t>, </a:t>
            </a:r>
            <a:r>
              <a:rPr lang="es-MX" dirty="0" smtClean="0"/>
              <a:t>la Comunidad otorgo beca del 70% en </a:t>
            </a:r>
            <a:r>
              <a:rPr lang="es-MX" dirty="0" smtClean="0"/>
              <a:t>Colegiaturas</a:t>
            </a:r>
            <a:r>
              <a:rPr lang="es-MX" dirty="0" smtClean="0"/>
              <a:t>, extendió la beca a la inscripción.</a:t>
            </a:r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En </a:t>
            </a:r>
            <a:r>
              <a:rPr lang="es-MX" dirty="0"/>
              <a:t>el expediente falta documentos de ingresos pues la Comunidad le ayuda a la Sra. Miriam con todos sus gastos, renta, supermercado, colegiaturas, etc.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MX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b="1" dirty="0" smtClean="0"/>
              <a:t>Beca Nueva. Familia Turquie Smeke</a:t>
            </a:r>
            <a:r>
              <a:rPr lang="es-MX" dirty="0" smtClean="0"/>
              <a:t>, están solicitando beca del 95% en sus tres </a:t>
            </a:r>
            <a:r>
              <a:rPr lang="es-MX" dirty="0" smtClean="0"/>
              <a:t>hijos; la Sra. Sara </a:t>
            </a:r>
            <a:r>
              <a:rPr lang="es-MX" dirty="0" err="1" smtClean="0"/>
              <a:t>Smeke</a:t>
            </a:r>
            <a:r>
              <a:rPr lang="es-MX" dirty="0" smtClean="0"/>
              <a:t> da clases en la académica,  por el número de horas de trabajo no alcanza beca de  prestación.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77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009" y="16931"/>
            <a:ext cx="17921288" cy="809413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266093" y="289811"/>
            <a:ext cx="34722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s-ES" sz="6000" b="1" dirty="0">
                <a:solidFill>
                  <a:schemeClr val="bg1"/>
                </a:solidFill>
              </a:rPr>
              <a:t>¡Gracias!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12" y="7314691"/>
            <a:ext cx="18090621" cy="27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panoramica.1" id="{0C89A9C9-F14E-E941-9BF6-0828152FC9A9}" vid="{A2F1A40C-5525-1F44-AAD3-7BF4DF4096D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plantilla_panoramica.2</Template>
  <TotalTime>2158</TotalTime>
  <Words>270</Words>
  <Application>Microsoft Office PowerPoint</Application>
  <PresentationFormat>Personalizado</PresentationFormat>
  <Paragraphs>17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Al Bayan Plain</vt:lpstr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HP</cp:lastModifiedBy>
  <cp:revision>75</cp:revision>
  <cp:lastPrinted>2018-03-07T23:35:35Z</cp:lastPrinted>
  <dcterms:created xsi:type="dcterms:W3CDTF">2016-09-19T16:15:05Z</dcterms:created>
  <dcterms:modified xsi:type="dcterms:W3CDTF">2019-02-27T22:35:44Z</dcterms:modified>
</cp:coreProperties>
</file>