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d5482357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1d54823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eb6df88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1eb6df8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68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0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4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cb56daec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1cb56dae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22312" y="3672418"/>
            <a:ext cx="7772401" cy="113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>
  <p:cSld name="Título y texto vertica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629400" y="171979"/>
            <a:ext cx="2057400" cy="3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457200" y="171979"/>
            <a:ext cx="6019800" cy="3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57200" y="1279260"/>
            <a:ext cx="4040188" cy="53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645030" y="1279260"/>
            <a:ext cx="4041776" cy="53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4" y="227541"/>
            <a:ext cx="3008315" cy="96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575050" y="227545"/>
            <a:ext cx="5111750" cy="487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57204" y="1195919"/>
            <a:ext cx="3008315" cy="390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1" cy="472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792288" y="4472783"/>
            <a:ext cx="5486401" cy="6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grainger.com.mx/producto/BRADY-Etiqueta,2%22An,Poli%C3%A9ster-Metalizado/p/2TYV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open?id=1po21usu7Dfsf_HOYKJeZAcTpqBjbmpTf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drive.google.com/open?id=1JHlgv7Kgr72W7PnB8IInoXGTyEMsiVa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szpIpHZ8cm1Urn05QkngQaUzsFEnYjpgB8PNkaRJ7O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dziPrf4arnFcTGe_nFaDztsWPkWo7cqUDjK2lF9e_c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dziPrf4arnFcTGe_nFaDztsWPkWo7cqUDjK2lF9e_c/edit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16170" y="-24792"/>
            <a:ext cx="3963900" cy="14196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1" y="4972367"/>
            <a:ext cx="9144001" cy="74263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rotWithShape="0">
              <a:srgbClr val="000000"/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1" y="4283919"/>
            <a:ext cx="9144001" cy="6884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>
              <a:srgbClr val="000000"/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58942" y="4391924"/>
            <a:ext cx="78261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</a:pPr>
            <a:r>
              <a:rPr lang="es-MX" sz="2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Departamento de Tecnología de la información </a:t>
            </a:r>
            <a:endParaRPr sz="2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751" y="5148434"/>
            <a:ext cx="1532160" cy="4090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3994" y="256390"/>
            <a:ext cx="37683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s-MX" sz="16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s-MX" sz="16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s-MX" sz="1600" b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INVENTARIO CHMD</a:t>
            </a:r>
            <a:endParaRPr sz="16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475" y="1142587"/>
            <a:ext cx="2452790" cy="234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0" y="2"/>
            <a:ext cx="9144000" cy="9207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273250" y="35843"/>
            <a:ext cx="621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0" y="263484"/>
            <a:ext cx="621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r>
              <a:rPr lang="es-MX" sz="2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Estimación Económica</a:t>
            </a: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6583096" y="2005563"/>
            <a:ext cx="1497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349600" y="3508225"/>
            <a:ext cx="3256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 etiquetas por rollo 1” Alto x 2” Ancho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Plata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l="19395" t="23918" r="51114" b="36552"/>
          <a:stretch/>
        </p:blipFill>
        <p:spPr>
          <a:xfrm>
            <a:off x="3201411" y="2992074"/>
            <a:ext cx="1756198" cy="147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684400" y="1776800"/>
            <a:ext cx="18999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Impresora de etiquetas </a:t>
            </a:r>
            <a:r>
              <a:rPr lang="es-MX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Zebra GX420t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3200" y="1316873"/>
            <a:ext cx="1932590" cy="164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5132100" y="4878275"/>
            <a:ext cx="36912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Como Saber si esta es la impresora adecuada?</a:t>
            </a:r>
            <a:endParaRPr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Click </a:t>
            </a:r>
            <a:r>
              <a:rPr lang="es-MX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aquí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682600" y="3292500"/>
            <a:ext cx="18999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Etiquetas Metalizadas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Ver referencia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282000" y="1629025"/>
            <a:ext cx="2721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tecnología de impresión de </a:t>
            </a:r>
            <a:r>
              <a:rPr lang="es-MX">
                <a:solidFill>
                  <a:srgbClr val="333333"/>
                </a:solidFill>
                <a:highlight>
                  <a:srgbClr val="FEFEFE"/>
                </a:highlight>
                <a:latin typeface="Calibri"/>
                <a:ea typeface="Calibri"/>
                <a:cs typeface="Calibri"/>
                <a:sym typeface="Calibri"/>
              </a:rPr>
              <a:t>transferencia térmica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0" y="5030675"/>
            <a:ext cx="3039900" cy="669000"/>
          </a:xfrm>
          <a:prstGeom prst="round1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76200" y="5063375"/>
            <a:ext cx="29268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Costo estimado para el proyecto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de 20.000 Mxn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0" y="2"/>
            <a:ext cx="9144000" cy="9207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430009" y="1456057"/>
            <a:ext cx="3393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273250" y="35843"/>
            <a:ext cx="621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263484"/>
            <a:ext cx="621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r>
              <a:rPr lang="es-MX" sz="2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Plan de Acción</a:t>
            </a: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6583096" y="2005563"/>
            <a:ext cx="1497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633400" y="1625250"/>
            <a:ext cx="30276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s-MX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aqui para ver el plan de acción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0" y="-65903"/>
            <a:ext cx="9333470" cy="5780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-1" y="4716011"/>
            <a:ext cx="9333471" cy="98250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407772" y="1426854"/>
            <a:ext cx="8517926" cy="2377441"/>
          </a:xfrm>
          <a:prstGeom prst="rect">
            <a:avLst/>
          </a:prstGeom>
          <a:noFill/>
          <a:ln>
            <a:noFill/>
          </a:ln>
          <a:effectLst>
            <a:outerShdw dist="38100" rotWithShape="0">
              <a:srgbClr val="000000"/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venir"/>
              <a:buNone/>
            </a:pPr>
            <a:r>
              <a:rPr lang="es-MX" sz="66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¡Muchas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venir"/>
              <a:buNone/>
            </a:pPr>
            <a:r>
              <a:rPr lang="es-MX" sz="66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gracias!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9828" y="4864774"/>
            <a:ext cx="2123898" cy="566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1172675" y="-182880"/>
            <a:ext cx="7970374" cy="5715000"/>
          </a:xfrm>
          <a:prstGeom prst="rect">
            <a:avLst/>
          </a:prstGeom>
          <a:solidFill>
            <a:srgbClr val="99CC66"/>
          </a:solidFill>
          <a:ln>
            <a:noFill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40316" y="347848"/>
            <a:ext cx="8463367" cy="92075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 amt="8000"/>
          </a:blip>
          <a:srcRect r="16026" b="7391"/>
          <a:stretch/>
        </p:blipFill>
        <p:spPr>
          <a:xfrm>
            <a:off x="340399" y="347848"/>
            <a:ext cx="6951555" cy="9207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1308754" y="505642"/>
            <a:ext cx="7083282" cy="56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Esquema de Negocio Actual</a:t>
            </a:r>
            <a:endParaRPr sz="29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-419452" y="-8811"/>
            <a:ext cx="2411710" cy="13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366319" y="1966734"/>
            <a:ext cx="74117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Actualmente no se cuenta con un Inventario físico que nos permita tomar decisiones para la renovación de tecnología.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1172675" y="-182880"/>
            <a:ext cx="7970374" cy="5715000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0316" y="347848"/>
            <a:ext cx="8463367" cy="92075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 amt="8000"/>
          </a:blip>
          <a:srcRect r="16026" b="7391"/>
          <a:stretch/>
        </p:blipFill>
        <p:spPr>
          <a:xfrm>
            <a:off x="340399" y="347848"/>
            <a:ext cx="6951555" cy="9207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1308754" y="505642"/>
            <a:ext cx="7083282" cy="56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Propuesta </a:t>
            </a:r>
            <a:endParaRPr sz="29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-419452" y="-8811"/>
            <a:ext cx="2411710" cy="13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308750" y="1362949"/>
            <a:ext cx="74118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MX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propone un registro de los equipos administrados por el área de sistema donde podamos contar en tiempo real cualquier información necesaria con respecto a los activos del colegio.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MX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2"/>
            <a:ext cx="9144000" cy="92075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273250" y="35843"/>
            <a:ext cx="6217705" cy="46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954" y="2341688"/>
            <a:ext cx="816479" cy="746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6"/>
          <p:cNvGrpSpPr/>
          <p:nvPr/>
        </p:nvGrpSpPr>
        <p:grpSpPr>
          <a:xfrm>
            <a:off x="904675" y="1931025"/>
            <a:ext cx="1106475" cy="311500"/>
            <a:chOff x="904675" y="1931025"/>
            <a:chExt cx="1106475" cy="311500"/>
          </a:xfrm>
        </p:grpSpPr>
        <p:sp>
          <p:nvSpPr>
            <p:cNvPr id="92" name="Google Shape;92;p16"/>
            <p:cNvSpPr/>
            <p:nvPr/>
          </p:nvSpPr>
          <p:spPr>
            <a:xfrm>
              <a:off x="904675" y="1955725"/>
              <a:ext cx="1004700" cy="2868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924550" y="1931025"/>
              <a:ext cx="10866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s-MX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Dri. Kinder</a:t>
              </a:r>
              <a:endParaRPr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94" name="Google Shape;94;p16"/>
          <p:cNvSpPr/>
          <p:nvPr/>
        </p:nvSpPr>
        <p:spPr>
          <a:xfrm>
            <a:off x="1206777" y="1238575"/>
            <a:ext cx="22167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rPr lang="es-MX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Solicitud del Equipo </a:t>
            </a:r>
            <a:endParaRPr sz="14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925417" y="1121435"/>
            <a:ext cx="3654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venir"/>
              <a:buNone/>
            </a:pPr>
            <a:r>
              <a:rPr lang="es-MX" sz="2400" b="1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2400" b="1" i="0" u="none" strike="noStrike" cap="non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946875" y="3066000"/>
            <a:ext cx="33933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</a:pPr>
            <a:r>
              <a:rPr lang="es-MX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Solicitud Vía Correo a </a:t>
            </a:r>
            <a:r>
              <a:rPr lang="es-MX" sz="1200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sistemas@chmd.edu.mx</a:t>
            </a:r>
            <a:endParaRPr sz="1200" b="0" i="0" u="none" strike="noStrike" cap="none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292722" y="2754260"/>
            <a:ext cx="792000" cy="111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 rot="5389614">
            <a:off x="5381729" y="3151328"/>
            <a:ext cx="397202" cy="111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0" y="175861"/>
            <a:ext cx="2011277" cy="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Propuesta</a:t>
            </a:r>
            <a:endParaRPr sz="29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4483425" y="1961038"/>
            <a:ext cx="602674" cy="746961"/>
            <a:chOff x="1373225" y="4001375"/>
            <a:chExt cx="1230700" cy="976675"/>
          </a:xfrm>
        </p:grpSpPr>
        <p:pic>
          <p:nvPicPr>
            <p:cNvPr id="101" name="Google Shape;10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3225" y="4001375"/>
              <a:ext cx="1230700" cy="97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6"/>
            <p:cNvSpPr/>
            <p:nvPr/>
          </p:nvSpPr>
          <p:spPr>
            <a:xfrm>
              <a:off x="1419173" y="4183383"/>
              <a:ext cx="11388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endPara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r>
                <a:rPr lang="es-MX" sz="1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MEMO</a:t>
              </a:r>
              <a:endPara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643" y="3424043"/>
            <a:ext cx="816476" cy="2902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4296146" y="2733425"/>
            <a:ext cx="941100" cy="111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>
            <a:off x="5336745" y="2633625"/>
            <a:ext cx="1824245" cy="311500"/>
            <a:chOff x="904675" y="1931025"/>
            <a:chExt cx="1106475" cy="311500"/>
          </a:xfrm>
        </p:grpSpPr>
        <p:sp>
          <p:nvSpPr>
            <p:cNvPr id="106" name="Google Shape;106;p16"/>
            <p:cNvSpPr/>
            <p:nvPr/>
          </p:nvSpPr>
          <p:spPr>
            <a:xfrm>
              <a:off x="904675" y="1955725"/>
              <a:ext cx="1004700" cy="2868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924550" y="1931025"/>
              <a:ext cx="10866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s-MX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Dri. Administrativa</a:t>
              </a:r>
              <a:endParaRPr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8" name="Google Shape;108;p16"/>
          <p:cNvSpPr/>
          <p:nvPr/>
        </p:nvSpPr>
        <p:spPr>
          <a:xfrm>
            <a:off x="7039473" y="3485875"/>
            <a:ext cx="365400" cy="111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423525" y="3399925"/>
            <a:ext cx="679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</a:pPr>
            <a:r>
              <a:rPr lang="es-MX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Revisión </a:t>
            </a:r>
            <a:endParaRPr sz="12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4857500" y="4193275"/>
            <a:ext cx="1766985" cy="311500"/>
            <a:chOff x="904674" y="1931025"/>
            <a:chExt cx="1180272" cy="311500"/>
          </a:xfrm>
        </p:grpSpPr>
        <p:sp>
          <p:nvSpPr>
            <p:cNvPr id="111" name="Google Shape;111;p16"/>
            <p:cNvSpPr/>
            <p:nvPr/>
          </p:nvSpPr>
          <p:spPr>
            <a:xfrm>
              <a:off x="904674" y="1955725"/>
              <a:ext cx="1041300" cy="2868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924546" y="1931025"/>
              <a:ext cx="11604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s-MX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Área de Compras</a:t>
              </a:r>
              <a:endParaRPr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13" name="Google Shape;113;p16"/>
          <p:cNvSpPr/>
          <p:nvPr/>
        </p:nvSpPr>
        <p:spPr>
          <a:xfrm rot="5389614">
            <a:off x="5381729" y="3913328"/>
            <a:ext cx="397202" cy="111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 rot="10792205">
            <a:off x="4299983" y="4297100"/>
            <a:ext cx="396901" cy="111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137125" y="2633625"/>
            <a:ext cx="1258875" cy="311500"/>
            <a:chOff x="904675" y="1931025"/>
            <a:chExt cx="1258875" cy="311500"/>
          </a:xfrm>
        </p:grpSpPr>
        <p:sp>
          <p:nvSpPr>
            <p:cNvPr id="116" name="Google Shape;116;p16"/>
            <p:cNvSpPr/>
            <p:nvPr/>
          </p:nvSpPr>
          <p:spPr>
            <a:xfrm>
              <a:off x="904675" y="1955725"/>
              <a:ext cx="1004700" cy="2868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076950" y="1931025"/>
              <a:ext cx="10866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s-MX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Dto. TI</a:t>
              </a:r>
              <a:endParaRPr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3148350" y="4167725"/>
            <a:ext cx="1258875" cy="311500"/>
            <a:chOff x="904675" y="1931025"/>
            <a:chExt cx="1258875" cy="311500"/>
          </a:xfrm>
        </p:grpSpPr>
        <p:sp>
          <p:nvSpPr>
            <p:cNvPr id="119" name="Google Shape;119;p16"/>
            <p:cNvSpPr/>
            <p:nvPr/>
          </p:nvSpPr>
          <p:spPr>
            <a:xfrm>
              <a:off x="904675" y="1955725"/>
              <a:ext cx="1004700" cy="2868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076950" y="1931025"/>
              <a:ext cx="10866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s-MX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Dto. TI</a:t>
              </a:r>
              <a:endParaRPr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3832500" y="4755175"/>
            <a:ext cx="17160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</a:pPr>
            <a:r>
              <a:rPr lang="es-MX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Se registra el equipo.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</a:pPr>
            <a:r>
              <a:rPr lang="es-MX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Se realiza responsiva.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</a:pPr>
            <a:r>
              <a:rPr lang="es-MX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Entrega.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507654" y="4407435"/>
            <a:ext cx="3654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venir"/>
              <a:buNone/>
            </a:pPr>
            <a:r>
              <a:rPr lang="es-MX" sz="2400" b="1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2400" b="1" i="0" u="none" strike="noStrike" cap="non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822901" y="4522500"/>
            <a:ext cx="11448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rPr lang="es-MX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Inventario</a:t>
            </a:r>
            <a:endParaRPr sz="14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16"/>
          <p:cNvSpPr/>
          <p:nvPr/>
        </p:nvSpPr>
        <p:spPr>
          <a:xfrm rot="-5400000">
            <a:off x="396725" y="1788650"/>
            <a:ext cx="2407500" cy="2818200"/>
          </a:xfrm>
          <a:prstGeom prst="uturnArrow">
            <a:avLst>
              <a:gd name="adj1" fmla="val 3274"/>
              <a:gd name="adj2" fmla="val 4293"/>
              <a:gd name="adj3" fmla="val 8067"/>
              <a:gd name="adj4" fmla="val 20654"/>
              <a:gd name="adj5" fmla="val 20913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rot="3514780">
            <a:off x="1365425" y="2328639"/>
            <a:ext cx="264716" cy="111596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25675">
            <a:off x="6258781" y="3376503"/>
            <a:ext cx="741088" cy="3853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 rot="5387018">
            <a:off x="6422518" y="3147270"/>
            <a:ext cx="397203" cy="111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2"/>
            <a:ext cx="9144000" cy="92075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430009" y="1456057"/>
            <a:ext cx="3393315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273250" y="35843"/>
            <a:ext cx="6217705" cy="46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263484"/>
            <a:ext cx="6217705" cy="46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r>
              <a:rPr lang="es-MX" sz="23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Registro de </a:t>
            </a:r>
            <a:r>
              <a:rPr lang="es-MX" sz="2300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Equipos Nuevos</a:t>
            </a:r>
            <a:endParaRPr sz="23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583096" y="2005563"/>
            <a:ext cx="149694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927750" y="1286751"/>
            <a:ext cx="74118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equipos se registran una vez estando físicamente en el departamento de TI. Se reciben con la Orden de compra y/o factura original de proveedor.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tendrán en digital en un repositorio como soporte de recepción.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cargará las especificaciones del equipo a una Base de Datos. en la fase 1 se cargarán en una hoja de calcula de Google drive </a:t>
            </a:r>
            <a:r>
              <a:rPr lang="es-MX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INVENTARIO ÁREA DE TECNOLOGÍA DE LA INFORMACIÓN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los equipos se les colocara una etiqueta en un lugar visible para poder identificarlos fácilmente en el inventario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338" y="3271301"/>
            <a:ext cx="2631185" cy="10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3209800" y="3035875"/>
            <a:ext cx="24705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rPr lang="es-MX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TI000001 </a:t>
            </a:r>
            <a:endParaRPr sz="14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209800" y="4301700"/>
            <a:ext cx="24705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rPr lang="es-MX" sz="1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COLEGIO HEBREO MAGUEN DAVID</a:t>
            </a:r>
            <a:endParaRPr sz="10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2"/>
            <a:ext cx="9144000" cy="92075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430009" y="1456057"/>
            <a:ext cx="3393315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273250" y="35843"/>
            <a:ext cx="6217705" cy="46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263484"/>
            <a:ext cx="6217705" cy="46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r>
              <a:rPr lang="es-MX" sz="23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Registro de </a:t>
            </a:r>
            <a:r>
              <a:rPr lang="es-MX" sz="2300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Equipos Actuales</a:t>
            </a:r>
            <a:endParaRPr sz="23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583096" y="2005563"/>
            <a:ext cx="149694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696003" y="824276"/>
            <a:ext cx="74118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colaboración del equipo de Servicios Generales, la coordinación de Finanzas encabezará un levantamiento de inventarios físicos y su registro en el sistema de inventarios.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tendrán en digital en un repositorio como soporte de recepción.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especificaciones del equipo a una Base de Datos. en la fase 1 se cargarán en una hoja de calcula de Google drive </a:t>
            </a:r>
            <a:r>
              <a:rPr lang="es-MX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INVENTARIO ÁREA DE TECNOLOGÍA DE LA INFORMACIÓN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los equipos se les colocara una etiqueta en un lugar visible para poder identificarlos fácilmente en el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inventario.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338" y="3271301"/>
            <a:ext cx="2631185" cy="10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3209800" y="3035875"/>
            <a:ext cx="24705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rPr lang="es-MX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TI000001 </a:t>
            </a:r>
            <a:endParaRPr sz="14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209800" y="4301700"/>
            <a:ext cx="24705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rPr lang="es-MX" sz="1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COLEGIO HEBREO MAGUEN DAVID</a:t>
            </a:r>
            <a:endParaRPr sz="10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69440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2"/>
            <a:ext cx="9144000" cy="92075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430009" y="1456057"/>
            <a:ext cx="3393315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273250" y="35843"/>
            <a:ext cx="6217705" cy="46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263484"/>
            <a:ext cx="6217705" cy="46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r>
              <a:rPr lang="es-MX" sz="23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Registro de </a:t>
            </a:r>
            <a:r>
              <a:rPr lang="es-MX" sz="2300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Equipos Actuales</a:t>
            </a:r>
            <a:endParaRPr sz="23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583096" y="2005563"/>
            <a:ext cx="149694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668242" y="1184235"/>
            <a:ext cx="74118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 segundo momento se registrará y controlará el inventario de muebles y tecnología dentro de </a:t>
            </a:r>
            <a:r>
              <a:rPr lang="es-MX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SchoolCloud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47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2"/>
            <a:ext cx="9144000" cy="92075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430009" y="1456057"/>
            <a:ext cx="3393315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273250" y="35843"/>
            <a:ext cx="6217705" cy="46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263484"/>
            <a:ext cx="6217705" cy="46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r>
              <a:rPr lang="es-MX" sz="23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Registro </a:t>
            </a:r>
            <a:r>
              <a:rPr lang="es-MX" sz="2300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Inventarios Físicos de Materiales</a:t>
            </a:r>
            <a:endParaRPr sz="23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583096" y="2005563"/>
            <a:ext cx="149694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668242" y="1184235"/>
            <a:ext cx="74118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SchoolCloud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cuenta con la posibilidad de manejar tantos inventarios físicos como se necesiten; por lo que:</a:t>
            </a:r>
          </a:p>
          <a:p>
            <a:pPr marL="1397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s-MX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principio de ciclo escolar contaremos con almacenes de mercancías registrados para solicitud transparente de las áreas</a:t>
            </a:r>
          </a:p>
          <a:p>
            <a:pPr marL="482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s-MX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Abriéremos almacenes por área para que a más tardar el 15 de diciembre ; las áreas den de alta su almacén de materiales de consumo y llevar un mejor control de inventarios y rotación del mismo.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661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0" y="2"/>
            <a:ext cx="9144000" cy="9207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430009" y="1456057"/>
            <a:ext cx="3393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2273250" y="35843"/>
            <a:ext cx="621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endParaRPr sz="23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0" y="263484"/>
            <a:ext cx="621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r>
              <a:rPr lang="es-MX" sz="23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Entrega de </a:t>
            </a:r>
            <a:r>
              <a:rPr lang="es-MX" sz="2300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Equipos Tecnológicos</a:t>
            </a:r>
            <a:endParaRPr sz="23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583096" y="2005563"/>
            <a:ext cx="1497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927750" y="1286750"/>
            <a:ext cx="2534400" cy="1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equipos se entregan al departamento solicitante.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le entregará una responsiva al usuario que lo ocupará.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375" y="1286750"/>
            <a:ext cx="3663150" cy="411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464</Words>
  <Application>Microsoft Office PowerPoint</Application>
  <PresentationFormat>Presentación en pantalla (16:10)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Avenir</vt:lpstr>
      <vt:lpstr>Calibri</vt:lpstr>
      <vt:lpstr>Tema de Office</vt:lpstr>
      <vt:lpstr> INVENTARIO CHMD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INVENTARIO CHMD</dc:title>
  <dc:creator>direccion</dc:creator>
  <cp:lastModifiedBy>HP</cp:lastModifiedBy>
  <cp:revision>3</cp:revision>
  <dcterms:modified xsi:type="dcterms:W3CDTF">2019-05-22T18:20:02Z</dcterms:modified>
</cp:coreProperties>
</file>