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2" r:id="rId7"/>
    <p:sldId id="263" r:id="rId8"/>
    <p:sldId id="260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468F64-AFCA-4095-B4F5-C2B6C5F1B54A}">
          <p14:sldIdLst>
            <p14:sldId id="257"/>
            <p14:sldId id="259"/>
            <p14:sldId id="262"/>
            <p14:sldId id="263"/>
            <p14:sldId id="260"/>
            <p14:sldId id="261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hmad Zaenuri" userId="e962b4c0-c8ac-4048-b6b8-c2c30e25db3b" providerId="ADAL" clId="{F6EAD8F2-9ED8-4A69-A32B-2B41798A166C}"/>
    <pc:docChg chg="modSld">
      <pc:chgData name="Achmad Zaenuri" userId="e962b4c0-c8ac-4048-b6b8-c2c30e25db3b" providerId="ADAL" clId="{F6EAD8F2-9ED8-4A69-A32B-2B41798A166C}" dt="2023-07-21T08:07:22.614" v="105"/>
      <pc:docMkLst>
        <pc:docMk/>
      </pc:docMkLst>
      <pc:sldChg chg="modSp mod">
        <pc:chgData name="Achmad Zaenuri" userId="e962b4c0-c8ac-4048-b6b8-c2c30e25db3b" providerId="ADAL" clId="{F6EAD8F2-9ED8-4A69-A32B-2B41798A166C}" dt="2023-07-21T04:36:15.785" v="99" actId="12"/>
        <pc:sldMkLst>
          <pc:docMk/>
          <pc:sldMk cId="3241477564" sldId="259"/>
        </pc:sldMkLst>
        <pc:spChg chg="mod">
          <ac:chgData name="Achmad Zaenuri" userId="e962b4c0-c8ac-4048-b6b8-c2c30e25db3b" providerId="ADAL" clId="{F6EAD8F2-9ED8-4A69-A32B-2B41798A166C}" dt="2023-07-21T04:36:15.785" v="99" actId="12"/>
          <ac:spMkLst>
            <pc:docMk/>
            <pc:sldMk cId="3241477564" sldId="259"/>
            <ac:spMk id="3" creationId="{A83CED68-B31C-DB37-16BB-E0819C35E7D9}"/>
          </ac:spMkLst>
        </pc:spChg>
      </pc:sldChg>
      <pc:sldChg chg="modSp mod">
        <pc:chgData name="Achmad Zaenuri" userId="e962b4c0-c8ac-4048-b6b8-c2c30e25db3b" providerId="ADAL" clId="{F6EAD8F2-9ED8-4A69-A32B-2B41798A166C}" dt="2023-07-21T08:07:22.614" v="105"/>
        <pc:sldMkLst>
          <pc:docMk/>
          <pc:sldMk cId="342764231" sldId="273"/>
        </pc:sldMkLst>
        <pc:spChg chg="mod">
          <ac:chgData name="Achmad Zaenuri" userId="e962b4c0-c8ac-4048-b6b8-c2c30e25db3b" providerId="ADAL" clId="{F6EAD8F2-9ED8-4A69-A32B-2B41798A166C}" dt="2023-07-21T08:07:22.614" v="105"/>
          <ac:spMkLst>
            <pc:docMk/>
            <pc:sldMk cId="342764231" sldId="273"/>
            <ac:spMk id="3" creationId="{B464F819-EF25-6C38-889C-43F574FCE8D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23A79E-EEF9-4A6E-AFF1-109BE78C240E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C37D46BD-8CBE-4143-B33E-6007DB5153A9}">
      <dgm:prSet phldrT="[Text]"/>
      <dgm:spPr/>
      <dgm:t>
        <a:bodyPr/>
        <a:lstStyle/>
        <a:p>
          <a:r>
            <a:rPr lang="en-US" dirty="0"/>
            <a:t>Confidentiality</a:t>
          </a:r>
          <a:endParaRPr lang="id-ID" dirty="0"/>
        </a:p>
      </dgm:t>
    </dgm:pt>
    <dgm:pt modelId="{41664261-F43C-4AA3-AC05-1D893126454E}" type="parTrans" cxnId="{EE5BB09C-7747-488A-B189-190EBEF13A1B}">
      <dgm:prSet/>
      <dgm:spPr/>
      <dgm:t>
        <a:bodyPr/>
        <a:lstStyle/>
        <a:p>
          <a:endParaRPr lang="id-ID"/>
        </a:p>
      </dgm:t>
    </dgm:pt>
    <dgm:pt modelId="{E3CCFAC4-EF55-4541-970C-BA0C693F9723}" type="sibTrans" cxnId="{EE5BB09C-7747-488A-B189-190EBEF13A1B}">
      <dgm:prSet/>
      <dgm:spPr/>
      <dgm:t>
        <a:bodyPr/>
        <a:lstStyle/>
        <a:p>
          <a:endParaRPr lang="id-ID"/>
        </a:p>
      </dgm:t>
    </dgm:pt>
    <dgm:pt modelId="{B719F451-1304-415D-80F3-44928E3AB13C}">
      <dgm:prSet phldrT="[Text]"/>
      <dgm:spPr/>
      <dgm:t>
        <a:bodyPr/>
        <a:lstStyle/>
        <a:p>
          <a:r>
            <a:rPr lang="en-US" dirty="0"/>
            <a:t>Integrity</a:t>
          </a:r>
          <a:endParaRPr lang="id-ID" dirty="0"/>
        </a:p>
      </dgm:t>
    </dgm:pt>
    <dgm:pt modelId="{7467C866-3BAD-4A56-A34F-A8EDB300B522}" type="parTrans" cxnId="{8FE274E3-DB7C-4101-AB40-B6780A686699}">
      <dgm:prSet/>
      <dgm:spPr/>
      <dgm:t>
        <a:bodyPr/>
        <a:lstStyle/>
        <a:p>
          <a:endParaRPr lang="id-ID"/>
        </a:p>
      </dgm:t>
    </dgm:pt>
    <dgm:pt modelId="{1D033FFB-39E7-49B4-918B-F69954DF454A}" type="sibTrans" cxnId="{8FE274E3-DB7C-4101-AB40-B6780A686699}">
      <dgm:prSet/>
      <dgm:spPr/>
      <dgm:t>
        <a:bodyPr/>
        <a:lstStyle/>
        <a:p>
          <a:endParaRPr lang="id-ID"/>
        </a:p>
      </dgm:t>
    </dgm:pt>
    <dgm:pt modelId="{DB51A63F-A2A9-4AB4-9536-3E9E690229E1}">
      <dgm:prSet phldrT="[Text]"/>
      <dgm:spPr/>
      <dgm:t>
        <a:bodyPr/>
        <a:lstStyle/>
        <a:p>
          <a:r>
            <a:rPr lang="en-US" dirty="0"/>
            <a:t>Availability</a:t>
          </a:r>
          <a:endParaRPr lang="id-ID" dirty="0"/>
        </a:p>
      </dgm:t>
    </dgm:pt>
    <dgm:pt modelId="{71F1028F-AB6E-4D6E-86B9-4B7B5B1651ED}" type="parTrans" cxnId="{839E83A5-C452-43FA-A5D2-64A3138155A1}">
      <dgm:prSet/>
      <dgm:spPr/>
      <dgm:t>
        <a:bodyPr/>
        <a:lstStyle/>
        <a:p>
          <a:endParaRPr lang="id-ID"/>
        </a:p>
      </dgm:t>
    </dgm:pt>
    <dgm:pt modelId="{80CF8678-1258-4809-BB83-E77128B54532}" type="sibTrans" cxnId="{839E83A5-C452-43FA-A5D2-64A3138155A1}">
      <dgm:prSet/>
      <dgm:spPr/>
      <dgm:t>
        <a:bodyPr/>
        <a:lstStyle/>
        <a:p>
          <a:endParaRPr lang="id-ID"/>
        </a:p>
      </dgm:t>
    </dgm:pt>
    <dgm:pt modelId="{E9FA3F33-635A-4BA4-ACE4-6DAC7C8E4CDA}" type="pres">
      <dgm:prSet presAssocID="{2323A79E-EEF9-4A6E-AFF1-109BE78C240E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6B72936-44FC-42C9-A274-FE0F4D593383}" type="pres">
      <dgm:prSet presAssocID="{C37D46BD-8CBE-4143-B33E-6007DB5153A9}" presName="gear1" presStyleLbl="node1" presStyleIdx="0" presStyleCnt="3">
        <dgm:presLayoutVars>
          <dgm:chMax val="1"/>
          <dgm:bulletEnabled val="1"/>
        </dgm:presLayoutVars>
      </dgm:prSet>
      <dgm:spPr/>
    </dgm:pt>
    <dgm:pt modelId="{9BFD9502-9D5B-4CE9-8B45-30932334849B}" type="pres">
      <dgm:prSet presAssocID="{C37D46BD-8CBE-4143-B33E-6007DB5153A9}" presName="gear1srcNode" presStyleLbl="node1" presStyleIdx="0" presStyleCnt="3"/>
      <dgm:spPr/>
    </dgm:pt>
    <dgm:pt modelId="{B0DBFEBE-D201-437C-9BEC-35BB217D1AF0}" type="pres">
      <dgm:prSet presAssocID="{C37D46BD-8CBE-4143-B33E-6007DB5153A9}" presName="gear1dstNode" presStyleLbl="node1" presStyleIdx="0" presStyleCnt="3"/>
      <dgm:spPr/>
    </dgm:pt>
    <dgm:pt modelId="{92CF369B-12EA-46FF-A9DE-7389B5DEBF90}" type="pres">
      <dgm:prSet presAssocID="{B719F451-1304-415D-80F3-44928E3AB13C}" presName="gear2" presStyleLbl="node1" presStyleIdx="1" presStyleCnt="3">
        <dgm:presLayoutVars>
          <dgm:chMax val="1"/>
          <dgm:bulletEnabled val="1"/>
        </dgm:presLayoutVars>
      </dgm:prSet>
      <dgm:spPr/>
    </dgm:pt>
    <dgm:pt modelId="{84D5C6FC-1C3A-4E3B-A3D9-E3B4B2843226}" type="pres">
      <dgm:prSet presAssocID="{B719F451-1304-415D-80F3-44928E3AB13C}" presName="gear2srcNode" presStyleLbl="node1" presStyleIdx="1" presStyleCnt="3"/>
      <dgm:spPr/>
    </dgm:pt>
    <dgm:pt modelId="{FC403958-9070-4C86-9094-42ECE2F6949D}" type="pres">
      <dgm:prSet presAssocID="{B719F451-1304-415D-80F3-44928E3AB13C}" presName="gear2dstNode" presStyleLbl="node1" presStyleIdx="1" presStyleCnt="3"/>
      <dgm:spPr/>
    </dgm:pt>
    <dgm:pt modelId="{749C5764-322F-455C-84E6-67206D9C22B2}" type="pres">
      <dgm:prSet presAssocID="{DB51A63F-A2A9-4AB4-9536-3E9E690229E1}" presName="gear3" presStyleLbl="node1" presStyleIdx="2" presStyleCnt="3"/>
      <dgm:spPr/>
    </dgm:pt>
    <dgm:pt modelId="{DEB34065-1EBB-4714-A99B-37A7B4BBBB5C}" type="pres">
      <dgm:prSet presAssocID="{DB51A63F-A2A9-4AB4-9536-3E9E690229E1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9143D5CD-06C5-4704-AC0E-0234F1D35152}" type="pres">
      <dgm:prSet presAssocID="{DB51A63F-A2A9-4AB4-9536-3E9E690229E1}" presName="gear3srcNode" presStyleLbl="node1" presStyleIdx="2" presStyleCnt="3"/>
      <dgm:spPr/>
    </dgm:pt>
    <dgm:pt modelId="{9BB28C9B-7318-4425-8F3F-90312DE5DC8E}" type="pres">
      <dgm:prSet presAssocID="{DB51A63F-A2A9-4AB4-9536-3E9E690229E1}" presName="gear3dstNode" presStyleLbl="node1" presStyleIdx="2" presStyleCnt="3"/>
      <dgm:spPr/>
    </dgm:pt>
    <dgm:pt modelId="{71FA6F8D-C310-4B17-8793-D4A103A235DE}" type="pres">
      <dgm:prSet presAssocID="{E3CCFAC4-EF55-4541-970C-BA0C693F9723}" presName="connector1" presStyleLbl="sibTrans2D1" presStyleIdx="0" presStyleCnt="3"/>
      <dgm:spPr/>
    </dgm:pt>
    <dgm:pt modelId="{C9C9E7C6-62A4-48FC-96C3-B90C80496932}" type="pres">
      <dgm:prSet presAssocID="{1D033FFB-39E7-49B4-918B-F69954DF454A}" presName="connector2" presStyleLbl="sibTrans2D1" presStyleIdx="1" presStyleCnt="3"/>
      <dgm:spPr/>
    </dgm:pt>
    <dgm:pt modelId="{532E7880-8F3E-4154-946F-C1DCA2A66745}" type="pres">
      <dgm:prSet presAssocID="{80CF8678-1258-4809-BB83-E77128B54532}" presName="connector3" presStyleLbl="sibTrans2D1" presStyleIdx="2" presStyleCnt="3"/>
      <dgm:spPr/>
    </dgm:pt>
  </dgm:ptLst>
  <dgm:cxnLst>
    <dgm:cxn modelId="{52A1BB03-A629-466E-BC4C-085AC2823FDB}" type="presOf" srcId="{80CF8678-1258-4809-BB83-E77128B54532}" destId="{532E7880-8F3E-4154-946F-C1DCA2A66745}" srcOrd="0" destOrd="0" presId="urn:microsoft.com/office/officeart/2005/8/layout/gear1"/>
    <dgm:cxn modelId="{C4DD0138-1B1A-464E-9F4A-3F97FE7C1A97}" type="presOf" srcId="{E3CCFAC4-EF55-4541-970C-BA0C693F9723}" destId="{71FA6F8D-C310-4B17-8793-D4A103A235DE}" srcOrd="0" destOrd="0" presId="urn:microsoft.com/office/officeart/2005/8/layout/gear1"/>
    <dgm:cxn modelId="{735F8741-CE68-49ED-9D04-0E7F78BDAE9B}" type="presOf" srcId="{DB51A63F-A2A9-4AB4-9536-3E9E690229E1}" destId="{9143D5CD-06C5-4704-AC0E-0234F1D35152}" srcOrd="2" destOrd="0" presId="urn:microsoft.com/office/officeart/2005/8/layout/gear1"/>
    <dgm:cxn modelId="{25EDE867-23D5-42D1-907F-7D8411B52797}" type="presOf" srcId="{DB51A63F-A2A9-4AB4-9536-3E9E690229E1}" destId="{9BB28C9B-7318-4425-8F3F-90312DE5DC8E}" srcOrd="3" destOrd="0" presId="urn:microsoft.com/office/officeart/2005/8/layout/gear1"/>
    <dgm:cxn modelId="{FE7F196B-F683-4B55-A5CF-3D79AF718FF7}" type="presOf" srcId="{C37D46BD-8CBE-4143-B33E-6007DB5153A9}" destId="{B0DBFEBE-D201-437C-9BEC-35BB217D1AF0}" srcOrd="2" destOrd="0" presId="urn:microsoft.com/office/officeart/2005/8/layout/gear1"/>
    <dgm:cxn modelId="{8FFEDB6E-2A4A-43AD-B42D-8EAD5BB1DF27}" type="presOf" srcId="{DB51A63F-A2A9-4AB4-9536-3E9E690229E1}" destId="{DEB34065-1EBB-4714-A99B-37A7B4BBBB5C}" srcOrd="1" destOrd="0" presId="urn:microsoft.com/office/officeart/2005/8/layout/gear1"/>
    <dgm:cxn modelId="{3341224F-BE28-48A5-9B44-33525035C69B}" type="presOf" srcId="{1D033FFB-39E7-49B4-918B-F69954DF454A}" destId="{C9C9E7C6-62A4-48FC-96C3-B90C80496932}" srcOrd="0" destOrd="0" presId="urn:microsoft.com/office/officeart/2005/8/layout/gear1"/>
    <dgm:cxn modelId="{9B6AE07F-1450-46AE-B793-D57F04DA62AF}" type="presOf" srcId="{C37D46BD-8CBE-4143-B33E-6007DB5153A9}" destId="{9BFD9502-9D5B-4CE9-8B45-30932334849B}" srcOrd="1" destOrd="0" presId="urn:microsoft.com/office/officeart/2005/8/layout/gear1"/>
    <dgm:cxn modelId="{CF915482-8332-4354-80DD-472514D1178B}" type="presOf" srcId="{B719F451-1304-415D-80F3-44928E3AB13C}" destId="{FC403958-9070-4C86-9094-42ECE2F6949D}" srcOrd="2" destOrd="0" presId="urn:microsoft.com/office/officeart/2005/8/layout/gear1"/>
    <dgm:cxn modelId="{7A3B9E8A-BFFD-438F-93FF-9796F3D77943}" type="presOf" srcId="{B719F451-1304-415D-80F3-44928E3AB13C}" destId="{92CF369B-12EA-46FF-A9DE-7389B5DEBF90}" srcOrd="0" destOrd="0" presId="urn:microsoft.com/office/officeart/2005/8/layout/gear1"/>
    <dgm:cxn modelId="{EE5BB09C-7747-488A-B189-190EBEF13A1B}" srcId="{2323A79E-EEF9-4A6E-AFF1-109BE78C240E}" destId="{C37D46BD-8CBE-4143-B33E-6007DB5153A9}" srcOrd="0" destOrd="0" parTransId="{41664261-F43C-4AA3-AC05-1D893126454E}" sibTransId="{E3CCFAC4-EF55-4541-970C-BA0C693F9723}"/>
    <dgm:cxn modelId="{839E83A5-C452-43FA-A5D2-64A3138155A1}" srcId="{2323A79E-EEF9-4A6E-AFF1-109BE78C240E}" destId="{DB51A63F-A2A9-4AB4-9536-3E9E690229E1}" srcOrd="2" destOrd="0" parTransId="{71F1028F-AB6E-4D6E-86B9-4B7B5B1651ED}" sibTransId="{80CF8678-1258-4809-BB83-E77128B54532}"/>
    <dgm:cxn modelId="{58A013A8-CD53-49AA-957E-8483D40EB713}" type="presOf" srcId="{C37D46BD-8CBE-4143-B33E-6007DB5153A9}" destId="{46B72936-44FC-42C9-A274-FE0F4D593383}" srcOrd="0" destOrd="0" presId="urn:microsoft.com/office/officeart/2005/8/layout/gear1"/>
    <dgm:cxn modelId="{5B5B69B3-81DB-4049-84F2-F69997BAFC68}" type="presOf" srcId="{DB51A63F-A2A9-4AB4-9536-3E9E690229E1}" destId="{749C5764-322F-455C-84E6-67206D9C22B2}" srcOrd="0" destOrd="0" presId="urn:microsoft.com/office/officeart/2005/8/layout/gear1"/>
    <dgm:cxn modelId="{E37A81CC-4FDD-4B16-85F2-14C7DF70E178}" type="presOf" srcId="{B719F451-1304-415D-80F3-44928E3AB13C}" destId="{84D5C6FC-1C3A-4E3B-A3D9-E3B4B2843226}" srcOrd="1" destOrd="0" presId="urn:microsoft.com/office/officeart/2005/8/layout/gear1"/>
    <dgm:cxn modelId="{8FE274E3-DB7C-4101-AB40-B6780A686699}" srcId="{2323A79E-EEF9-4A6E-AFF1-109BE78C240E}" destId="{B719F451-1304-415D-80F3-44928E3AB13C}" srcOrd="1" destOrd="0" parTransId="{7467C866-3BAD-4A56-A34F-A8EDB300B522}" sibTransId="{1D033FFB-39E7-49B4-918B-F69954DF454A}"/>
    <dgm:cxn modelId="{C6F019EA-7199-477B-84F8-FEA2566542B9}" type="presOf" srcId="{2323A79E-EEF9-4A6E-AFF1-109BE78C240E}" destId="{E9FA3F33-635A-4BA4-ACE4-6DAC7C8E4CDA}" srcOrd="0" destOrd="0" presId="urn:microsoft.com/office/officeart/2005/8/layout/gear1"/>
    <dgm:cxn modelId="{18ADE516-4F3A-4BAC-806D-655A537CFD76}" type="presParOf" srcId="{E9FA3F33-635A-4BA4-ACE4-6DAC7C8E4CDA}" destId="{46B72936-44FC-42C9-A274-FE0F4D593383}" srcOrd="0" destOrd="0" presId="urn:microsoft.com/office/officeart/2005/8/layout/gear1"/>
    <dgm:cxn modelId="{ACBDF0A6-B3D2-4AF7-9E88-8D2C4FD4587E}" type="presParOf" srcId="{E9FA3F33-635A-4BA4-ACE4-6DAC7C8E4CDA}" destId="{9BFD9502-9D5B-4CE9-8B45-30932334849B}" srcOrd="1" destOrd="0" presId="urn:microsoft.com/office/officeart/2005/8/layout/gear1"/>
    <dgm:cxn modelId="{1BA9307B-4822-4A1B-85F3-1D4411578339}" type="presParOf" srcId="{E9FA3F33-635A-4BA4-ACE4-6DAC7C8E4CDA}" destId="{B0DBFEBE-D201-437C-9BEC-35BB217D1AF0}" srcOrd="2" destOrd="0" presId="urn:microsoft.com/office/officeart/2005/8/layout/gear1"/>
    <dgm:cxn modelId="{7091BD65-C946-43E3-9EF3-503457114FFA}" type="presParOf" srcId="{E9FA3F33-635A-4BA4-ACE4-6DAC7C8E4CDA}" destId="{92CF369B-12EA-46FF-A9DE-7389B5DEBF90}" srcOrd="3" destOrd="0" presId="urn:microsoft.com/office/officeart/2005/8/layout/gear1"/>
    <dgm:cxn modelId="{2A98F1D9-993B-4091-85D3-F9721C6D8BE4}" type="presParOf" srcId="{E9FA3F33-635A-4BA4-ACE4-6DAC7C8E4CDA}" destId="{84D5C6FC-1C3A-4E3B-A3D9-E3B4B2843226}" srcOrd="4" destOrd="0" presId="urn:microsoft.com/office/officeart/2005/8/layout/gear1"/>
    <dgm:cxn modelId="{946C50A4-B517-4DAD-BE1B-07FC91EDBF19}" type="presParOf" srcId="{E9FA3F33-635A-4BA4-ACE4-6DAC7C8E4CDA}" destId="{FC403958-9070-4C86-9094-42ECE2F6949D}" srcOrd="5" destOrd="0" presId="urn:microsoft.com/office/officeart/2005/8/layout/gear1"/>
    <dgm:cxn modelId="{8E3DD2A8-1CC6-4685-8129-E2568A03B26E}" type="presParOf" srcId="{E9FA3F33-635A-4BA4-ACE4-6DAC7C8E4CDA}" destId="{749C5764-322F-455C-84E6-67206D9C22B2}" srcOrd="6" destOrd="0" presId="urn:microsoft.com/office/officeart/2005/8/layout/gear1"/>
    <dgm:cxn modelId="{CEF5CEB0-0DC8-48D4-969D-09B77ADD82A5}" type="presParOf" srcId="{E9FA3F33-635A-4BA4-ACE4-6DAC7C8E4CDA}" destId="{DEB34065-1EBB-4714-A99B-37A7B4BBBB5C}" srcOrd="7" destOrd="0" presId="urn:microsoft.com/office/officeart/2005/8/layout/gear1"/>
    <dgm:cxn modelId="{70EDE707-8514-4763-9ED9-AFC2B08D3B28}" type="presParOf" srcId="{E9FA3F33-635A-4BA4-ACE4-6DAC7C8E4CDA}" destId="{9143D5CD-06C5-4704-AC0E-0234F1D35152}" srcOrd="8" destOrd="0" presId="urn:microsoft.com/office/officeart/2005/8/layout/gear1"/>
    <dgm:cxn modelId="{65CCFA54-ABCE-43B3-8411-23B311A5210F}" type="presParOf" srcId="{E9FA3F33-635A-4BA4-ACE4-6DAC7C8E4CDA}" destId="{9BB28C9B-7318-4425-8F3F-90312DE5DC8E}" srcOrd="9" destOrd="0" presId="urn:microsoft.com/office/officeart/2005/8/layout/gear1"/>
    <dgm:cxn modelId="{1C8F2CC9-0F4B-427A-A89A-017BED7CAC60}" type="presParOf" srcId="{E9FA3F33-635A-4BA4-ACE4-6DAC7C8E4CDA}" destId="{71FA6F8D-C310-4B17-8793-D4A103A235DE}" srcOrd="10" destOrd="0" presId="urn:microsoft.com/office/officeart/2005/8/layout/gear1"/>
    <dgm:cxn modelId="{6001809E-7D35-42C4-B946-455B2517486F}" type="presParOf" srcId="{E9FA3F33-635A-4BA4-ACE4-6DAC7C8E4CDA}" destId="{C9C9E7C6-62A4-48FC-96C3-B90C80496932}" srcOrd="11" destOrd="0" presId="urn:microsoft.com/office/officeart/2005/8/layout/gear1"/>
    <dgm:cxn modelId="{2B3A4F37-5C45-4164-9E9B-43A4E6116780}" type="presParOf" srcId="{E9FA3F33-635A-4BA4-ACE4-6DAC7C8E4CDA}" destId="{532E7880-8F3E-4154-946F-C1DCA2A6674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72936-44FC-42C9-A274-FE0F4D593383}">
      <dsp:nvSpPr>
        <dsp:cNvPr id="0" name=""/>
        <dsp:cNvSpPr/>
      </dsp:nvSpPr>
      <dsp:spPr>
        <a:xfrm>
          <a:off x="3793066" y="2438400"/>
          <a:ext cx="2980266" cy="298026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Confidentiality</a:t>
          </a:r>
          <a:endParaRPr lang="id-ID" sz="2000" kern="1200" dirty="0"/>
        </a:p>
      </dsp:txBody>
      <dsp:txXfrm>
        <a:off x="4392232" y="3136513"/>
        <a:ext cx="1781934" cy="1531918"/>
      </dsp:txXfrm>
    </dsp:sp>
    <dsp:sp modelId="{92CF369B-12EA-46FF-A9DE-7389B5DEBF90}">
      <dsp:nvSpPr>
        <dsp:cNvPr id="0" name=""/>
        <dsp:cNvSpPr/>
      </dsp:nvSpPr>
      <dsp:spPr>
        <a:xfrm>
          <a:off x="2059093" y="1733973"/>
          <a:ext cx="2167466" cy="216746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Integrity</a:t>
          </a:r>
          <a:endParaRPr lang="id-ID" sz="2000" kern="1200" dirty="0"/>
        </a:p>
      </dsp:txBody>
      <dsp:txXfrm>
        <a:off x="2604759" y="2282937"/>
        <a:ext cx="1076134" cy="1069538"/>
      </dsp:txXfrm>
    </dsp:sp>
    <dsp:sp modelId="{749C5764-322F-455C-84E6-67206D9C22B2}">
      <dsp:nvSpPr>
        <dsp:cNvPr id="0" name=""/>
        <dsp:cNvSpPr/>
      </dsp:nvSpPr>
      <dsp:spPr>
        <a:xfrm rot="20700000">
          <a:off x="3273095" y="238642"/>
          <a:ext cx="2123675" cy="212367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Availability</a:t>
          </a:r>
          <a:endParaRPr lang="id-ID" sz="2000" kern="1200" dirty="0"/>
        </a:p>
      </dsp:txBody>
      <dsp:txXfrm rot="-20700000">
        <a:off x="3738879" y="704426"/>
        <a:ext cx="1192106" cy="1192106"/>
      </dsp:txXfrm>
    </dsp:sp>
    <dsp:sp modelId="{71FA6F8D-C310-4B17-8793-D4A103A235DE}">
      <dsp:nvSpPr>
        <dsp:cNvPr id="0" name=""/>
        <dsp:cNvSpPr/>
      </dsp:nvSpPr>
      <dsp:spPr>
        <a:xfrm>
          <a:off x="3577577" y="1980864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9E7C6-62A4-48FC-96C3-B90C80496932}">
      <dsp:nvSpPr>
        <dsp:cNvPr id="0" name=""/>
        <dsp:cNvSpPr/>
      </dsp:nvSpPr>
      <dsp:spPr>
        <a:xfrm>
          <a:off x="1675238" y="1249140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E7880-8F3E-4154-946F-C1DCA2A66745}">
      <dsp:nvSpPr>
        <dsp:cNvPr id="0" name=""/>
        <dsp:cNvSpPr/>
      </dsp:nvSpPr>
      <dsp:spPr>
        <a:xfrm>
          <a:off x="2781867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SonarSource.sonarlint-vscod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oughtworks/talisman#installation-to-a-single-projec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aultproject.io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eremylong.github.io/DependencyCheck/dependency-check-cli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inaries.sonarsource.com/?prefix=Distribution/sonar-scanner-cli/" TargetMode="External"/><Relationship Id="rId2" Type="http://schemas.openxmlformats.org/officeDocument/2006/relationships/hyperlink" Target="https://docs.sonarsource.com/sonarqube/latest/try-out-sonarqub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www.msn.com/id-id/berita/other/ratusan-juta-data-dukcapil-kemendagri-diduga-bocor-pakar-siber-ini-peretasan-paling-parah/ar-AA1dZZXx?ocid=msedgntp&amp;pc=W069&amp;cvid=dfdb38ab9dd4493ab7cb13c48f9b68cf&amp;ei=14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600" dirty="0"/>
              <a:t>Mastering the Fundamentals of </a:t>
            </a:r>
            <a:r>
              <a:rPr lang="en-US" sz="6600" dirty="0" err="1"/>
              <a:t>DevSecOps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#1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0168-BD1D-8CB0-12FA-019EC07C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DevSecOps</a:t>
            </a:r>
            <a:r>
              <a:rPr lang="en-US" dirty="0"/>
              <a:t> pipeline</a:t>
            </a:r>
            <a:endParaRPr lang="id-ID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6658753-6044-B8B3-557E-F4CD480B4D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85" y="2108200"/>
            <a:ext cx="9264556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591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A85D-5556-1961-E004-A71FF3E2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  <a:br>
              <a:rPr lang="en-US" dirty="0"/>
            </a:br>
            <a:r>
              <a:rPr lang="en-US" sz="2800" dirty="0"/>
              <a:t>Part #1: focus on developers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7DCF3-44BD-D7C2-5A18-39E47C4F4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IDE Setup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Git Hooks – Talisman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Secret managements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Software Composition Analysis (SCA): dependency checks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Static Analysis Security Testing (SAST): </a:t>
            </a:r>
            <a:r>
              <a:rPr lang="en-US" dirty="0" err="1"/>
              <a:t>sonarqube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50414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50041-0D77-A6FA-72AC-036A6AF4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Setup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DEAEE-7F99-2EA6-7A3C-111477CEB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>
                <a:hlinkClick r:id="rId2"/>
              </a:rPr>
              <a:t>SonarLint</a:t>
            </a:r>
            <a:r>
              <a:rPr lang="en-ID" dirty="0">
                <a:hlinkClick r:id="rId2"/>
              </a:rPr>
              <a:t> - Visual Studio Marketplace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91504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BDD8-7924-58E5-7D73-BA002B95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hooks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BD22-FEE1-80B9-4711-E11FEE677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thoughtworks</a:t>
            </a:r>
            <a:r>
              <a:rPr lang="en-US" dirty="0">
                <a:hlinkClick r:id="rId2"/>
              </a:rPr>
              <a:t>/talisman: Using a pre-commit hook, Talisman validates the outgoing changeset for things that look suspicious — such as tokens, passwords, and private keys. (github.com)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51237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7B94-C49F-1FE7-50B1-02544875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management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3CABD-8A43-DFE7-FEC6-DF8CD1BE0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Vault by </a:t>
            </a:r>
            <a:r>
              <a:rPr lang="en-US" dirty="0" err="1">
                <a:hlinkClick r:id="rId2"/>
              </a:rPr>
              <a:t>HashiCorp</a:t>
            </a:r>
            <a:r>
              <a:rPr lang="en-US" dirty="0">
                <a:hlinkClick r:id="rId2"/>
              </a:rPr>
              <a:t> (vaultproject.io)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81492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6CA5-5783-3401-A234-48CA4D570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Composition Analysis (SCA)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9726-4FC3-3A12-80AD-46073CF23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dependency-check-cli – About (jeremylong.github.io)</a:t>
            </a: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72598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6A83-FCD5-FCA4-0239-9CA789FFC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 Security Testing (SAST)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F819-EF25-6C38-889C-43F574FCE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Try out SonarQube (sonarsource.com)</a:t>
            </a:r>
            <a:endParaRPr lang="en-US" dirty="0"/>
          </a:p>
          <a:p>
            <a:endParaRPr lang="en-US" dirty="0"/>
          </a:p>
          <a:p>
            <a:r>
              <a:rPr lang="en-ID" dirty="0" err="1">
                <a:hlinkClick r:id="rId3"/>
              </a:rPr>
              <a:t>SonarSource</a:t>
            </a:r>
            <a:r>
              <a:rPr lang="en-ID" dirty="0">
                <a:hlinkClick r:id="rId3"/>
              </a:rPr>
              <a:t> Downloads-CDN</a:t>
            </a:r>
            <a:endParaRPr lang="en-ID" dirty="0"/>
          </a:p>
          <a:p>
            <a:endParaRPr lang="en-ID" dirty="0"/>
          </a:p>
          <a:p>
            <a:r>
              <a:rPr lang="id-ID" dirty="0"/>
              <a:t>C:\Users\achma\sonar-scanner-cli\sonar-scanner-4.8.0.2856-windows\bin\sonar-scanner.bat -</a:t>
            </a:r>
            <a:r>
              <a:rPr lang="id-ID" dirty="0" err="1"/>
              <a:t>D"sonar.host.url</a:t>
            </a:r>
            <a:r>
              <a:rPr lang="id-ID" dirty="0"/>
              <a:t>=https://sonar.msvc.app" -</a:t>
            </a:r>
            <a:r>
              <a:rPr lang="id-ID" dirty="0" err="1"/>
              <a:t>D"sonar.token</a:t>
            </a:r>
            <a:r>
              <a:rPr lang="id-ID" dirty="0"/>
              <a:t>=sqp_e835b9179b331646cbff34d5396848a5c233fdf2" -</a:t>
            </a:r>
            <a:r>
              <a:rPr lang="id-ID" dirty="0" err="1"/>
              <a:t>D"sonar.projectKey</a:t>
            </a:r>
            <a:r>
              <a:rPr lang="id-ID" dirty="0"/>
              <a:t>=training-devsecops-1-expressjs" -</a:t>
            </a:r>
            <a:r>
              <a:rPr lang="id-ID" dirty="0" err="1"/>
              <a:t>D"sonar.qualitygate.wait</a:t>
            </a:r>
            <a:r>
              <a:rPr lang="id-ID" dirty="0"/>
              <a:t>=</a:t>
            </a:r>
            <a:r>
              <a:rPr lang="id-ID" dirty="0" err="1"/>
              <a:t>true</a:t>
            </a:r>
            <a:r>
              <a:rPr lang="id-ID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42764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EFC4-AE3E-4C1F-4030-B64F5D13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36377-D477-1A02-3BA6-BAEF9AB67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81099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5C07-0608-0F39-BF96-C5CAD410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767F-D594-1D9F-0038-25412FE3A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Ops</a:t>
            </a:r>
          </a:p>
          <a:p>
            <a:pPr lvl="1"/>
            <a:r>
              <a:rPr lang="en-US" dirty="0"/>
              <a:t>DAST – OWASP ZAP</a:t>
            </a:r>
          </a:p>
          <a:p>
            <a:pPr lvl="1"/>
            <a:r>
              <a:rPr lang="en-US" dirty="0" err="1"/>
              <a:t>Dockerfile</a:t>
            </a:r>
            <a:r>
              <a:rPr lang="en-US" dirty="0"/>
              <a:t> - OPA</a:t>
            </a:r>
          </a:p>
          <a:p>
            <a:pPr lvl="1"/>
            <a:r>
              <a:rPr lang="en-US" dirty="0"/>
              <a:t>Images – </a:t>
            </a:r>
            <a:r>
              <a:rPr lang="en-US" dirty="0" err="1"/>
              <a:t>Trivy</a:t>
            </a:r>
            <a:endParaRPr lang="en-US" dirty="0"/>
          </a:p>
          <a:p>
            <a:pPr lvl="1"/>
            <a:r>
              <a:rPr lang="en-US" dirty="0"/>
              <a:t>K8S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72186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Security is Only as Strong as the Weakest Link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for ADINESIA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1CEA-AF2C-E85C-03C0-BA21F0B2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CED68-B31C-DB37-16BB-E0819C35E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Brief: Information Security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Brief: DevOps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WTH is </a:t>
            </a:r>
            <a:r>
              <a:rPr lang="en-US" dirty="0" err="1"/>
              <a:t>DevSecOps</a:t>
            </a:r>
            <a:r>
              <a:rPr lang="en-US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Hands-On for part 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Q&amp;A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4147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7477B-4888-3895-A11D-5DB7C6B2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Security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B5235-0D98-A229-5C4C-52D64339B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998720" cy="376089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Confidentiality</a:t>
            </a:r>
            <a:r>
              <a:rPr lang="en-US" dirty="0"/>
              <a:t> is the principle of maintaining privacy for the data you are storing, transmitting, and so forth.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Integrity</a:t>
            </a:r>
            <a:r>
              <a:rPr lang="en-US" dirty="0"/>
              <a:t> is the principle of ensuring that data is accurate and correct.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Availability</a:t>
            </a:r>
            <a:r>
              <a:rPr lang="en-US" dirty="0"/>
              <a:t> is the principle of making information available to authorized people when needed.</a:t>
            </a:r>
            <a:endParaRPr lang="id-ID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79F1D83-56DB-1E96-5D3D-8724546A97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8015679"/>
              </p:ext>
            </p:extLst>
          </p:nvPr>
        </p:nvGraphicFramePr>
        <p:xfrm>
          <a:off x="4740694" y="54713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54B0EA-AC2E-E523-58ED-7DDA3B62BFDC}"/>
              </a:ext>
            </a:extLst>
          </p:cNvPr>
          <p:cNvSpPr txBox="1"/>
          <p:nvPr/>
        </p:nvSpPr>
        <p:spPr>
          <a:xfrm>
            <a:off x="173007" y="5387533"/>
            <a:ext cx="96611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>
                <a:hlinkClick r:id="rId7"/>
              </a:rPr>
              <a:t>https://www.msn.com/id-id/berita/other/ratusan-juta-data-dukcapil-kemendagri-diduga-bocor-pakar-siber-ini-peretasan-paling-parah/ar-AA1dZZXx?ocid=msedgntp&amp;pc=W069&amp;cvid=dfdb38ab9dd4493ab7cb13c48f9b68cf&amp;ei=14</a:t>
            </a: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0784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9FE1-5F55-D006-0407-C060AC1B3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Threat Vectors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5972A-7F53-4E3B-5589-4B543768F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Brute-force attacks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SQL Injection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err="1"/>
              <a:t>Cross-site</a:t>
            </a:r>
            <a:r>
              <a:rPr lang="id-ID" dirty="0"/>
              <a:t> </a:t>
            </a:r>
            <a:r>
              <a:rPr lang="id-ID" dirty="0" err="1"/>
              <a:t>scripting</a:t>
            </a:r>
            <a:r>
              <a:rPr lang="id-ID" dirty="0"/>
              <a:t> (XSS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err="1"/>
              <a:t>Cross-Site</a:t>
            </a:r>
            <a:r>
              <a:rPr lang="id-ID" dirty="0"/>
              <a:t> </a:t>
            </a:r>
            <a:r>
              <a:rPr lang="id-ID" dirty="0" err="1"/>
              <a:t>Request</a:t>
            </a:r>
            <a:r>
              <a:rPr lang="id-ID" dirty="0"/>
              <a:t> </a:t>
            </a:r>
            <a:r>
              <a:rPr lang="id-ID" dirty="0" err="1"/>
              <a:t>Forgery</a:t>
            </a:r>
            <a:r>
              <a:rPr lang="id-ID" dirty="0"/>
              <a:t> (CSRF)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id-ID" dirty="0" err="1"/>
              <a:t>Insecure</a:t>
            </a:r>
            <a:r>
              <a:rPr lang="id-ID" dirty="0"/>
              <a:t> </a:t>
            </a:r>
            <a:r>
              <a:rPr lang="id-ID" dirty="0" err="1"/>
              <a:t>Direct</a:t>
            </a:r>
            <a:r>
              <a:rPr lang="id-ID" dirty="0"/>
              <a:t> </a:t>
            </a:r>
            <a:r>
              <a:rPr lang="id-ID" dirty="0" err="1"/>
              <a:t>Object</a:t>
            </a:r>
            <a:r>
              <a:rPr lang="id-ID" dirty="0"/>
              <a:t> </a:t>
            </a:r>
            <a:r>
              <a:rPr lang="id-ID" dirty="0" err="1"/>
              <a:t>Reference</a:t>
            </a:r>
            <a:r>
              <a:rPr lang="en-US" dirty="0"/>
              <a:t> (IDOR)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err="1"/>
              <a:t>Denial</a:t>
            </a:r>
            <a:r>
              <a:rPr lang="id-ID" dirty="0"/>
              <a:t> </a:t>
            </a:r>
            <a:r>
              <a:rPr lang="id-ID" dirty="0" err="1"/>
              <a:t>of</a:t>
            </a:r>
            <a:r>
              <a:rPr lang="id-ID" dirty="0"/>
              <a:t> </a:t>
            </a:r>
            <a:r>
              <a:rPr lang="id-ID" dirty="0" err="1"/>
              <a:t>service</a:t>
            </a:r>
            <a:r>
              <a:rPr lang="en-US" dirty="0"/>
              <a:t> (DoS)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Security Misconfiguration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0514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D0D2C-0E47-D830-E87D-DA92B01A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DevOps?</a:t>
            </a:r>
            <a:endParaRPr lang="id-ID" dirty="0"/>
          </a:p>
        </p:txBody>
      </p:sp>
      <p:pic>
        <p:nvPicPr>
          <p:cNvPr id="1026" name="Picture 2" descr="What is DevOps and where is it applied? | SHALB">
            <a:extLst>
              <a:ext uri="{FF2B5EF4-FFF2-40B4-BE49-F238E27FC236}">
                <a16:creationId xmlns:a16="http://schemas.microsoft.com/office/drawing/2014/main" id="{24FE560E-3660-C8C6-05A5-4E40876D41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86085"/>
            <a:ext cx="5757255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B1A02C-0D3E-0679-E130-09AAC21440D2}"/>
              </a:ext>
            </a:extLst>
          </p:cNvPr>
          <p:cNvSpPr txBox="1"/>
          <p:nvPr/>
        </p:nvSpPr>
        <p:spPr>
          <a:xfrm>
            <a:off x="6980598" y="2950816"/>
            <a:ext cx="41750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DevOps is what happens when organizations stop treating software development and operations as separate entities and start treating them like complementary functions, working toward the shared goal of better applications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7949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6100-B296-7B2B-C157-C22FCAEE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DevSecOps</a:t>
            </a:r>
            <a:r>
              <a:rPr lang="en-US" dirty="0"/>
              <a:t>?</a:t>
            </a:r>
            <a:endParaRPr lang="id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0603DB-09F1-B91D-9EF7-FB616F6E9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3396" y="2108200"/>
            <a:ext cx="7685534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77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5471-224F-B8F3-05EA-5E71A93E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DevSecOps</a:t>
            </a:r>
            <a:r>
              <a:rPr lang="en-US" dirty="0"/>
              <a:t>?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8F61C-94C3-A67F-3395-4204C671B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DevOps pipeline:</a:t>
            </a:r>
          </a:p>
          <a:p>
            <a:endParaRPr lang="id-ID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9B034ED-9D9A-7172-21B4-339AD6CD7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696" y="2506963"/>
            <a:ext cx="7837845" cy="294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843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A0E6-A96C-AA19-F442-36821165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Check?</a:t>
            </a:r>
            <a:endParaRPr lang="id-ID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5365150-406B-4C49-80C3-B8AA3F7E17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245928"/>
            <a:ext cx="10058400" cy="348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47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6810-B0DB-C79E-4B37-BE015500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 it closer to Dev!</a:t>
            </a:r>
            <a:endParaRPr lang="id-ID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226A327-DC49-36AA-CA62-1B50CA6B9F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47" y="2108200"/>
            <a:ext cx="8058831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1872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{A0CA425E-BC76-427E-9D1C-238376839575}tf56160789_win32</Template>
  <TotalTime>200</TotalTime>
  <Words>414</Words>
  <Application>Microsoft Office PowerPoint</Application>
  <PresentationFormat>Widescreen</PresentationFormat>
  <Paragraphs>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Bookman Old Style</vt:lpstr>
      <vt:lpstr>Calibri</vt:lpstr>
      <vt:lpstr>Franklin Gothic Book</vt:lpstr>
      <vt:lpstr>Custom</vt:lpstr>
      <vt:lpstr>Mastering the Fundamentals of DevSecOps</vt:lpstr>
      <vt:lpstr>OUTLINE</vt:lpstr>
      <vt:lpstr>Information Security</vt:lpstr>
      <vt:lpstr>Common Threat Vectors</vt:lpstr>
      <vt:lpstr>DevOps?</vt:lpstr>
      <vt:lpstr>DevSecOps?</vt:lpstr>
      <vt:lpstr>Why DevSecOps?</vt:lpstr>
      <vt:lpstr>Security Check?</vt:lpstr>
      <vt:lpstr>Bring it closer to Dev!</vt:lpstr>
      <vt:lpstr>DevSecOps pipeline</vt:lpstr>
      <vt:lpstr>Hands-On Part #1: focus on developers</vt:lpstr>
      <vt:lpstr>IDE Setup</vt:lpstr>
      <vt:lpstr>Git hooks</vt:lpstr>
      <vt:lpstr>Secret management</vt:lpstr>
      <vt:lpstr>Software Composition Analysis (SCA)</vt:lpstr>
      <vt:lpstr>Static Analysis Security Testing (SAST)</vt:lpstr>
      <vt:lpstr>Q&amp;A</vt:lpstr>
      <vt:lpstr>What’s next?</vt:lpstr>
      <vt:lpstr>Security is Only as Strong as the Weakest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the Fundamentals of DevSecOps</dc:title>
  <dc:creator>achmad zaenuri</dc:creator>
  <cp:lastModifiedBy>achmad zaenuri</cp:lastModifiedBy>
  <cp:revision>1</cp:revision>
  <dcterms:created xsi:type="dcterms:W3CDTF">2023-07-21T02:49:29Z</dcterms:created>
  <dcterms:modified xsi:type="dcterms:W3CDTF">2023-07-21T08:07:32Z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