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419E1-3AA1-41EB-8D41-0D5F52D833B3}" v="1" dt="2024-07-10T00:56:52.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660"/>
  </p:normalViewPr>
  <p:slideViewPr>
    <p:cSldViewPr snapToGrid="0">
      <p:cViewPr varScale="1">
        <p:scale>
          <a:sx n="143" d="100"/>
          <a:sy n="143" d="100"/>
        </p:scale>
        <p:origin x="134"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mad Zaenuri" userId="e962b4c0-c8ac-4048-b6b8-c2c30e25db3b" providerId="ADAL" clId="{285419E1-3AA1-41EB-8D41-0D5F52D833B3}"/>
    <pc:docChg chg="undo redo custSel addSld modSld">
      <pc:chgData name="Achmad Zaenuri" userId="e962b4c0-c8ac-4048-b6b8-c2c30e25db3b" providerId="ADAL" clId="{285419E1-3AA1-41EB-8D41-0D5F52D833B3}" dt="2024-07-10T01:05:58.801" v="309" actId="2711"/>
      <pc:docMkLst>
        <pc:docMk/>
      </pc:docMkLst>
      <pc:sldChg chg="addSp modSp new mod setBg">
        <pc:chgData name="Achmad Zaenuri" userId="e962b4c0-c8ac-4048-b6b8-c2c30e25db3b" providerId="ADAL" clId="{285419E1-3AA1-41EB-8D41-0D5F52D833B3}" dt="2024-07-10T00:58:20.300" v="17" actId="26606"/>
        <pc:sldMkLst>
          <pc:docMk/>
          <pc:sldMk cId="2526248300" sldId="264"/>
        </pc:sldMkLst>
        <pc:spChg chg="mod">
          <ac:chgData name="Achmad Zaenuri" userId="e962b4c0-c8ac-4048-b6b8-c2c30e25db3b" providerId="ADAL" clId="{285419E1-3AA1-41EB-8D41-0D5F52D833B3}" dt="2024-07-10T00:58:20.300" v="17" actId="26606"/>
          <ac:spMkLst>
            <pc:docMk/>
            <pc:sldMk cId="2526248300" sldId="264"/>
            <ac:spMk id="2" creationId="{5FE761DF-8213-3C9C-01D6-4CCEF8D1F96E}"/>
          </ac:spMkLst>
        </pc:spChg>
        <pc:spChg chg="mod">
          <ac:chgData name="Achmad Zaenuri" userId="e962b4c0-c8ac-4048-b6b8-c2c30e25db3b" providerId="ADAL" clId="{285419E1-3AA1-41EB-8D41-0D5F52D833B3}" dt="2024-07-10T00:58:20.300" v="17" actId="26606"/>
          <ac:spMkLst>
            <pc:docMk/>
            <pc:sldMk cId="2526248300" sldId="264"/>
            <ac:spMk id="3" creationId="{AEA9665D-DC35-D0C8-0B2D-B3B97723AAC5}"/>
          </ac:spMkLst>
        </pc:spChg>
        <pc:spChg chg="add">
          <ac:chgData name="Achmad Zaenuri" userId="e962b4c0-c8ac-4048-b6b8-c2c30e25db3b" providerId="ADAL" clId="{285419E1-3AA1-41EB-8D41-0D5F52D833B3}" dt="2024-07-10T00:58:20.300" v="17" actId="26606"/>
          <ac:spMkLst>
            <pc:docMk/>
            <pc:sldMk cId="2526248300" sldId="264"/>
            <ac:spMk id="9" creationId="{B937640E-EF7A-4A6C-A950-D12B7D5C923E}"/>
          </ac:spMkLst>
        </pc:spChg>
        <pc:spChg chg="add">
          <ac:chgData name="Achmad Zaenuri" userId="e962b4c0-c8ac-4048-b6b8-c2c30e25db3b" providerId="ADAL" clId="{285419E1-3AA1-41EB-8D41-0D5F52D833B3}" dt="2024-07-10T00:58:20.300" v="17" actId="26606"/>
          <ac:spMkLst>
            <pc:docMk/>
            <pc:sldMk cId="2526248300" sldId="264"/>
            <ac:spMk id="11" creationId="{76ADA084-C86B-4F3C-8077-6A8999CC4632}"/>
          </ac:spMkLst>
        </pc:spChg>
        <pc:picChg chg="add">
          <ac:chgData name="Achmad Zaenuri" userId="e962b4c0-c8ac-4048-b6b8-c2c30e25db3b" providerId="ADAL" clId="{285419E1-3AA1-41EB-8D41-0D5F52D833B3}" dt="2024-07-10T00:58:20.300" v="17" actId="26606"/>
          <ac:picMkLst>
            <pc:docMk/>
            <pc:sldMk cId="2526248300" sldId="264"/>
            <ac:picMk id="5" creationId="{9FF330E5-5EC6-5B6E-4126-64FBF0C5C262}"/>
          </ac:picMkLst>
        </pc:picChg>
      </pc:sldChg>
      <pc:sldChg chg="addSp modSp new mod setBg">
        <pc:chgData name="Achmad Zaenuri" userId="e962b4c0-c8ac-4048-b6b8-c2c30e25db3b" providerId="ADAL" clId="{285419E1-3AA1-41EB-8D41-0D5F52D833B3}" dt="2024-07-10T00:59:42.262" v="30" actId="26606"/>
        <pc:sldMkLst>
          <pc:docMk/>
          <pc:sldMk cId="4102671810" sldId="265"/>
        </pc:sldMkLst>
        <pc:spChg chg="mod">
          <ac:chgData name="Achmad Zaenuri" userId="e962b4c0-c8ac-4048-b6b8-c2c30e25db3b" providerId="ADAL" clId="{285419E1-3AA1-41EB-8D41-0D5F52D833B3}" dt="2024-07-10T00:59:42.262" v="30" actId="26606"/>
          <ac:spMkLst>
            <pc:docMk/>
            <pc:sldMk cId="4102671810" sldId="265"/>
            <ac:spMk id="2" creationId="{A9F64F96-22F7-822A-25F1-C0356EF9491F}"/>
          </ac:spMkLst>
        </pc:spChg>
        <pc:spChg chg="mod">
          <ac:chgData name="Achmad Zaenuri" userId="e962b4c0-c8ac-4048-b6b8-c2c30e25db3b" providerId="ADAL" clId="{285419E1-3AA1-41EB-8D41-0D5F52D833B3}" dt="2024-07-10T00:59:42.262" v="30" actId="26606"/>
          <ac:spMkLst>
            <pc:docMk/>
            <pc:sldMk cId="4102671810" sldId="265"/>
            <ac:spMk id="3" creationId="{69479E43-EAB5-8A4A-ABCD-88BD328629A0}"/>
          </ac:spMkLst>
        </pc:spChg>
        <pc:spChg chg="add">
          <ac:chgData name="Achmad Zaenuri" userId="e962b4c0-c8ac-4048-b6b8-c2c30e25db3b" providerId="ADAL" clId="{285419E1-3AA1-41EB-8D41-0D5F52D833B3}" dt="2024-07-10T00:59:42.262" v="30" actId="26606"/>
          <ac:spMkLst>
            <pc:docMk/>
            <pc:sldMk cId="4102671810" sldId="265"/>
            <ac:spMk id="9" creationId="{B937640E-EF7A-4A6C-A950-D12B7D5C923E}"/>
          </ac:spMkLst>
        </pc:spChg>
        <pc:spChg chg="add">
          <ac:chgData name="Achmad Zaenuri" userId="e962b4c0-c8ac-4048-b6b8-c2c30e25db3b" providerId="ADAL" clId="{285419E1-3AA1-41EB-8D41-0D5F52D833B3}" dt="2024-07-10T00:59:42.262" v="30" actId="26606"/>
          <ac:spMkLst>
            <pc:docMk/>
            <pc:sldMk cId="4102671810" sldId="265"/>
            <ac:spMk id="11" creationId="{76ADA084-C86B-4F3C-8077-6A8999CC4632}"/>
          </ac:spMkLst>
        </pc:spChg>
        <pc:picChg chg="add">
          <ac:chgData name="Achmad Zaenuri" userId="e962b4c0-c8ac-4048-b6b8-c2c30e25db3b" providerId="ADAL" clId="{285419E1-3AA1-41EB-8D41-0D5F52D833B3}" dt="2024-07-10T00:59:42.262" v="30" actId="26606"/>
          <ac:picMkLst>
            <pc:docMk/>
            <pc:sldMk cId="4102671810" sldId="265"/>
            <ac:picMk id="5" creationId="{867B532D-2DD2-0563-F2B4-EF2B2617B0FE}"/>
          </ac:picMkLst>
        </pc:picChg>
      </pc:sldChg>
      <pc:sldChg chg="modSp new mod">
        <pc:chgData name="Achmad Zaenuri" userId="e962b4c0-c8ac-4048-b6b8-c2c30e25db3b" providerId="ADAL" clId="{285419E1-3AA1-41EB-8D41-0D5F52D833B3}" dt="2024-07-10T01:05:58.801" v="309" actId="2711"/>
        <pc:sldMkLst>
          <pc:docMk/>
          <pc:sldMk cId="221925000" sldId="266"/>
        </pc:sldMkLst>
        <pc:spChg chg="mod">
          <ac:chgData name="Achmad Zaenuri" userId="e962b4c0-c8ac-4048-b6b8-c2c30e25db3b" providerId="ADAL" clId="{285419E1-3AA1-41EB-8D41-0D5F52D833B3}" dt="2024-07-10T01:02:39.067" v="32"/>
          <ac:spMkLst>
            <pc:docMk/>
            <pc:sldMk cId="221925000" sldId="266"/>
            <ac:spMk id="2" creationId="{593AF60E-FD64-D623-D024-CE356E89F54B}"/>
          </ac:spMkLst>
        </pc:spChg>
        <pc:spChg chg="mod">
          <ac:chgData name="Achmad Zaenuri" userId="e962b4c0-c8ac-4048-b6b8-c2c30e25db3b" providerId="ADAL" clId="{285419E1-3AA1-41EB-8D41-0D5F52D833B3}" dt="2024-07-10T01:05:58.801" v="309" actId="2711"/>
          <ac:spMkLst>
            <pc:docMk/>
            <pc:sldMk cId="221925000" sldId="266"/>
            <ac:spMk id="3" creationId="{19C95FEA-BEBF-A33C-EC25-E6D138C2A543}"/>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9F534-53C4-46F7-877A-8EB24399BA22}"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A8EDC29-D8B7-4E0D-8A6B-AD2F2D2C70DA}">
      <dgm:prSet/>
      <dgm:spPr/>
      <dgm:t>
        <a:bodyPr/>
        <a:lstStyle/>
        <a:p>
          <a:r>
            <a:rPr lang="en-US" dirty="0"/>
            <a:t>Foundation of observability</a:t>
          </a:r>
        </a:p>
      </dgm:t>
    </dgm:pt>
    <dgm:pt modelId="{E9D6B186-88B5-45A9-9D8F-10C08505D2A2}" type="parTrans" cxnId="{87212F4D-7673-42F8-8B20-0BBC04B8664B}">
      <dgm:prSet/>
      <dgm:spPr/>
      <dgm:t>
        <a:bodyPr/>
        <a:lstStyle/>
        <a:p>
          <a:endParaRPr lang="en-US"/>
        </a:p>
      </dgm:t>
    </dgm:pt>
    <dgm:pt modelId="{B0DBD096-89BD-43E0-B7FC-35646F3FFEC9}" type="sibTrans" cxnId="{87212F4D-7673-42F8-8B20-0BBC04B8664B}">
      <dgm:prSet phldrT="01" phldr="0"/>
      <dgm:spPr/>
      <dgm:t>
        <a:bodyPr/>
        <a:lstStyle/>
        <a:p>
          <a:r>
            <a:rPr lang="en-US"/>
            <a:t>01</a:t>
          </a:r>
        </a:p>
      </dgm:t>
    </dgm:pt>
    <dgm:pt modelId="{F1E70271-D869-4C48-AF2F-4609774125E4}">
      <dgm:prSet/>
      <dgm:spPr/>
      <dgm:t>
        <a:bodyPr/>
        <a:lstStyle/>
        <a:p>
          <a:r>
            <a:rPr lang="en-ID" dirty="0"/>
            <a:t>Method of metric collection</a:t>
          </a:r>
          <a:endParaRPr lang="en-US" dirty="0"/>
        </a:p>
      </dgm:t>
    </dgm:pt>
    <dgm:pt modelId="{1D2DA844-2F52-4BD2-BD69-3C183F96EF92}" type="parTrans" cxnId="{350CA939-B488-47C6-ABD7-C26879BAE483}">
      <dgm:prSet/>
      <dgm:spPr/>
      <dgm:t>
        <a:bodyPr/>
        <a:lstStyle/>
        <a:p>
          <a:endParaRPr lang="en-US"/>
        </a:p>
      </dgm:t>
    </dgm:pt>
    <dgm:pt modelId="{8DB7F982-6053-4077-9DEA-E077E6D989D8}" type="sibTrans" cxnId="{350CA939-B488-47C6-ABD7-C26879BAE483}">
      <dgm:prSet phldrT="02" phldr="0"/>
      <dgm:spPr/>
      <dgm:t>
        <a:bodyPr/>
        <a:lstStyle/>
        <a:p>
          <a:r>
            <a:rPr lang="en-US"/>
            <a:t>02</a:t>
          </a:r>
        </a:p>
      </dgm:t>
    </dgm:pt>
    <dgm:pt modelId="{58397E97-9AFD-4E64-A918-F95CCE98C9EC}">
      <dgm:prSet/>
      <dgm:spPr/>
      <dgm:t>
        <a:bodyPr/>
        <a:lstStyle/>
        <a:p>
          <a:r>
            <a:rPr lang="en-ID" dirty="0"/>
            <a:t>Introduction to Prometheus</a:t>
          </a:r>
          <a:endParaRPr lang="en-US" dirty="0"/>
        </a:p>
      </dgm:t>
    </dgm:pt>
    <dgm:pt modelId="{A59CA1BE-5042-4228-B1CB-778230671BEE}" type="parTrans" cxnId="{713B043F-69F8-48E5-82C6-C7FEC263B1FE}">
      <dgm:prSet/>
      <dgm:spPr/>
      <dgm:t>
        <a:bodyPr/>
        <a:lstStyle/>
        <a:p>
          <a:endParaRPr lang="en-US"/>
        </a:p>
      </dgm:t>
    </dgm:pt>
    <dgm:pt modelId="{8A34A472-7139-40DF-9F04-E1FB5B866478}" type="sibTrans" cxnId="{713B043F-69F8-48E5-82C6-C7FEC263B1FE}">
      <dgm:prSet phldrT="03" phldr="0"/>
      <dgm:spPr/>
      <dgm:t>
        <a:bodyPr/>
        <a:lstStyle/>
        <a:p>
          <a:r>
            <a:rPr lang="en-US"/>
            <a:t>03</a:t>
          </a:r>
        </a:p>
      </dgm:t>
    </dgm:pt>
    <dgm:pt modelId="{88A0D30A-A146-4F3B-BB53-6E3B509C4610}">
      <dgm:prSet/>
      <dgm:spPr/>
      <dgm:t>
        <a:bodyPr/>
        <a:lstStyle/>
        <a:p>
          <a:r>
            <a:rPr lang="en-ID"/>
            <a:t>Introduction to Grafana</a:t>
          </a:r>
          <a:endParaRPr lang="en-US"/>
        </a:p>
      </dgm:t>
    </dgm:pt>
    <dgm:pt modelId="{4245803C-18FB-4142-A76C-37A03F7C9F6F}" type="parTrans" cxnId="{6830BEF8-9A88-4A1E-8A3A-C996D0CA8EB3}">
      <dgm:prSet/>
      <dgm:spPr/>
      <dgm:t>
        <a:bodyPr/>
        <a:lstStyle/>
        <a:p>
          <a:endParaRPr lang="en-US"/>
        </a:p>
      </dgm:t>
    </dgm:pt>
    <dgm:pt modelId="{8D360EA2-C5BD-462A-9397-FF7D98D3D14B}" type="sibTrans" cxnId="{6830BEF8-9A88-4A1E-8A3A-C996D0CA8EB3}">
      <dgm:prSet phldrT="04" phldr="0"/>
      <dgm:spPr/>
      <dgm:t>
        <a:bodyPr/>
        <a:lstStyle/>
        <a:p>
          <a:r>
            <a:rPr lang="en-US"/>
            <a:t>04</a:t>
          </a:r>
        </a:p>
      </dgm:t>
    </dgm:pt>
    <dgm:pt modelId="{19AE04B1-4AD0-4C57-B1DF-0AA30FD30A62}" type="pres">
      <dgm:prSet presAssocID="{9EB9F534-53C4-46F7-877A-8EB24399BA22}" presName="Name0" presStyleCnt="0">
        <dgm:presLayoutVars>
          <dgm:animLvl val="lvl"/>
          <dgm:resizeHandles val="exact"/>
        </dgm:presLayoutVars>
      </dgm:prSet>
      <dgm:spPr/>
    </dgm:pt>
    <dgm:pt modelId="{B0ABA5BD-DEE2-4BF3-876B-E4526BC964EF}" type="pres">
      <dgm:prSet presAssocID="{7A8EDC29-D8B7-4E0D-8A6B-AD2F2D2C70DA}" presName="compositeNode" presStyleCnt="0">
        <dgm:presLayoutVars>
          <dgm:bulletEnabled val="1"/>
        </dgm:presLayoutVars>
      </dgm:prSet>
      <dgm:spPr/>
    </dgm:pt>
    <dgm:pt modelId="{E7F193E1-291E-49BC-A3A5-96582F42576D}" type="pres">
      <dgm:prSet presAssocID="{7A8EDC29-D8B7-4E0D-8A6B-AD2F2D2C70DA}" presName="bgRect" presStyleLbl="alignNode1" presStyleIdx="0" presStyleCnt="4"/>
      <dgm:spPr/>
    </dgm:pt>
    <dgm:pt modelId="{EAF915FB-C0DD-47BB-8EFF-59615A95CEE7}" type="pres">
      <dgm:prSet presAssocID="{B0DBD096-89BD-43E0-B7FC-35646F3FFEC9}" presName="sibTransNodeRect" presStyleLbl="alignNode1" presStyleIdx="0" presStyleCnt="4">
        <dgm:presLayoutVars>
          <dgm:chMax val="0"/>
          <dgm:bulletEnabled val="1"/>
        </dgm:presLayoutVars>
      </dgm:prSet>
      <dgm:spPr/>
    </dgm:pt>
    <dgm:pt modelId="{EF7C7784-A548-42DF-B7D5-1531AE3AF889}" type="pres">
      <dgm:prSet presAssocID="{7A8EDC29-D8B7-4E0D-8A6B-AD2F2D2C70DA}" presName="nodeRect" presStyleLbl="alignNode1" presStyleIdx="0" presStyleCnt="4">
        <dgm:presLayoutVars>
          <dgm:bulletEnabled val="1"/>
        </dgm:presLayoutVars>
      </dgm:prSet>
      <dgm:spPr/>
    </dgm:pt>
    <dgm:pt modelId="{ED5025A3-1176-4B6D-A30F-10C40E3BE7BB}" type="pres">
      <dgm:prSet presAssocID="{B0DBD096-89BD-43E0-B7FC-35646F3FFEC9}" presName="sibTrans" presStyleCnt="0"/>
      <dgm:spPr/>
    </dgm:pt>
    <dgm:pt modelId="{36DBE4DC-A59E-458E-96DD-5A89D69D8B47}" type="pres">
      <dgm:prSet presAssocID="{F1E70271-D869-4C48-AF2F-4609774125E4}" presName="compositeNode" presStyleCnt="0">
        <dgm:presLayoutVars>
          <dgm:bulletEnabled val="1"/>
        </dgm:presLayoutVars>
      </dgm:prSet>
      <dgm:spPr/>
    </dgm:pt>
    <dgm:pt modelId="{EAB3D5F7-BE49-49DC-9AD0-17C56EC29F57}" type="pres">
      <dgm:prSet presAssocID="{F1E70271-D869-4C48-AF2F-4609774125E4}" presName="bgRect" presStyleLbl="alignNode1" presStyleIdx="1" presStyleCnt="4"/>
      <dgm:spPr/>
    </dgm:pt>
    <dgm:pt modelId="{BAB51F98-5310-4298-BA17-C1E9F001C57B}" type="pres">
      <dgm:prSet presAssocID="{8DB7F982-6053-4077-9DEA-E077E6D989D8}" presName="sibTransNodeRect" presStyleLbl="alignNode1" presStyleIdx="1" presStyleCnt="4">
        <dgm:presLayoutVars>
          <dgm:chMax val="0"/>
          <dgm:bulletEnabled val="1"/>
        </dgm:presLayoutVars>
      </dgm:prSet>
      <dgm:spPr/>
    </dgm:pt>
    <dgm:pt modelId="{FEADA976-0D25-4E6A-A2CE-36921B3E9372}" type="pres">
      <dgm:prSet presAssocID="{F1E70271-D869-4C48-AF2F-4609774125E4}" presName="nodeRect" presStyleLbl="alignNode1" presStyleIdx="1" presStyleCnt="4">
        <dgm:presLayoutVars>
          <dgm:bulletEnabled val="1"/>
        </dgm:presLayoutVars>
      </dgm:prSet>
      <dgm:spPr/>
    </dgm:pt>
    <dgm:pt modelId="{EC205461-B9AD-4EF0-A271-72D8E7E0BF90}" type="pres">
      <dgm:prSet presAssocID="{8DB7F982-6053-4077-9DEA-E077E6D989D8}" presName="sibTrans" presStyleCnt="0"/>
      <dgm:spPr/>
    </dgm:pt>
    <dgm:pt modelId="{785E28F8-3533-44C0-BA48-5A7BDE353AEB}" type="pres">
      <dgm:prSet presAssocID="{58397E97-9AFD-4E64-A918-F95CCE98C9EC}" presName="compositeNode" presStyleCnt="0">
        <dgm:presLayoutVars>
          <dgm:bulletEnabled val="1"/>
        </dgm:presLayoutVars>
      </dgm:prSet>
      <dgm:spPr/>
    </dgm:pt>
    <dgm:pt modelId="{ADF123A0-8D64-4D82-95CC-856DCE539A63}" type="pres">
      <dgm:prSet presAssocID="{58397E97-9AFD-4E64-A918-F95CCE98C9EC}" presName="bgRect" presStyleLbl="alignNode1" presStyleIdx="2" presStyleCnt="4"/>
      <dgm:spPr/>
    </dgm:pt>
    <dgm:pt modelId="{BA5410A6-C86E-42BD-A240-CF21FF69B31F}" type="pres">
      <dgm:prSet presAssocID="{8A34A472-7139-40DF-9F04-E1FB5B866478}" presName="sibTransNodeRect" presStyleLbl="alignNode1" presStyleIdx="2" presStyleCnt="4">
        <dgm:presLayoutVars>
          <dgm:chMax val="0"/>
          <dgm:bulletEnabled val="1"/>
        </dgm:presLayoutVars>
      </dgm:prSet>
      <dgm:spPr/>
    </dgm:pt>
    <dgm:pt modelId="{A57D414B-6D7C-4FF0-9F9A-50FA3AB64FD0}" type="pres">
      <dgm:prSet presAssocID="{58397E97-9AFD-4E64-A918-F95CCE98C9EC}" presName="nodeRect" presStyleLbl="alignNode1" presStyleIdx="2" presStyleCnt="4">
        <dgm:presLayoutVars>
          <dgm:bulletEnabled val="1"/>
        </dgm:presLayoutVars>
      </dgm:prSet>
      <dgm:spPr/>
    </dgm:pt>
    <dgm:pt modelId="{EADA18A6-C297-453A-ACBD-F5E5ED22E32F}" type="pres">
      <dgm:prSet presAssocID="{8A34A472-7139-40DF-9F04-E1FB5B866478}" presName="sibTrans" presStyleCnt="0"/>
      <dgm:spPr/>
    </dgm:pt>
    <dgm:pt modelId="{C709AD8D-DFFF-4AB8-ACE8-159A1AECA862}" type="pres">
      <dgm:prSet presAssocID="{88A0D30A-A146-4F3B-BB53-6E3B509C4610}" presName="compositeNode" presStyleCnt="0">
        <dgm:presLayoutVars>
          <dgm:bulletEnabled val="1"/>
        </dgm:presLayoutVars>
      </dgm:prSet>
      <dgm:spPr/>
    </dgm:pt>
    <dgm:pt modelId="{EF7432A6-F35F-4688-838E-65BC685FD7AC}" type="pres">
      <dgm:prSet presAssocID="{88A0D30A-A146-4F3B-BB53-6E3B509C4610}" presName="bgRect" presStyleLbl="alignNode1" presStyleIdx="3" presStyleCnt="4"/>
      <dgm:spPr/>
    </dgm:pt>
    <dgm:pt modelId="{7DEC14D3-0838-46C8-AC45-A47F46FF7097}" type="pres">
      <dgm:prSet presAssocID="{8D360EA2-C5BD-462A-9397-FF7D98D3D14B}" presName="sibTransNodeRect" presStyleLbl="alignNode1" presStyleIdx="3" presStyleCnt="4">
        <dgm:presLayoutVars>
          <dgm:chMax val="0"/>
          <dgm:bulletEnabled val="1"/>
        </dgm:presLayoutVars>
      </dgm:prSet>
      <dgm:spPr/>
    </dgm:pt>
    <dgm:pt modelId="{9F1BA41C-C8F0-44EE-A318-1DE6093FB624}" type="pres">
      <dgm:prSet presAssocID="{88A0D30A-A146-4F3B-BB53-6E3B509C4610}" presName="nodeRect" presStyleLbl="alignNode1" presStyleIdx="3" presStyleCnt="4">
        <dgm:presLayoutVars>
          <dgm:bulletEnabled val="1"/>
        </dgm:presLayoutVars>
      </dgm:prSet>
      <dgm:spPr/>
    </dgm:pt>
  </dgm:ptLst>
  <dgm:cxnLst>
    <dgm:cxn modelId="{350CA939-B488-47C6-ABD7-C26879BAE483}" srcId="{9EB9F534-53C4-46F7-877A-8EB24399BA22}" destId="{F1E70271-D869-4C48-AF2F-4609774125E4}" srcOrd="1" destOrd="0" parTransId="{1D2DA844-2F52-4BD2-BD69-3C183F96EF92}" sibTransId="{8DB7F982-6053-4077-9DEA-E077E6D989D8}"/>
    <dgm:cxn modelId="{1D00933B-CD68-4FA9-BC91-4259E806F9DE}" type="presOf" srcId="{7A8EDC29-D8B7-4E0D-8A6B-AD2F2D2C70DA}" destId="{E7F193E1-291E-49BC-A3A5-96582F42576D}" srcOrd="0" destOrd="0" presId="urn:microsoft.com/office/officeart/2016/7/layout/LinearBlockProcessNumbered"/>
    <dgm:cxn modelId="{0DAA033D-B6FD-4FD0-B599-A79E120D9372}" type="presOf" srcId="{58397E97-9AFD-4E64-A918-F95CCE98C9EC}" destId="{A57D414B-6D7C-4FF0-9F9A-50FA3AB64FD0}" srcOrd="1" destOrd="0" presId="urn:microsoft.com/office/officeart/2016/7/layout/LinearBlockProcessNumbered"/>
    <dgm:cxn modelId="{713B043F-69F8-48E5-82C6-C7FEC263B1FE}" srcId="{9EB9F534-53C4-46F7-877A-8EB24399BA22}" destId="{58397E97-9AFD-4E64-A918-F95CCE98C9EC}" srcOrd="2" destOrd="0" parTransId="{A59CA1BE-5042-4228-B1CB-778230671BEE}" sibTransId="{8A34A472-7139-40DF-9F04-E1FB5B866478}"/>
    <dgm:cxn modelId="{81EF2843-5D5B-4424-ADFD-5EF645800D65}" type="presOf" srcId="{7A8EDC29-D8B7-4E0D-8A6B-AD2F2D2C70DA}" destId="{EF7C7784-A548-42DF-B7D5-1531AE3AF889}" srcOrd="1" destOrd="0" presId="urn:microsoft.com/office/officeart/2016/7/layout/LinearBlockProcessNumbered"/>
    <dgm:cxn modelId="{87212F4D-7673-42F8-8B20-0BBC04B8664B}" srcId="{9EB9F534-53C4-46F7-877A-8EB24399BA22}" destId="{7A8EDC29-D8B7-4E0D-8A6B-AD2F2D2C70DA}" srcOrd="0" destOrd="0" parTransId="{E9D6B186-88B5-45A9-9D8F-10C08505D2A2}" sibTransId="{B0DBD096-89BD-43E0-B7FC-35646F3FFEC9}"/>
    <dgm:cxn modelId="{F70A3757-6EF3-47F2-BB00-E5D2255850DD}" type="presOf" srcId="{88A0D30A-A146-4F3B-BB53-6E3B509C4610}" destId="{EF7432A6-F35F-4688-838E-65BC685FD7AC}" srcOrd="0" destOrd="0" presId="urn:microsoft.com/office/officeart/2016/7/layout/LinearBlockProcessNumbered"/>
    <dgm:cxn modelId="{F5616F84-8410-4CB2-9C8B-5F311298BD72}" type="presOf" srcId="{8D360EA2-C5BD-462A-9397-FF7D98D3D14B}" destId="{7DEC14D3-0838-46C8-AC45-A47F46FF7097}" srcOrd="0" destOrd="0" presId="urn:microsoft.com/office/officeart/2016/7/layout/LinearBlockProcessNumbered"/>
    <dgm:cxn modelId="{B7899292-792E-4A32-B1F2-3855DB1B9C5B}" type="presOf" srcId="{88A0D30A-A146-4F3B-BB53-6E3B509C4610}" destId="{9F1BA41C-C8F0-44EE-A318-1DE6093FB624}" srcOrd="1" destOrd="0" presId="urn:microsoft.com/office/officeart/2016/7/layout/LinearBlockProcessNumbered"/>
    <dgm:cxn modelId="{68A2B9AE-A223-4BED-A5FB-771C0CF32ACC}" type="presOf" srcId="{F1E70271-D869-4C48-AF2F-4609774125E4}" destId="{FEADA976-0D25-4E6A-A2CE-36921B3E9372}" srcOrd="1" destOrd="0" presId="urn:microsoft.com/office/officeart/2016/7/layout/LinearBlockProcessNumbered"/>
    <dgm:cxn modelId="{4FE8C5BF-3310-4F86-8BC1-519DC596808C}" type="presOf" srcId="{9EB9F534-53C4-46F7-877A-8EB24399BA22}" destId="{19AE04B1-4AD0-4C57-B1DF-0AA30FD30A62}" srcOrd="0" destOrd="0" presId="urn:microsoft.com/office/officeart/2016/7/layout/LinearBlockProcessNumbered"/>
    <dgm:cxn modelId="{A1FC40DD-0DA3-4D34-92CE-376CD5195A76}" type="presOf" srcId="{F1E70271-D869-4C48-AF2F-4609774125E4}" destId="{EAB3D5F7-BE49-49DC-9AD0-17C56EC29F57}" srcOrd="0" destOrd="0" presId="urn:microsoft.com/office/officeart/2016/7/layout/LinearBlockProcessNumbered"/>
    <dgm:cxn modelId="{25AFE8DF-33C5-425E-AE7A-166701E48AA5}" type="presOf" srcId="{B0DBD096-89BD-43E0-B7FC-35646F3FFEC9}" destId="{EAF915FB-C0DD-47BB-8EFF-59615A95CEE7}" srcOrd="0" destOrd="0" presId="urn:microsoft.com/office/officeart/2016/7/layout/LinearBlockProcessNumbered"/>
    <dgm:cxn modelId="{29F955E1-9AAE-4135-87C1-6BB2A90AD9B8}" type="presOf" srcId="{8A34A472-7139-40DF-9F04-E1FB5B866478}" destId="{BA5410A6-C86E-42BD-A240-CF21FF69B31F}" srcOrd="0" destOrd="0" presId="urn:microsoft.com/office/officeart/2016/7/layout/LinearBlockProcessNumbered"/>
    <dgm:cxn modelId="{3B6F3DE2-111C-4B7B-AF75-6FF879CD015E}" type="presOf" srcId="{58397E97-9AFD-4E64-A918-F95CCE98C9EC}" destId="{ADF123A0-8D64-4D82-95CC-856DCE539A63}" srcOrd="0" destOrd="0" presId="urn:microsoft.com/office/officeart/2016/7/layout/LinearBlockProcessNumbered"/>
    <dgm:cxn modelId="{2BA540F2-5499-44EF-8A39-5BBC4F20A587}" type="presOf" srcId="{8DB7F982-6053-4077-9DEA-E077E6D989D8}" destId="{BAB51F98-5310-4298-BA17-C1E9F001C57B}" srcOrd="0" destOrd="0" presId="urn:microsoft.com/office/officeart/2016/7/layout/LinearBlockProcessNumbered"/>
    <dgm:cxn modelId="{6830BEF8-9A88-4A1E-8A3A-C996D0CA8EB3}" srcId="{9EB9F534-53C4-46F7-877A-8EB24399BA22}" destId="{88A0D30A-A146-4F3B-BB53-6E3B509C4610}" srcOrd="3" destOrd="0" parTransId="{4245803C-18FB-4142-A76C-37A03F7C9F6F}" sibTransId="{8D360EA2-C5BD-462A-9397-FF7D98D3D14B}"/>
    <dgm:cxn modelId="{52E7BBD8-7661-4685-841F-8304FE54FD16}" type="presParOf" srcId="{19AE04B1-4AD0-4C57-B1DF-0AA30FD30A62}" destId="{B0ABA5BD-DEE2-4BF3-876B-E4526BC964EF}" srcOrd="0" destOrd="0" presId="urn:microsoft.com/office/officeart/2016/7/layout/LinearBlockProcessNumbered"/>
    <dgm:cxn modelId="{8B279C64-AF3A-4AE8-90CB-3D54925FAD3C}" type="presParOf" srcId="{B0ABA5BD-DEE2-4BF3-876B-E4526BC964EF}" destId="{E7F193E1-291E-49BC-A3A5-96582F42576D}" srcOrd="0" destOrd="0" presId="urn:microsoft.com/office/officeart/2016/7/layout/LinearBlockProcessNumbered"/>
    <dgm:cxn modelId="{AA2CE221-1EAF-4A7E-8C4B-CB7FCC1DB9EA}" type="presParOf" srcId="{B0ABA5BD-DEE2-4BF3-876B-E4526BC964EF}" destId="{EAF915FB-C0DD-47BB-8EFF-59615A95CEE7}" srcOrd="1" destOrd="0" presId="urn:microsoft.com/office/officeart/2016/7/layout/LinearBlockProcessNumbered"/>
    <dgm:cxn modelId="{EB1520D2-D61A-4D51-A4DB-49AF4E719DA5}" type="presParOf" srcId="{B0ABA5BD-DEE2-4BF3-876B-E4526BC964EF}" destId="{EF7C7784-A548-42DF-B7D5-1531AE3AF889}" srcOrd="2" destOrd="0" presId="urn:microsoft.com/office/officeart/2016/7/layout/LinearBlockProcessNumbered"/>
    <dgm:cxn modelId="{FF097C16-4C86-4B9C-831E-B03391327946}" type="presParOf" srcId="{19AE04B1-4AD0-4C57-B1DF-0AA30FD30A62}" destId="{ED5025A3-1176-4B6D-A30F-10C40E3BE7BB}" srcOrd="1" destOrd="0" presId="urn:microsoft.com/office/officeart/2016/7/layout/LinearBlockProcessNumbered"/>
    <dgm:cxn modelId="{C426820A-7BEC-4967-9C53-55D236C8F1EB}" type="presParOf" srcId="{19AE04B1-4AD0-4C57-B1DF-0AA30FD30A62}" destId="{36DBE4DC-A59E-458E-96DD-5A89D69D8B47}" srcOrd="2" destOrd="0" presId="urn:microsoft.com/office/officeart/2016/7/layout/LinearBlockProcessNumbered"/>
    <dgm:cxn modelId="{B104DE5D-2006-4CB0-BC93-34A995EADC42}" type="presParOf" srcId="{36DBE4DC-A59E-458E-96DD-5A89D69D8B47}" destId="{EAB3D5F7-BE49-49DC-9AD0-17C56EC29F57}" srcOrd="0" destOrd="0" presId="urn:microsoft.com/office/officeart/2016/7/layout/LinearBlockProcessNumbered"/>
    <dgm:cxn modelId="{43B270D2-AC96-44B3-ADEF-99D3F2137A7C}" type="presParOf" srcId="{36DBE4DC-A59E-458E-96DD-5A89D69D8B47}" destId="{BAB51F98-5310-4298-BA17-C1E9F001C57B}" srcOrd="1" destOrd="0" presId="urn:microsoft.com/office/officeart/2016/7/layout/LinearBlockProcessNumbered"/>
    <dgm:cxn modelId="{73AA75D8-5248-4A2A-A348-9D51EC5CFC75}" type="presParOf" srcId="{36DBE4DC-A59E-458E-96DD-5A89D69D8B47}" destId="{FEADA976-0D25-4E6A-A2CE-36921B3E9372}" srcOrd="2" destOrd="0" presId="urn:microsoft.com/office/officeart/2016/7/layout/LinearBlockProcessNumbered"/>
    <dgm:cxn modelId="{90923C44-12D9-4FFD-8699-D68EBB73FE61}" type="presParOf" srcId="{19AE04B1-4AD0-4C57-B1DF-0AA30FD30A62}" destId="{EC205461-B9AD-4EF0-A271-72D8E7E0BF90}" srcOrd="3" destOrd="0" presId="urn:microsoft.com/office/officeart/2016/7/layout/LinearBlockProcessNumbered"/>
    <dgm:cxn modelId="{23F41DCE-C5D1-4D84-B36F-94FCC46E8C52}" type="presParOf" srcId="{19AE04B1-4AD0-4C57-B1DF-0AA30FD30A62}" destId="{785E28F8-3533-44C0-BA48-5A7BDE353AEB}" srcOrd="4" destOrd="0" presId="urn:microsoft.com/office/officeart/2016/7/layout/LinearBlockProcessNumbered"/>
    <dgm:cxn modelId="{4D09333D-A128-46B2-AFB0-62BAEE02F848}" type="presParOf" srcId="{785E28F8-3533-44C0-BA48-5A7BDE353AEB}" destId="{ADF123A0-8D64-4D82-95CC-856DCE539A63}" srcOrd="0" destOrd="0" presId="urn:microsoft.com/office/officeart/2016/7/layout/LinearBlockProcessNumbered"/>
    <dgm:cxn modelId="{ECC9CD60-CF0D-481C-A37C-FA6A7B97055D}" type="presParOf" srcId="{785E28F8-3533-44C0-BA48-5A7BDE353AEB}" destId="{BA5410A6-C86E-42BD-A240-CF21FF69B31F}" srcOrd="1" destOrd="0" presId="urn:microsoft.com/office/officeart/2016/7/layout/LinearBlockProcessNumbered"/>
    <dgm:cxn modelId="{171B9BD6-B44E-4B0C-BF6E-AB695E321A25}" type="presParOf" srcId="{785E28F8-3533-44C0-BA48-5A7BDE353AEB}" destId="{A57D414B-6D7C-4FF0-9F9A-50FA3AB64FD0}" srcOrd="2" destOrd="0" presId="urn:microsoft.com/office/officeart/2016/7/layout/LinearBlockProcessNumbered"/>
    <dgm:cxn modelId="{2E653975-C449-40F0-A00C-62BA5BAEE2B5}" type="presParOf" srcId="{19AE04B1-4AD0-4C57-B1DF-0AA30FD30A62}" destId="{EADA18A6-C297-453A-ACBD-F5E5ED22E32F}" srcOrd="5" destOrd="0" presId="urn:microsoft.com/office/officeart/2016/7/layout/LinearBlockProcessNumbered"/>
    <dgm:cxn modelId="{A3DCBF5E-40AD-4FBA-B624-34DBE124631C}" type="presParOf" srcId="{19AE04B1-4AD0-4C57-B1DF-0AA30FD30A62}" destId="{C709AD8D-DFFF-4AB8-ACE8-159A1AECA862}" srcOrd="6" destOrd="0" presId="urn:microsoft.com/office/officeart/2016/7/layout/LinearBlockProcessNumbered"/>
    <dgm:cxn modelId="{719BD0D6-0B41-48B1-9C32-379E211C589D}" type="presParOf" srcId="{C709AD8D-DFFF-4AB8-ACE8-159A1AECA862}" destId="{EF7432A6-F35F-4688-838E-65BC685FD7AC}" srcOrd="0" destOrd="0" presId="urn:microsoft.com/office/officeart/2016/7/layout/LinearBlockProcessNumbered"/>
    <dgm:cxn modelId="{388AA0E0-326C-4FB4-9E56-B5D37D4A1100}" type="presParOf" srcId="{C709AD8D-DFFF-4AB8-ACE8-159A1AECA862}" destId="{7DEC14D3-0838-46C8-AC45-A47F46FF7097}" srcOrd="1" destOrd="0" presId="urn:microsoft.com/office/officeart/2016/7/layout/LinearBlockProcessNumbered"/>
    <dgm:cxn modelId="{D830155E-616C-4CC6-B746-B3A91543F122}" type="presParOf" srcId="{C709AD8D-DFFF-4AB8-ACE8-159A1AECA862}" destId="{9F1BA41C-C8F0-44EE-A318-1DE6093FB62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3DDE11-05B2-43D2-B5ED-4FC62BF5266A}"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ID"/>
        </a:p>
      </dgm:t>
    </dgm:pt>
    <dgm:pt modelId="{CA3958A6-AAE8-45E3-BAEE-108B5250154E}">
      <dgm:prSet/>
      <dgm:spPr/>
      <dgm:t>
        <a:bodyPr/>
        <a:lstStyle/>
        <a:p>
          <a:r>
            <a:rPr lang="en-US"/>
            <a:t>Three questions of monitoring:</a:t>
          </a:r>
          <a:endParaRPr lang="en-ID"/>
        </a:p>
      </dgm:t>
    </dgm:pt>
    <dgm:pt modelId="{37EC6561-5331-4F3B-9D1C-55195F4403D7}" type="parTrans" cxnId="{1F4DFA66-5306-4104-8BAB-A1D1A56CB243}">
      <dgm:prSet/>
      <dgm:spPr/>
      <dgm:t>
        <a:bodyPr/>
        <a:lstStyle/>
        <a:p>
          <a:endParaRPr lang="en-ID"/>
        </a:p>
      </dgm:t>
    </dgm:pt>
    <dgm:pt modelId="{C166294A-10FA-4821-857F-89996C1A4ADD}" type="sibTrans" cxnId="{1F4DFA66-5306-4104-8BAB-A1D1A56CB243}">
      <dgm:prSet/>
      <dgm:spPr/>
      <dgm:t>
        <a:bodyPr/>
        <a:lstStyle/>
        <a:p>
          <a:endParaRPr lang="en-ID"/>
        </a:p>
      </dgm:t>
    </dgm:pt>
    <dgm:pt modelId="{0E102961-7CE2-40D7-A47A-0FB3DF6E51DE}">
      <dgm:prSet/>
      <dgm:spPr/>
      <dgm:t>
        <a:bodyPr/>
        <a:lstStyle/>
        <a:p>
          <a:r>
            <a:rPr lang="en-US"/>
            <a:t>Is the service on?</a:t>
          </a:r>
          <a:endParaRPr lang="en-ID"/>
        </a:p>
      </dgm:t>
    </dgm:pt>
    <dgm:pt modelId="{B7258BAC-3FA4-441D-B5CD-A571C7AE4633}" type="parTrans" cxnId="{E1BD4A9C-B3FE-4B1C-B9B2-FF244C8291DF}">
      <dgm:prSet/>
      <dgm:spPr/>
      <dgm:t>
        <a:bodyPr/>
        <a:lstStyle/>
        <a:p>
          <a:endParaRPr lang="en-ID"/>
        </a:p>
      </dgm:t>
    </dgm:pt>
    <dgm:pt modelId="{D52C9647-01DE-4F19-A380-C8BD4C0724DB}" type="sibTrans" cxnId="{E1BD4A9C-B3FE-4B1C-B9B2-FF244C8291DF}">
      <dgm:prSet/>
      <dgm:spPr/>
      <dgm:t>
        <a:bodyPr/>
        <a:lstStyle/>
        <a:p>
          <a:endParaRPr lang="en-ID"/>
        </a:p>
      </dgm:t>
    </dgm:pt>
    <dgm:pt modelId="{F6E0C68E-DCB6-42A2-8CB5-9E7CF145A4FE}">
      <dgm:prSet/>
      <dgm:spPr/>
      <dgm:t>
        <a:bodyPr/>
        <a:lstStyle/>
        <a:p>
          <a:r>
            <a:rPr lang="en-US"/>
            <a:t>Is the service functioning as expected?</a:t>
          </a:r>
          <a:endParaRPr lang="en-ID"/>
        </a:p>
      </dgm:t>
    </dgm:pt>
    <dgm:pt modelId="{5A6DEFBB-8F64-4B03-8D77-44894809FCFD}" type="parTrans" cxnId="{C5B89B98-409B-4899-9E84-82A87EB742E3}">
      <dgm:prSet/>
      <dgm:spPr/>
      <dgm:t>
        <a:bodyPr/>
        <a:lstStyle/>
        <a:p>
          <a:endParaRPr lang="en-ID"/>
        </a:p>
      </dgm:t>
    </dgm:pt>
    <dgm:pt modelId="{65C4F07B-E2DC-4DF0-8220-14C8B5482842}" type="sibTrans" cxnId="{C5B89B98-409B-4899-9E84-82A87EB742E3}">
      <dgm:prSet/>
      <dgm:spPr/>
      <dgm:t>
        <a:bodyPr/>
        <a:lstStyle/>
        <a:p>
          <a:endParaRPr lang="en-ID"/>
        </a:p>
      </dgm:t>
    </dgm:pt>
    <dgm:pt modelId="{4102D972-E476-4C6B-BF7E-D56FE15CC326}">
      <dgm:prSet/>
      <dgm:spPr/>
      <dgm:t>
        <a:bodyPr/>
        <a:lstStyle/>
        <a:p>
          <a:r>
            <a:rPr lang="en-US"/>
            <a:t>Is the service performing well?</a:t>
          </a:r>
          <a:endParaRPr lang="en-ID"/>
        </a:p>
      </dgm:t>
    </dgm:pt>
    <dgm:pt modelId="{8F90C31D-22AD-41C8-A7CB-6C4611B793AD}" type="parTrans" cxnId="{019720FE-A8A1-48F2-B05A-9016F0E4D2DD}">
      <dgm:prSet/>
      <dgm:spPr/>
      <dgm:t>
        <a:bodyPr/>
        <a:lstStyle/>
        <a:p>
          <a:endParaRPr lang="en-ID"/>
        </a:p>
      </dgm:t>
    </dgm:pt>
    <dgm:pt modelId="{941A3EEA-4187-480D-A468-75538F40AE69}" type="sibTrans" cxnId="{019720FE-A8A1-48F2-B05A-9016F0E4D2DD}">
      <dgm:prSet/>
      <dgm:spPr/>
      <dgm:t>
        <a:bodyPr/>
        <a:lstStyle/>
        <a:p>
          <a:endParaRPr lang="en-ID"/>
        </a:p>
      </dgm:t>
    </dgm:pt>
    <dgm:pt modelId="{F6B0CC9D-2C34-4F08-AAF9-53E2A62A43B2}" type="pres">
      <dgm:prSet presAssocID="{503DDE11-05B2-43D2-B5ED-4FC62BF5266A}" presName="hierChild1" presStyleCnt="0">
        <dgm:presLayoutVars>
          <dgm:orgChart val="1"/>
          <dgm:chPref val="1"/>
          <dgm:dir/>
          <dgm:animOne val="branch"/>
          <dgm:animLvl val="lvl"/>
          <dgm:resizeHandles/>
        </dgm:presLayoutVars>
      </dgm:prSet>
      <dgm:spPr/>
    </dgm:pt>
    <dgm:pt modelId="{0F555D7E-3E7E-45C0-BF86-B213752AA986}" type="pres">
      <dgm:prSet presAssocID="{CA3958A6-AAE8-45E3-BAEE-108B5250154E}" presName="hierRoot1" presStyleCnt="0">
        <dgm:presLayoutVars>
          <dgm:hierBranch val="init"/>
        </dgm:presLayoutVars>
      </dgm:prSet>
      <dgm:spPr/>
    </dgm:pt>
    <dgm:pt modelId="{015192C1-5DF9-4C74-ACB9-3AC72049145F}" type="pres">
      <dgm:prSet presAssocID="{CA3958A6-AAE8-45E3-BAEE-108B5250154E}" presName="rootComposite1" presStyleCnt="0"/>
      <dgm:spPr/>
    </dgm:pt>
    <dgm:pt modelId="{1F84FE0B-1A78-4B97-98B6-E99F05706837}" type="pres">
      <dgm:prSet presAssocID="{CA3958A6-AAE8-45E3-BAEE-108B5250154E}" presName="rootText1" presStyleLbl="node0" presStyleIdx="0" presStyleCnt="1">
        <dgm:presLayoutVars>
          <dgm:chPref val="3"/>
        </dgm:presLayoutVars>
      </dgm:prSet>
      <dgm:spPr/>
    </dgm:pt>
    <dgm:pt modelId="{60A6EEC3-C2AD-4227-83F8-5573C1550D9C}" type="pres">
      <dgm:prSet presAssocID="{CA3958A6-AAE8-45E3-BAEE-108B5250154E}" presName="rootConnector1" presStyleLbl="node1" presStyleIdx="0" presStyleCnt="0"/>
      <dgm:spPr/>
    </dgm:pt>
    <dgm:pt modelId="{790E41EB-C36C-4A92-B3A9-7636FC39E7C7}" type="pres">
      <dgm:prSet presAssocID="{CA3958A6-AAE8-45E3-BAEE-108B5250154E}" presName="hierChild2" presStyleCnt="0"/>
      <dgm:spPr/>
    </dgm:pt>
    <dgm:pt modelId="{8E89563A-1371-4315-9051-BD994EB38B75}" type="pres">
      <dgm:prSet presAssocID="{B7258BAC-3FA4-441D-B5CD-A571C7AE4633}" presName="Name37" presStyleLbl="parChTrans1D2" presStyleIdx="0" presStyleCnt="3"/>
      <dgm:spPr/>
    </dgm:pt>
    <dgm:pt modelId="{B2D7B22B-8977-489A-982B-37251905820C}" type="pres">
      <dgm:prSet presAssocID="{0E102961-7CE2-40D7-A47A-0FB3DF6E51DE}" presName="hierRoot2" presStyleCnt="0">
        <dgm:presLayoutVars>
          <dgm:hierBranch val="init"/>
        </dgm:presLayoutVars>
      </dgm:prSet>
      <dgm:spPr/>
    </dgm:pt>
    <dgm:pt modelId="{DC87F078-5622-4E2C-B1FF-0E1F8207692C}" type="pres">
      <dgm:prSet presAssocID="{0E102961-7CE2-40D7-A47A-0FB3DF6E51DE}" presName="rootComposite" presStyleCnt="0"/>
      <dgm:spPr/>
    </dgm:pt>
    <dgm:pt modelId="{666B58A5-3DB7-41D2-8843-582BAF5A5A89}" type="pres">
      <dgm:prSet presAssocID="{0E102961-7CE2-40D7-A47A-0FB3DF6E51DE}" presName="rootText" presStyleLbl="node2" presStyleIdx="0" presStyleCnt="3">
        <dgm:presLayoutVars>
          <dgm:chPref val="3"/>
        </dgm:presLayoutVars>
      </dgm:prSet>
      <dgm:spPr/>
    </dgm:pt>
    <dgm:pt modelId="{26B4F144-26A1-4CAE-A745-7BD08C8EDA4D}" type="pres">
      <dgm:prSet presAssocID="{0E102961-7CE2-40D7-A47A-0FB3DF6E51DE}" presName="rootConnector" presStyleLbl="node2" presStyleIdx="0" presStyleCnt="3"/>
      <dgm:spPr/>
    </dgm:pt>
    <dgm:pt modelId="{31FF1FFA-79D1-44D9-9BF7-B5DCA3EF5005}" type="pres">
      <dgm:prSet presAssocID="{0E102961-7CE2-40D7-A47A-0FB3DF6E51DE}" presName="hierChild4" presStyleCnt="0"/>
      <dgm:spPr/>
    </dgm:pt>
    <dgm:pt modelId="{80B09645-BB3D-45B9-9E81-AA7D43E183DE}" type="pres">
      <dgm:prSet presAssocID="{0E102961-7CE2-40D7-A47A-0FB3DF6E51DE}" presName="hierChild5" presStyleCnt="0"/>
      <dgm:spPr/>
    </dgm:pt>
    <dgm:pt modelId="{12217FC6-93FE-4308-AEA5-7D0DAB79B3A8}" type="pres">
      <dgm:prSet presAssocID="{5A6DEFBB-8F64-4B03-8D77-44894809FCFD}" presName="Name37" presStyleLbl="parChTrans1D2" presStyleIdx="1" presStyleCnt="3"/>
      <dgm:spPr/>
    </dgm:pt>
    <dgm:pt modelId="{9BE69342-41E5-42E6-904A-6BDA78B7742F}" type="pres">
      <dgm:prSet presAssocID="{F6E0C68E-DCB6-42A2-8CB5-9E7CF145A4FE}" presName="hierRoot2" presStyleCnt="0">
        <dgm:presLayoutVars>
          <dgm:hierBranch val="init"/>
        </dgm:presLayoutVars>
      </dgm:prSet>
      <dgm:spPr/>
    </dgm:pt>
    <dgm:pt modelId="{B97A8D6D-D672-45E2-A3EC-1441D641F4FE}" type="pres">
      <dgm:prSet presAssocID="{F6E0C68E-DCB6-42A2-8CB5-9E7CF145A4FE}" presName="rootComposite" presStyleCnt="0"/>
      <dgm:spPr/>
    </dgm:pt>
    <dgm:pt modelId="{BBD51494-9ABC-4C68-A7F9-F278ED1B9374}" type="pres">
      <dgm:prSet presAssocID="{F6E0C68E-DCB6-42A2-8CB5-9E7CF145A4FE}" presName="rootText" presStyleLbl="node2" presStyleIdx="1" presStyleCnt="3">
        <dgm:presLayoutVars>
          <dgm:chPref val="3"/>
        </dgm:presLayoutVars>
      </dgm:prSet>
      <dgm:spPr/>
    </dgm:pt>
    <dgm:pt modelId="{2A1E36E0-6841-4897-A0D2-9E918714262D}" type="pres">
      <dgm:prSet presAssocID="{F6E0C68E-DCB6-42A2-8CB5-9E7CF145A4FE}" presName="rootConnector" presStyleLbl="node2" presStyleIdx="1" presStyleCnt="3"/>
      <dgm:spPr/>
    </dgm:pt>
    <dgm:pt modelId="{D58BAA2D-0B3D-47C7-B64B-A4B8B9667CDB}" type="pres">
      <dgm:prSet presAssocID="{F6E0C68E-DCB6-42A2-8CB5-9E7CF145A4FE}" presName="hierChild4" presStyleCnt="0"/>
      <dgm:spPr/>
    </dgm:pt>
    <dgm:pt modelId="{3E42FA4D-2FC8-495C-9BB6-44606CBA6E7E}" type="pres">
      <dgm:prSet presAssocID="{F6E0C68E-DCB6-42A2-8CB5-9E7CF145A4FE}" presName="hierChild5" presStyleCnt="0"/>
      <dgm:spPr/>
    </dgm:pt>
    <dgm:pt modelId="{CE1486D6-6EA6-45AB-A1AB-F3061522F27A}" type="pres">
      <dgm:prSet presAssocID="{8F90C31D-22AD-41C8-A7CB-6C4611B793AD}" presName="Name37" presStyleLbl="parChTrans1D2" presStyleIdx="2" presStyleCnt="3"/>
      <dgm:spPr/>
    </dgm:pt>
    <dgm:pt modelId="{921066D2-13D4-449B-87D3-942DA9C1A0FB}" type="pres">
      <dgm:prSet presAssocID="{4102D972-E476-4C6B-BF7E-D56FE15CC326}" presName="hierRoot2" presStyleCnt="0">
        <dgm:presLayoutVars>
          <dgm:hierBranch val="init"/>
        </dgm:presLayoutVars>
      </dgm:prSet>
      <dgm:spPr/>
    </dgm:pt>
    <dgm:pt modelId="{B3B67850-068C-4125-9971-95D44CCD237D}" type="pres">
      <dgm:prSet presAssocID="{4102D972-E476-4C6B-BF7E-D56FE15CC326}" presName="rootComposite" presStyleCnt="0"/>
      <dgm:spPr/>
    </dgm:pt>
    <dgm:pt modelId="{C6913C29-F30D-454E-B605-738F34BAC605}" type="pres">
      <dgm:prSet presAssocID="{4102D972-E476-4C6B-BF7E-D56FE15CC326}" presName="rootText" presStyleLbl="node2" presStyleIdx="2" presStyleCnt="3">
        <dgm:presLayoutVars>
          <dgm:chPref val="3"/>
        </dgm:presLayoutVars>
      </dgm:prSet>
      <dgm:spPr/>
    </dgm:pt>
    <dgm:pt modelId="{6F62AE38-D33A-43C7-9EC2-AAAD1C826843}" type="pres">
      <dgm:prSet presAssocID="{4102D972-E476-4C6B-BF7E-D56FE15CC326}" presName="rootConnector" presStyleLbl="node2" presStyleIdx="2" presStyleCnt="3"/>
      <dgm:spPr/>
    </dgm:pt>
    <dgm:pt modelId="{E6C020F5-E299-4005-B257-B97007689E09}" type="pres">
      <dgm:prSet presAssocID="{4102D972-E476-4C6B-BF7E-D56FE15CC326}" presName="hierChild4" presStyleCnt="0"/>
      <dgm:spPr/>
    </dgm:pt>
    <dgm:pt modelId="{61CDAAD2-34A5-481C-8297-E17E75EBFA3A}" type="pres">
      <dgm:prSet presAssocID="{4102D972-E476-4C6B-BF7E-D56FE15CC326}" presName="hierChild5" presStyleCnt="0"/>
      <dgm:spPr/>
    </dgm:pt>
    <dgm:pt modelId="{0A2BBD96-EFD4-450B-8444-54CECC23C953}" type="pres">
      <dgm:prSet presAssocID="{CA3958A6-AAE8-45E3-BAEE-108B5250154E}" presName="hierChild3" presStyleCnt="0"/>
      <dgm:spPr/>
    </dgm:pt>
  </dgm:ptLst>
  <dgm:cxnLst>
    <dgm:cxn modelId="{D1E22D12-E492-4D00-BFA6-CEF709A1B39F}" type="presOf" srcId="{5A6DEFBB-8F64-4B03-8D77-44894809FCFD}" destId="{12217FC6-93FE-4308-AEA5-7D0DAB79B3A8}" srcOrd="0" destOrd="0" presId="urn:microsoft.com/office/officeart/2005/8/layout/orgChart1"/>
    <dgm:cxn modelId="{BF675316-D66D-479F-BAC8-F745AE331F94}" type="presOf" srcId="{CA3958A6-AAE8-45E3-BAEE-108B5250154E}" destId="{1F84FE0B-1A78-4B97-98B6-E99F05706837}" srcOrd="0" destOrd="0" presId="urn:microsoft.com/office/officeart/2005/8/layout/orgChart1"/>
    <dgm:cxn modelId="{35B7D43B-8209-483D-A874-DD78E3C297F0}" type="presOf" srcId="{CA3958A6-AAE8-45E3-BAEE-108B5250154E}" destId="{60A6EEC3-C2AD-4227-83F8-5573C1550D9C}" srcOrd="1" destOrd="0" presId="urn:microsoft.com/office/officeart/2005/8/layout/orgChart1"/>
    <dgm:cxn modelId="{1F4DFA66-5306-4104-8BAB-A1D1A56CB243}" srcId="{503DDE11-05B2-43D2-B5ED-4FC62BF5266A}" destId="{CA3958A6-AAE8-45E3-BAEE-108B5250154E}" srcOrd="0" destOrd="0" parTransId="{37EC6561-5331-4F3B-9D1C-55195F4403D7}" sibTransId="{C166294A-10FA-4821-857F-89996C1A4ADD}"/>
    <dgm:cxn modelId="{A452DD4A-6E1C-46A8-A79E-7403332443B7}" type="presOf" srcId="{0E102961-7CE2-40D7-A47A-0FB3DF6E51DE}" destId="{26B4F144-26A1-4CAE-A745-7BD08C8EDA4D}" srcOrd="1" destOrd="0" presId="urn:microsoft.com/office/officeart/2005/8/layout/orgChart1"/>
    <dgm:cxn modelId="{C5B89B98-409B-4899-9E84-82A87EB742E3}" srcId="{CA3958A6-AAE8-45E3-BAEE-108B5250154E}" destId="{F6E0C68E-DCB6-42A2-8CB5-9E7CF145A4FE}" srcOrd="1" destOrd="0" parTransId="{5A6DEFBB-8F64-4B03-8D77-44894809FCFD}" sibTransId="{65C4F07B-E2DC-4DF0-8220-14C8B5482842}"/>
    <dgm:cxn modelId="{E1BD4A9C-B3FE-4B1C-B9B2-FF244C8291DF}" srcId="{CA3958A6-AAE8-45E3-BAEE-108B5250154E}" destId="{0E102961-7CE2-40D7-A47A-0FB3DF6E51DE}" srcOrd="0" destOrd="0" parTransId="{B7258BAC-3FA4-441D-B5CD-A571C7AE4633}" sibTransId="{D52C9647-01DE-4F19-A380-C8BD4C0724DB}"/>
    <dgm:cxn modelId="{30D6F2BD-E112-4C3E-904C-58E5D73E0E63}" type="presOf" srcId="{4102D972-E476-4C6B-BF7E-D56FE15CC326}" destId="{6F62AE38-D33A-43C7-9EC2-AAAD1C826843}" srcOrd="1" destOrd="0" presId="urn:microsoft.com/office/officeart/2005/8/layout/orgChart1"/>
    <dgm:cxn modelId="{EAA418CD-3DCC-4F0F-864E-71E0E5111529}" type="presOf" srcId="{F6E0C68E-DCB6-42A2-8CB5-9E7CF145A4FE}" destId="{BBD51494-9ABC-4C68-A7F9-F278ED1B9374}" srcOrd="0" destOrd="0" presId="urn:microsoft.com/office/officeart/2005/8/layout/orgChart1"/>
    <dgm:cxn modelId="{E38B4ECF-2487-4BA8-B3B2-53F8AF92DE84}" type="presOf" srcId="{0E102961-7CE2-40D7-A47A-0FB3DF6E51DE}" destId="{666B58A5-3DB7-41D2-8843-582BAF5A5A89}" srcOrd="0" destOrd="0" presId="urn:microsoft.com/office/officeart/2005/8/layout/orgChart1"/>
    <dgm:cxn modelId="{429CD7DE-82AA-466F-8F3A-1E9CD57066B7}" type="presOf" srcId="{4102D972-E476-4C6B-BF7E-D56FE15CC326}" destId="{C6913C29-F30D-454E-B605-738F34BAC605}" srcOrd="0" destOrd="0" presId="urn:microsoft.com/office/officeart/2005/8/layout/orgChart1"/>
    <dgm:cxn modelId="{C44D35E1-99C7-4CCD-9A35-C95330EC985A}" type="presOf" srcId="{F6E0C68E-DCB6-42A2-8CB5-9E7CF145A4FE}" destId="{2A1E36E0-6841-4897-A0D2-9E918714262D}" srcOrd="1" destOrd="0" presId="urn:microsoft.com/office/officeart/2005/8/layout/orgChart1"/>
    <dgm:cxn modelId="{D7B236E3-FE6D-4E99-9C3A-6A8425AC51DA}" type="presOf" srcId="{503DDE11-05B2-43D2-B5ED-4FC62BF5266A}" destId="{F6B0CC9D-2C34-4F08-AAF9-53E2A62A43B2}" srcOrd="0" destOrd="0" presId="urn:microsoft.com/office/officeart/2005/8/layout/orgChart1"/>
    <dgm:cxn modelId="{3EFAE3E4-862A-45B7-ABF4-98D6E74AD0D2}" type="presOf" srcId="{B7258BAC-3FA4-441D-B5CD-A571C7AE4633}" destId="{8E89563A-1371-4315-9051-BD994EB38B75}" srcOrd="0" destOrd="0" presId="urn:microsoft.com/office/officeart/2005/8/layout/orgChart1"/>
    <dgm:cxn modelId="{D54B4FF0-4D63-48BC-8023-6C3DFDA2251D}" type="presOf" srcId="{8F90C31D-22AD-41C8-A7CB-6C4611B793AD}" destId="{CE1486D6-6EA6-45AB-A1AB-F3061522F27A}" srcOrd="0" destOrd="0" presId="urn:microsoft.com/office/officeart/2005/8/layout/orgChart1"/>
    <dgm:cxn modelId="{019720FE-A8A1-48F2-B05A-9016F0E4D2DD}" srcId="{CA3958A6-AAE8-45E3-BAEE-108B5250154E}" destId="{4102D972-E476-4C6B-BF7E-D56FE15CC326}" srcOrd="2" destOrd="0" parTransId="{8F90C31D-22AD-41C8-A7CB-6C4611B793AD}" sibTransId="{941A3EEA-4187-480D-A468-75538F40AE69}"/>
    <dgm:cxn modelId="{D1FE6E0F-A4F8-449F-A6EA-A3F6B0978698}" type="presParOf" srcId="{F6B0CC9D-2C34-4F08-AAF9-53E2A62A43B2}" destId="{0F555D7E-3E7E-45C0-BF86-B213752AA986}" srcOrd="0" destOrd="0" presId="urn:microsoft.com/office/officeart/2005/8/layout/orgChart1"/>
    <dgm:cxn modelId="{D57A0140-DE69-4037-B1F3-F94AACC5F0E6}" type="presParOf" srcId="{0F555D7E-3E7E-45C0-BF86-B213752AA986}" destId="{015192C1-5DF9-4C74-ACB9-3AC72049145F}" srcOrd="0" destOrd="0" presId="urn:microsoft.com/office/officeart/2005/8/layout/orgChart1"/>
    <dgm:cxn modelId="{F581305A-08F6-4ED1-9E27-6E6E450D46D3}" type="presParOf" srcId="{015192C1-5DF9-4C74-ACB9-3AC72049145F}" destId="{1F84FE0B-1A78-4B97-98B6-E99F05706837}" srcOrd="0" destOrd="0" presId="urn:microsoft.com/office/officeart/2005/8/layout/orgChart1"/>
    <dgm:cxn modelId="{1B61C3FB-4878-4708-9B50-AD5D8C4F1C8D}" type="presParOf" srcId="{015192C1-5DF9-4C74-ACB9-3AC72049145F}" destId="{60A6EEC3-C2AD-4227-83F8-5573C1550D9C}" srcOrd="1" destOrd="0" presId="urn:microsoft.com/office/officeart/2005/8/layout/orgChart1"/>
    <dgm:cxn modelId="{96B378CE-7C78-4D4C-8972-57C55CA0D4C2}" type="presParOf" srcId="{0F555D7E-3E7E-45C0-BF86-B213752AA986}" destId="{790E41EB-C36C-4A92-B3A9-7636FC39E7C7}" srcOrd="1" destOrd="0" presId="urn:microsoft.com/office/officeart/2005/8/layout/orgChart1"/>
    <dgm:cxn modelId="{85742188-2B17-4D61-8455-2DACCBAF6680}" type="presParOf" srcId="{790E41EB-C36C-4A92-B3A9-7636FC39E7C7}" destId="{8E89563A-1371-4315-9051-BD994EB38B75}" srcOrd="0" destOrd="0" presId="urn:microsoft.com/office/officeart/2005/8/layout/orgChart1"/>
    <dgm:cxn modelId="{C571D78B-6CC3-4E18-A5FD-100BA0161C34}" type="presParOf" srcId="{790E41EB-C36C-4A92-B3A9-7636FC39E7C7}" destId="{B2D7B22B-8977-489A-982B-37251905820C}" srcOrd="1" destOrd="0" presId="urn:microsoft.com/office/officeart/2005/8/layout/orgChart1"/>
    <dgm:cxn modelId="{6A68FC07-83BE-428A-BBEC-8F174D8C7779}" type="presParOf" srcId="{B2D7B22B-8977-489A-982B-37251905820C}" destId="{DC87F078-5622-4E2C-B1FF-0E1F8207692C}" srcOrd="0" destOrd="0" presId="urn:microsoft.com/office/officeart/2005/8/layout/orgChart1"/>
    <dgm:cxn modelId="{42980F4E-B948-457C-8B9D-18E022962F6B}" type="presParOf" srcId="{DC87F078-5622-4E2C-B1FF-0E1F8207692C}" destId="{666B58A5-3DB7-41D2-8843-582BAF5A5A89}" srcOrd="0" destOrd="0" presId="urn:microsoft.com/office/officeart/2005/8/layout/orgChart1"/>
    <dgm:cxn modelId="{1CE568F9-4D98-48AB-A6F0-097D5507F864}" type="presParOf" srcId="{DC87F078-5622-4E2C-B1FF-0E1F8207692C}" destId="{26B4F144-26A1-4CAE-A745-7BD08C8EDA4D}" srcOrd="1" destOrd="0" presId="urn:microsoft.com/office/officeart/2005/8/layout/orgChart1"/>
    <dgm:cxn modelId="{7077A59A-B945-4167-8DCF-5D220A37E52F}" type="presParOf" srcId="{B2D7B22B-8977-489A-982B-37251905820C}" destId="{31FF1FFA-79D1-44D9-9BF7-B5DCA3EF5005}" srcOrd="1" destOrd="0" presId="urn:microsoft.com/office/officeart/2005/8/layout/orgChart1"/>
    <dgm:cxn modelId="{64D410CF-868B-43CB-BBCB-86F3C76B86B6}" type="presParOf" srcId="{B2D7B22B-8977-489A-982B-37251905820C}" destId="{80B09645-BB3D-45B9-9E81-AA7D43E183DE}" srcOrd="2" destOrd="0" presId="urn:microsoft.com/office/officeart/2005/8/layout/orgChart1"/>
    <dgm:cxn modelId="{A5E11650-6F16-4314-9DC1-67C01491DD57}" type="presParOf" srcId="{790E41EB-C36C-4A92-B3A9-7636FC39E7C7}" destId="{12217FC6-93FE-4308-AEA5-7D0DAB79B3A8}" srcOrd="2" destOrd="0" presId="urn:microsoft.com/office/officeart/2005/8/layout/orgChart1"/>
    <dgm:cxn modelId="{8608611F-247A-4697-AE21-D32E297CC7DB}" type="presParOf" srcId="{790E41EB-C36C-4A92-B3A9-7636FC39E7C7}" destId="{9BE69342-41E5-42E6-904A-6BDA78B7742F}" srcOrd="3" destOrd="0" presId="urn:microsoft.com/office/officeart/2005/8/layout/orgChart1"/>
    <dgm:cxn modelId="{AB2644D6-CD43-4EEC-B3F6-3EBE192A81D4}" type="presParOf" srcId="{9BE69342-41E5-42E6-904A-6BDA78B7742F}" destId="{B97A8D6D-D672-45E2-A3EC-1441D641F4FE}" srcOrd="0" destOrd="0" presId="urn:microsoft.com/office/officeart/2005/8/layout/orgChart1"/>
    <dgm:cxn modelId="{AF78DB65-28F1-460D-A9BD-001CC40E387A}" type="presParOf" srcId="{B97A8D6D-D672-45E2-A3EC-1441D641F4FE}" destId="{BBD51494-9ABC-4C68-A7F9-F278ED1B9374}" srcOrd="0" destOrd="0" presId="urn:microsoft.com/office/officeart/2005/8/layout/orgChart1"/>
    <dgm:cxn modelId="{A3CFEF04-D5E1-46A2-A5F3-16DC71CA6F97}" type="presParOf" srcId="{B97A8D6D-D672-45E2-A3EC-1441D641F4FE}" destId="{2A1E36E0-6841-4897-A0D2-9E918714262D}" srcOrd="1" destOrd="0" presId="urn:microsoft.com/office/officeart/2005/8/layout/orgChart1"/>
    <dgm:cxn modelId="{88FC13C1-1F9F-4FC0-89A3-7FE39A08AE0B}" type="presParOf" srcId="{9BE69342-41E5-42E6-904A-6BDA78B7742F}" destId="{D58BAA2D-0B3D-47C7-B64B-A4B8B9667CDB}" srcOrd="1" destOrd="0" presId="urn:microsoft.com/office/officeart/2005/8/layout/orgChart1"/>
    <dgm:cxn modelId="{E2CAB41D-5069-4061-A200-1C7A8F552F50}" type="presParOf" srcId="{9BE69342-41E5-42E6-904A-6BDA78B7742F}" destId="{3E42FA4D-2FC8-495C-9BB6-44606CBA6E7E}" srcOrd="2" destOrd="0" presId="urn:microsoft.com/office/officeart/2005/8/layout/orgChart1"/>
    <dgm:cxn modelId="{C630CFE1-2ECE-401B-81E1-A8507532A774}" type="presParOf" srcId="{790E41EB-C36C-4A92-B3A9-7636FC39E7C7}" destId="{CE1486D6-6EA6-45AB-A1AB-F3061522F27A}" srcOrd="4" destOrd="0" presId="urn:microsoft.com/office/officeart/2005/8/layout/orgChart1"/>
    <dgm:cxn modelId="{5D9EED7C-C03B-410B-A784-13CADFF8D22C}" type="presParOf" srcId="{790E41EB-C36C-4A92-B3A9-7636FC39E7C7}" destId="{921066D2-13D4-449B-87D3-942DA9C1A0FB}" srcOrd="5" destOrd="0" presId="urn:microsoft.com/office/officeart/2005/8/layout/orgChart1"/>
    <dgm:cxn modelId="{C72AFD6B-6329-494E-97FB-DB2A34938EA3}" type="presParOf" srcId="{921066D2-13D4-449B-87D3-942DA9C1A0FB}" destId="{B3B67850-068C-4125-9971-95D44CCD237D}" srcOrd="0" destOrd="0" presId="urn:microsoft.com/office/officeart/2005/8/layout/orgChart1"/>
    <dgm:cxn modelId="{8D70B203-AE13-404A-A4E5-02BB7F95E72D}" type="presParOf" srcId="{B3B67850-068C-4125-9971-95D44CCD237D}" destId="{C6913C29-F30D-454E-B605-738F34BAC605}" srcOrd="0" destOrd="0" presId="urn:microsoft.com/office/officeart/2005/8/layout/orgChart1"/>
    <dgm:cxn modelId="{65273A0A-7340-4C9A-8645-1E3134661E1A}" type="presParOf" srcId="{B3B67850-068C-4125-9971-95D44CCD237D}" destId="{6F62AE38-D33A-43C7-9EC2-AAAD1C826843}" srcOrd="1" destOrd="0" presId="urn:microsoft.com/office/officeart/2005/8/layout/orgChart1"/>
    <dgm:cxn modelId="{0EA08265-99BF-442C-A7C0-C8DAC691553E}" type="presParOf" srcId="{921066D2-13D4-449B-87D3-942DA9C1A0FB}" destId="{E6C020F5-E299-4005-B257-B97007689E09}" srcOrd="1" destOrd="0" presId="urn:microsoft.com/office/officeart/2005/8/layout/orgChart1"/>
    <dgm:cxn modelId="{1FD9B3CC-1339-4D1E-B678-004B5B4B63D4}" type="presParOf" srcId="{921066D2-13D4-449B-87D3-942DA9C1A0FB}" destId="{61CDAAD2-34A5-481C-8297-E17E75EBFA3A}" srcOrd="2" destOrd="0" presId="urn:microsoft.com/office/officeart/2005/8/layout/orgChart1"/>
    <dgm:cxn modelId="{A5C5F04A-A9D1-4C75-ABB0-F0D0162E3E3E}" type="presParOf" srcId="{0F555D7E-3E7E-45C0-BF86-B213752AA986}" destId="{0A2BBD96-EFD4-450B-8444-54CECC23C95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EFC5CB-5BFF-4BF1-8E47-C9932CBB946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CEB7F77-062C-40A8-BE83-F047B2531540}">
      <dgm:prSet/>
      <dgm:spPr/>
      <dgm:t>
        <a:bodyPr/>
        <a:lstStyle/>
        <a:p>
          <a:r>
            <a:rPr lang="en-US"/>
            <a:t>Methods of Monitoring:</a:t>
          </a:r>
        </a:p>
      </dgm:t>
    </dgm:pt>
    <dgm:pt modelId="{529B4AC0-6ABF-43CE-AAD7-744D8EF35889}" type="parTrans" cxnId="{A32698EF-8486-42C0-BDDB-1D33781FC369}">
      <dgm:prSet/>
      <dgm:spPr/>
      <dgm:t>
        <a:bodyPr/>
        <a:lstStyle/>
        <a:p>
          <a:endParaRPr lang="en-US"/>
        </a:p>
      </dgm:t>
    </dgm:pt>
    <dgm:pt modelId="{6A8825EA-912C-4A38-804A-583C443ADFB9}" type="sibTrans" cxnId="{A32698EF-8486-42C0-BDDB-1D33781FC369}">
      <dgm:prSet/>
      <dgm:spPr/>
      <dgm:t>
        <a:bodyPr/>
        <a:lstStyle/>
        <a:p>
          <a:endParaRPr lang="en-US"/>
        </a:p>
      </dgm:t>
    </dgm:pt>
    <dgm:pt modelId="{3B6F8884-6474-4666-97DF-8617ADBD465D}">
      <dgm:prSet/>
      <dgm:spPr/>
      <dgm:t>
        <a:bodyPr/>
        <a:lstStyle/>
        <a:p>
          <a:r>
            <a:rPr lang="en-US"/>
            <a:t>UI Layer: Core Web Vitals</a:t>
          </a:r>
        </a:p>
      </dgm:t>
    </dgm:pt>
    <dgm:pt modelId="{F12ADE30-9BE4-4EE2-AFA6-A09BA5E936AC}" type="parTrans" cxnId="{1DD5370D-878B-45F8-AE6D-DA66BC581DB3}">
      <dgm:prSet/>
      <dgm:spPr/>
      <dgm:t>
        <a:bodyPr/>
        <a:lstStyle/>
        <a:p>
          <a:endParaRPr lang="en-US"/>
        </a:p>
      </dgm:t>
    </dgm:pt>
    <dgm:pt modelId="{4D88D8B4-25C6-4C8B-8B8C-309430B7DDB0}" type="sibTrans" cxnId="{1DD5370D-878B-45F8-AE6D-DA66BC581DB3}">
      <dgm:prSet/>
      <dgm:spPr/>
      <dgm:t>
        <a:bodyPr/>
        <a:lstStyle/>
        <a:p>
          <a:endParaRPr lang="en-US"/>
        </a:p>
      </dgm:t>
    </dgm:pt>
    <dgm:pt modelId="{A222C7A2-5005-419E-AC5D-FF26D23F2C23}">
      <dgm:prSet/>
      <dgm:spPr/>
      <dgm:t>
        <a:bodyPr/>
        <a:lstStyle/>
        <a:p>
          <a:r>
            <a:rPr lang="en-US"/>
            <a:t>Largest contentful paint (page load time)</a:t>
          </a:r>
        </a:p>
      </dgm:t>
    </dgm:pt>
    <dgm:pt modelId="{1929F780-D2EC-4877-A760-3C66547E2CBB}" type="parTrans" cxnId="{1468BB37-0DA1-43F4-84D3-A77B4EC86DCB}">
      <dgm:prSet/>
      <dgm:spPr/>
      <dgm:t>
        <a:bodyPr/>
        <a:lstStyle/>
        <a:p>
          <a:endParaRPr lang="en-US"/>
        </a:p>
      </dgm:t>
    </dgm:pt>
    <dgm:pt modelId="{9A5FA2ED-B19E-40DE-A9A4-116885A65199}" type="sibTrans" cxnId="{1468BB37-0DA1-43F4-84D3-A77B4EC86DCB}">
      <dgm:prSet/>
      <dgm:spPr/>
      <dgm:t>
        <a:bodyPr/>
        <a:lstStyle/>
        <a:p>
          <a:endParaRPr lang="en-US"/>
        </a:p>
      </dgm:t>
    </dgm:pt>
    <dgm:pt modelId="{1C789A7C-0E66-4715-9CBE-CF316FA1FA29}">
      <dgm:prSet/>
      <dgm:spPr/>
      <dgm:t>
        <a:bodyPr/>
        <a:lstStyle/>
        <a:p>
          <a:r>
            <a:rPr lang="en-US"/>
            <a:t>First input delay (responsiveness)</a:t>
          </a:r>
        </a:p>
      </dgm:t>
    </dgm:pt>
    <dgm:pt modelId="{765C011A-11F4-462B-8ED7-75F313D73C69}" type="parTrans" cxnId="{510BD68B-6F5C-4EA5-8F31-725E573E9C7C}">
      <dgm:prSet/>
      <dgm:spPr/>
      <dgm:t>
        <a:bodyPr/>
        <a:lstStyle/>
        <a:p>
          <a:endParaRPr lang="en-US"/>
        </a:p>
      </dgm:t>
    </dgm:pt>
    <dgm:pt modelId="{1B037D82-D095-4493-A9FB-00D11BAD9A2F}" type="sibTrans" cxnId="{510BD68B-6F5C-4EA5-8F31-725E573E9C7C}">
      <dgm:prSet/>
      <dgm:spPr/>
      <dgm:t>
        <a:bodyPr/>
        <a:lstStyle/>
        <a:p>
          <a:endParaRPr lang="en-US"/>
        </a:p>
      </dgm:t>
    </dgm:pt>
    <dgm:pt modelId="{DF6961E1-DC74-4D38-9637-86BA5DE6DCB4}">
      <dgm:prSet/>
      <dgm:spPr/>
      <dgm:t>
        <a:bodyPr/>
        <a:lstStyle/>
        <a:p>
          <a:r>
            <a:rPr lang="en-US"/>
            <a:t>Cumulative layout shift</a:t>
          </a:r>
        </a:p>
      </dgm:t>
    </dgm:pt>
    <dgm:pt modelId="{71F318F9-088E-4AF9-891D-6D0ECB33CC9B}" type="parTrans" cxnId="{12EC1090-F0E5-4919-9F91-A7FC1B3C910B}">
      <dgm:prSet/>
      <dgm:spPr/>
      <dgm:t>
        <a:bodyPr/>
        <a:lstStyle/>
        <a:p>
          <a:endParaRPr lang="en-US"/>
        </a:p>
      </dgm:t>
    </dgm:pt>
    <dgm:pt modelId="{AA168050-F07B-4D42-9D4A-6716DCB6E2C5}" type="sibTrans" cxnId="{12EC1090-F0E5-4919-9F91-A7FC1B3C910B}">
      <dgm:prSet/>
      <dgm:spPr/>
      <dgm:t>
        <a:bodyPr/>
        <a:lstStyle/>
        <a:p>
          <a:endParaRPr lang="en-US"/>
        </a:p>
      </dgm:t>
    </dgm:pt>
    <dgm:pt modelId="{5622B7F9-7D57-46D7-B824-B0289C172C6E}">
      <dgm:prSet/>
      <dgm:spPr/>
      <dgm:t>
        <a:bodyPr/>
        <a:lstStyle/>
        <a:p>
          <a:r>
            <a:rPr lang="en-US"/>
            <a:t>Service Layer: RED Method</a:t>
          </a:r>
        </a:p>
      </dgm:t>
    </dgm:pt>
    <dgm:pt modelId="{423F5065-3423-4385-B6E9-74261CE22CFD}" type="parTrans" cxnId="{3E4C4BCE-0719-4D09-9C2F-963A4A82CDD4}">
      <dgm:prSet/>
      <dgm:spPr/>
      <dgm:t>
        <a:bodyPr/>
        <a:lstStyle/>
        <a:p>
          <a:endParaRPr lang="en-US"/>
        </a:p>
      </dgm:t>
    </dgm:pt>
    <dgm:pt modelId="{5D4EF205-EEAD-49CB-B19D-68BDC885282A}" type="sibTrans" cxnId="{3E4C4BCE-0719-4D09-9C2F-963A4A82CDD4}">
      <dgm:prSet/>
      <dgm:spPr/>
      <dgm:t>
        <a:bodyPr/>
        <a:lstStyle/>
        <a:p>
          <a:endParaRPr lang="en-US"/>
        </a:p>
      </dgm:t>
    </dgm:pt>
    <dgm:pt modelId="{DBD7EAB3-F308-452D-AC0D-10BF5251EFAB}">
      <dgm:prSet/>
      <dgm:spPr/>
      <dgm:t>
        <a:bodyPr/>
        <a:lstStyle/>
        <a:p>
          <a:r>
            <a:rPr lang="en-US" b="1" dirty="0"/>
            <a:t>R</a:t>
          </a:r>
          <a:r>
            <a:rPr lang="en-US" dirty="0"/>
            <a:t>ate (throughput): request per second</a:t>
          </a:r>
        </a:p>
      </dgm:t>
    </dgm:pt>
    <dgm:pt modelId="{EEC2A5E1-A958-49BA-8F08-B2ECED2A3986}" type="parTrans" cxnId="{C067AA9F-5870-48A1-9BB9-8801B25BA999}">
      <dgm:prSet/>
      <dgm:spPr/>
      <dgm:t>
        <a:bodyPr/>
        <a:lstStyle/>
        <a:p>
          <a:endParaRPr lang="en-US"/>
        </a:p>
      </dgm:t>
    </dgm:pt>
    <dgm:pt modelId="{18F688BB-8A43-47B3-AE1E-2CC61FDA8FC7}" type="sibTrans" cxnId="{C067AA9F-5870-48A1-9BB9-8801B25BA999}">
      <dgm:prSet/>
      <dgm:spPr/>
      <dgm:t>
        <a:bodyPr/>
        <a:lstStyle/>
        <a:p>
          <a:endParaRPr lang="en-US"/>
        </a:p>
      </dgm:t>
    </dgm:pt>
    <dgm:pt modelId="{64C4EE14-D4CA-4DA3-A21A-89D23433A3F8}">
      <dgm:prSet/>
      <dgm:spPr/>
      <dgm:t>
        <a:bodyPr/>
        <a:lstStyle/>
        <a:p>
          <a:r>
            <a:rPr lang="en-US" b="1" dirty="0"/>
            <a:t>E</a:t>
          </a:r>
          <a:r>
            <a:rPr lang="en-US" dirty="0"/>
            <a:t>rrors: failed requests (http errors)</a:t>
          </a:r>
        </a:p>
      </dgm:t>
    </dgm:pt>
    <dgm:pt modelId="{A83795CB-3DB8-4969-824C-074AD62EDCA0}" type="parTrans" cxnId="{F92F57C0-0DC8-4229-9077-F087844000C3}">
      <dgm:prSet/>
      <dgm:spPr/>
      <dgm:t>
        <a:bodyPr/>
        <a:lstStyle/>
        <a:p>
          <a:endParaRPr lang="en-US"/>
        </a:p>
      </dgm:t>
    </dgm:pt>
    <dgm:pt modelId="{93AE892C-0C31-4647-86ED-B23209CFADC7}" type="sibTrans" cxnId="{F92F57C0-0DC8-4229-9077-F087844000C3}">
      <dgm:prSet/>
      <dgm:spPr/>
      <dgm:t>
        <a:bodyPr/>
        <a:lstStyle/>
        <a:p>
          <a:endParaRPr lang="en-US"/>
        </a:p>
      </dgm:t>
    </dgm:pt>
    <dgm:pt modelId="{FB9E12A2-6A60-4D7B-8175-C9F7F7E008C4}">
      <dgm:prSet/>
      <dgm:spPr/>
      <dgm:t>
        <a:bodyPr/>
        <a:lstStyle/>
        <a:p>
          <a:r>
            <a:rPr lang="en-US" b="1" dirty="0"/>
            <a:t>D</a:t>
          </a:r>
          <a:r>
            <a:rPr lang="en-US" dirty="0"/>
            <a:t>uration: latency/response time</a:t>
          </a:r>
        </a:p>
      </dgm:t>
    </dgm:pt>
    <dgm:pt modelId="{DADC7032-94E8-46BF-9E70-A5E101C6409F}" type="parTrans" cxnId="{C7E94A0E-F59E-4797-B3AB-4ED055835FE3}">
      <dgm:prSet/>
      <dgm:spPr/>
      <dgm:t>
        <a:bodyPr/>
        <a:lstStyle/>
        <a:p>
          <a:endParaRPr lang="en-US"/>
        </a:p>
      </dgm:t>
    </dgm:pt>
    <dgm:pt modelId="{CA73FC0A-C5DD-43FC-85B1-1E0959FB899B}" type="sibTrans" cxnId="{C7E94A0E-F59E-4797-B3AB-4ED055835FE3}">
      <dgm:prSet/>
      <dgm:spPr/>
      <dgm:t>
        <a:bodyPr/>
        <a:lstStyle/>
        <a:p>
          <a:endParaRPr lang="en-US"/>
        </a:p>
      </dgm:t>
    </dgm:pt>
    <dgm:pt modelId="{62BE2AE8-39B9-4277-89CE-7AD01756434C}">
      <dgm:prSet/>
      <dgm:spPr/>
      <dgm:t>
        <a:bodyPr/>
        <a:lstStyle/>
        <a:p>
          <a:r>
            <a:rPr lang="en-US" dirty="0"/>
            <a:t>Infrastructure Layer: USE Method</a:t>
          </a:r>
        </a:p>
      </dgm:t>
    </dgm:pt>
    <dgm:pt modelId="{1463C613-9EB1-4D15-8C6A-DC4C1C86E40A}" type="parTrans" cxnId="{5E33602A-A6A0-4D4B-9E27-7581462ABE6C}">
      <dgm:prSet/>
      <dgm:spPr/>
      <dgm:t>
        <a:bodyPr/>
        <a:lstStyle/>
        <a:p>
          <a:endParaRPr lang="en-US"/>
        </a:p>
      </dgm:t>
    </dgm:pt>
    <dgm:pt modelId="{603B32FF-3384-4CB3-A5E3-BCA99ED473F9}" type="sibTrans" cxnId="{5E33602A-A6A0-4D4B-9E27-7581462ABE6C}">
      <dgm:prSet/>
      <dgm:spPr/>
      <dgm:t>
        <a:bodyPr/>
        <a:lstStyle/>
        <a:p>
          <a:endParaRPr lang="en-US"/>
        </a:p>
      </dgm:t>
    </dgm:pt>
    <dgm:pt modelId="{0754CA9F-A097-49B6-919B-8C66A1CFB2E9}">
      <dgm:prSet/>
      <dgm:spPr/>
      <dgm:t>
        <a:bodyPr/>
        <a:lstStyle/>
        <a:p>
          <a:r>
            <a:rPr lang="en-US" b="1" dirty="0"/>
            <a:t>U</a:t>
          </a:r>
          <a:r>
            <a:rPr lang="en-US" dirty="0"/>
            <a:t>tilization, i.e. CPU usage, storage usage</a:t>
          </a:r>
        </a:p>
      </dgm:t>
    </dgm:pt>
    <dgm:pt modelId="{9B0A03EB-0255-409C-B0F6-190CEC6D2412}" type="parTrans" cxnId="{F085CEF8-8013-4C52-8E38-1D2DCA92E159}">
      <dgm:prSet/>
      <dgm:spPr/>
      <dgm:t>
        <a:bodyPr/>
        <a:lstStyle/>
        <a:p>
          <a:endParaRPr lang="en-US"/>
        </a:p>
      </dgm:t>
    </dgm:pt>
    <dgm:pt modelId="{C54E3A0A-ACDA-4FDD-90B1-A5366CE36586}" type="sibTrans" cxnId="{F085CEF8-8013-4C52-8E38-1D2DCA92E159}">
      <dgm:prSet/>
      <dgm:spPr/>
      <dgm:t>
        <a:bodyPr/>
        <a:lstStyle/>
        <a:p>
          <a:endParaRPr lang="en-US"/>
        </a:p>
      </dgm:t>
    </dgm:pt>
    <dgm:pt modelId="{4461AFCA-C1FD-4A3E-A58D-3BCC7B0AC638}">
      <dgm:prSet/>
      <dgm:spPr/>
      <dgm:t>
        <a:bodyPr/>
        <a:lstStyle/>
        <a:p>
          <a:r>
            <a:rPr lang="en-US" b="1" dirty="0"/>
            <a:t>S</a:t>
          </a:r>
          <a:r>
            <a:rPr lang="en-US" dirty="0"/>
            <a:t>aturation, i.e. network queue length</a:t>
          </a:r>
        </a:p>
      </dgm:t>
    </dgm:pt>
    <dgm:pt modelId="{7F75515E-CC22-4567-A1D5-0AB7BF7DC308}" type="parTrans" cxnId="{7D519F10-062E-4793-85EF-A9D5047C4680}">
      <dgm:prSet/>
      <dgm:spPr/>
      <dgm:t>
        <a:bodyPr/>
        <a:lstStyle/>
        <a:p>
          <a:endParaRPr lang="en-US"/>
        </a:p>
      </dgm:t>
    </dgm:pt>
    <dgm:pt modelId="{CB1FACE7-F72E-473C-B3E6-3E006D000172}" type="sibTrans" cxnId="{7D519F10-062E-4793-85EF-A9D5047C4680}">
      <dgm:prSet/>
      <dgm:spPr/>
      <dgm:t>
        <a:bodyPr/>
        <a:lstStyle/>
        <a:p>
          <a:endParaRPr lang="en-US"/>
        </a:p>
      </dgm:t>
    </dgm:pt>
    <dgm:pt modelId="{04683123-0288-4FBA-B037-72B964E22119}">
      <dgm:prSet/>
      <dgm:spPr/>
      <dgm:t>
        <a:bodyPr/>
        <a:lstStyle/>
        <a:p>
          <a:r>
            <a:rPr lang="en-US" b="1" dirty="0"/>
            <a:t>E</a:t>
          </a:r>
          <a:r>
            <a:rPr lang="en-US" dirty="0"/>
            <a:t>rrors, i.e. disk write error </a:t>
          </a:r>
        </a:p>
      </dgm:t>
    </dgm:pt>
    <dgm:pt modelId="{021C16E8-7D41-4506-BB89-FEA0275A9062}" type="parTrans" cxnId="{BA40058A-1C8D-4AA7-9810-4F2C5D372411}">
      <dgm:prSet/>
      <dgm:spPr/>
      <dgm:t>
        <a:bodyPr/>
        <a:lstStyle/>
        <a:p>
          <a:endParaRPr lang="en-US"/>
        </a:p>
      </dgm:t>
    </dgm:pt>
    <dgm:pt modelId="{793A6159-6813-4126-9272-26DBFE3A3E03}" type="sibTrans" cxnId="{BA40058A-1C8D-4AA7-9810-4F2C5D372411}">
      <dgm:prSet/>
      <dgm:spPr/>
      <dgm:t>
        <a:bodyPr/>
        <a:lstStyle/>
        <a:p>
          <a:endParaRPr lang="en-US"/>
        </a:p>
      </dgm:t>
    </dgm:pt>
    <dgm:pt modelId="{A67DED13-6A56-47B8-AE7B-5019A7024794}" type="pres">
      <dgm:prSet presAssocID="{2FEFC5CB-5BFF-4BF1-8E47-C9932CBB946C}" presName="linear" presStyleCnt="0">
        <dgm:presLayoutVars>
          <dgm:dir/>
          <dgm:animLvl val="lvl"/>
          <dgm:resizeHandles val="exact"/>
        </dgm:presLayoutVars>
      </dgm:prSet>
      <dgm:spPr/>
    </dgm:pt>
    <dgm:pt modelId="{349E7285-5CE2-4CFC-86F6-EDE0A3E5CFD0}" type="pres">
      <dgm:prSet presAssocID="{ECEB7F77-062C-40A8-BE83-F047B2531540}" presName="parentLin" presStyleCnt="0"/>
      <dgm:spPr/>
    </dgm:pt>
    <dgm:pt modelId="{E1E65F77-0365-4384-BA51-A2A0C4A5AF11}" type="pres">
      <dgm:prSet presAssocID="{ECEB7F77-062C-40A8-BE83-F047B2531540}" presName="parentLeftMargin" presStyleLbl="node1" presStyleIdx="0" presStyleCnt="1"/>
      <dgm:spPr/>
    </dgm:pt>
    <dgm:pt modelId="{96240CC1-B948-47CB-8B04-AD12F6042850}" type="pres">
      <dgm:prSet presAssocID="{ECEB7F77-062C-40A8-BE83-F047B2531540}" presName="parentText" presStyleLbl="node1" presStyleIdx="0" presStyleCnt="1">
        <dgm:presLayoutVars>
          <dgm:chMax val="0"/>
          <dgm:bulletEnabled val="1"/>
        </dgm:presLayoutVars>
      </dgm:prSet>
      <dgm:spPr/>
    </dgm:pt>
    <dgm:pt modelId="{EE945950-5BCA-4410-8628-34D7686B00BC}" type="pres">
      <dgm:prSet presAssocID="{ECEB7F77-062C-40A8-BE83-F047B2531540}" presName="negativeSpace" presStyleCnt="0"/>
      <dgm:spPr/>
    </dgm:pt>
    <dgm:pt modelId="{5D49633F-13CE-41F2-812A-B9FB1E6AB8FF}" type="pres">
      <dgm:prSet presAssocID="{ECEB7F77-062C-40A8-BE83-F047B2531540}" presName="childText" presStyleLbl="conFgAcc1" presStyleIdx="0" presStyleCnt="1">
        <dgm:presLayoutVars>
          <dgm:bulletEnabled val="1"/>
        </dgm:presLayoutVars>
      </dgm:prSet>
      <dgm:spPr/>
    </dgm:pt>
  </dgm:ptLst>
  <dgm:cxnLst>
    <dgm:cxn modelId="{55067D01-311B-4AC9-B0AC-C3CBDF2CB517}" type="presOf" srcId="{A222C7A2-5005-419E-AC5D-FF26D23F2C23}" destId="{5D49633F-13CE-41F2-812A-B9FB1E6AB8FF}" srcOrd="0" destOrd="1" presId="urn:microsoft.com/office/officeart/2005/8/layout/list1"/>
    <dgm:cxn modelId="{16B73207-4DE4-4941-892F-B7588633535A}" type="presOf" srcId="{4461AFCA-C1FD-4A3E-A58D-3BCC7B0AC638}" destId="{5D49633F-13CE-41F2-812A-B9FB1E6AB8FF}" srcOrd="0" destOrd="10" presId="urn:microsoft.com/office/officeart/2005/8/layout/list1"/>
    <dgm:cxn modelId="{1DD5370D-878B-45F8-AE6D-DA66BC581DB3}" srcId="{ECEB7F77-062C-40A8-BE83-F047B2531540}" destId="{3B6F8884-6474-4666-97DF-8617ADBD465D}" srcOrd="0" destOrd="0" parTransId="{F12ADE30-9BE4-4EE2-AFA6-A09BA5E936AC}" sibTransId="{4D88D8B4-25C6-4C8B-8B8C-309430B7DDB0}"/>
    <dgm:cxn modelId="{F9F1A30D-39A5-4A0E-BCF3-D0D7DA398093}" type="presOf" srcId="{62BE2AE8-39B9-4277-89CE-7AD01756434C}" destId="{5D49633F-13CE-41F2-812A-B9FB1E6AB8FF}" srcOrd="0" destOrd="8" presId="urn:microsoft.com/office/officeart/2005/8/layout/list1"/>
    <dgm:cxn modelId="{C7E94A0E-F59E-4797-B3AB-4ED055835FE3}" srcId="{5622B7F9-7D57-46D7-B824-B0289C172C6E}" destId="{FB9E12A2-6A60-4D7B-8175-C9F7F7E008C4}" srcOrd="2" destOrd="0" parTransId="{DADC7032-94E8-46BF-9E70-A5E101C6409F}" sibTransId="{CA73FC0A-C5DD-43FC-85B1-1E0959FB899B}"/>
    <dgm:cxn modelId="{50827B0E-06DC-4083-BC84-359F6E3C7538}" type="presOf" srcId="{2FEFC5CB-5BFF-4BF1-8E47-C9932CBB946C}" destId="{A67DED13-6A56-47B8-AE7B-5019A7024794}" srcOrd="0" destOrd="0" presId="urn:microsoft.com/office/officeart/2005/8/layout/list1"/>
    <dgm:cxn modelId="{7D519F10-062E-4793-85EF-A9D5047C4680}" srcId="{62BE2AE8-39B9-4277-89CE-7AD01756434C}" destId="{4461AFCA-C1FD-4A3E-A58D-3BCC7B0AC638}" srcOrd="1" destOrd="0" parTransId="{7F75515E-CC22-4567-A1D5-0AB7BF7DC308}" sibTransId="{CB1FACE7-F72E-473C-B3E6-3E006D000172}"/>
    <dgm:cxn modelId="{1E132520-D217-4E3B-A107-F4CF2A8DC590}" type="presOf" srcId="{DF6961E1-DC74-4D38-9637-86BA5DE6DCB4}" destId="{5D49633F-13CE-41F2-812A-B9FB1E6AB8FF}" srcOrd="0" destOrd="3" presId="urn:microsoft.com/office/officeart/2005/8/layout/list1"/>
    <dgm:cxn modelId="{5E33602A-A6A0-4D4B-9E27-7581462ABE6C}" srcId="{ECEB7F77-062C-40A8-BE83-F047B2531540}" destId="{62BE2AE8-39B9-4277-89CE-7AD01756434C}" srcOrd="2" destOrd="0" parTransId="{1463C613-9EB1-4D15-8C6A-DC4C1C86E40A}" sibTransId="{603B32FF-3384-4CB3-A5E3-BCA99ED473F9}"/>
    <dgm:cxn modelId="{708A182C-E21F-4503-81EA-202F261361D6}" type="presOf" srcId="{DBD7EAB3-F308-452D-AC0D-10BF5251EFAB}" destId="{5D49633F-13CE-41F2-812A-B9FB1E6AB8FF}" srcOrd="0" destOrd="5" presId="urn:microsoft.com/office/officeart/2005/8/layout/list1"/>
    <dgm:cxn modelId="{1468BB37-0DA1-43F4-84D3-A77B4EC86DCB}" srcId="{3B6F8884-6474-4666-97DF-8617ADBD465D}" destId="{A222C7A2-5005-419E-AC5D-FF26D23F2C23}" srcOrd="0" destOrd="0" parTransId="{1929F780-D2EC-4877-A760-3C66547E2CBB}" sibTransId="{9A5FA2ED-B19E-40DE-A9A4-116885A65199}"/>
    <dgm:cxn modelId="{6DC51561-823F-4394-B005-9A1B2D973259}" type="presOf" srcId="{ECEB7F77-062C-40A8-BE83-F047B2531540}" destId="{E1E65F77-0365-4384-BA51-A2A0C4A5AF11}" srcOrd="0" destOrd="0" presId="urn:microsoft.com/office/officeart/2005/8/layout/list1"/>
    <dgm:cxn modelId="{2584A143-2388-41D6-A96C-AC249F925121}" type="presOf" srcId="{1C789A7C-0E66-4715-9CBE-CF316FA1FA29}" destId="{5D49633F-13CE-41F2-812A-B9FB1E6AB8FF}" srcOrd="0" destOrd="2" presId="urn:microsoft.com/office/officeart/2005/8/layout/list1"/>
    <dgm:cxn modelId="{2F54346A-948D-4C32-98AA-6EADE237C097}" type="presOf" srcId="{FB9E12A2-6A60-4D7B-8175-C9F7F7E008C4}" destId="{5D49633F-13CE-41F2-812A-B9FB1E6AB8FF}" srcOrd="0" destOrd="7" presId="urn:microsoft.com/office/officeart/2005/8/layout/list1"/>
    <dgm:cxn modelId="{72E56E4E-421E-4383-BAEC-6B867C43A918}" type="presOf" srcId="{3B6F8884-6474-4666-97DF-8617ADBD465D}" destId="{5D49633F-13CE-41F2-812A-B9FB1E6AB8FF}" srcOrd="0" destOrd="0" presId="urn:microsoft.com/office/officeart/2005/8/layout/list1"/>
    <dgm:cxn modelId="{BA40058A-1C8D-4AA7-9810-4F2C5D372411}" srcId="{62BE2AE8-39B9-4277-89CE-7AD01756434C}" destId="{04683123-0288-4FBA-B037-72B964E22119}" srcOrd="2" destOrd="0" parTransId="{021C16E8-7D41-4506-BB89-FEA0275A9062}" sibTransId="{793A6159-6813-4126-9272-26DBFE3A3E03}"/>
    <dgm:cxn modelId="{510BD68B-6F5C-4EA5-8F31-725E573E9C7C}" srcId="{3B6F8884-6474-4666-97DF-8617ADBD465D}" destId="{1C789A7C-0E66-4715-9CBE-CF316FA1FA29}" srcOrd="1" destOrd="0" parTransId="{765C011A-11F4-462B-8ED7-75F313D73C69}" sibTransId="{1B037D82-D095-4493-A9FB-00D11BAD9A2F}"/>
    <dgm:cxn modelId="{12EC1090-F0E5-4919-9F91-A7FC1B3C910B}" srcId="{3B6F8884-6474-4666-97DF-8617ADBD465D}" destId="{DF6961E1-DC74-4D38-9637-86BA5DE6DCB4}" srcOrd="2" destOrd="0" parTransId="{71F318F9-088E-4AF9-891D-6D0ECB33CC9B}" sibTransId="{AA168050-F07B-4D42-9D4A-6716DCB6E2C5}"/>
    <dgm:cxn modelId="{C067AA9F-5870-48A1-9BB9-8801B25BA999}" srcId="{5622B7F9-7D57-46D7-B824-B0289C172C6E}" destId="{DBD7EAB3-F308-452D-AC0D-10BF5251EFAB}" srcOrd="0" destOrd="0" parTransId="{EEC2A5E1-A958-49BA-8F08-B2ECED2A3986}" sibTransId="{18F688BB-8A43-47B3-AE1E-2CC61FDA8FC7}"/>
    <dgm:cxn modelId="{7F1F13A1-84D5-4839-ACF1-D285577FBA04}" type="presOf" srcId="{ECEB7F77-062C-40A8-BE83-F047B2531540}" destId="{96240CC1-B948-47CB-8B04-AD12F6042850}" srcOrd="1" destOrd="0" presId="urn:microsoft.com/office/officeart/2005/8/layout/list1"/>
    <dgm:cxn modelId="{01376CB4-EE7A-4B21-B0CE-AB3541087316}" type="presOf" srcId="{64C4EE14-D4CA-4DA3-A21A-89D23433A3F8}" destId="{5D49633F-13CE-41F2-812A-B9FB1E6AB8FF}" srcOrd="0" destOrd="6" presId="urn:microsoft.com/office/officeart/2005/8/layout/list1"/>
    <dgm:cxn modelId="{590276BB-57AB-4FF2-AE79-F0989C6A111E}" type="presOf" srcId="{0754CA9F-A097-49B6-919B-8C66A1CFB2E9}" destId="{5D49633F-13CE-41F2-812A-B9FB1E6AB8FF}" srcOrd="0" destOrd="9" presId="urn:microsoft.com/office/officeart/2005/8/layout/list1"/>
    <dgm:cxn modelId="{F92F57C0-0DC8-4229-9077-F087844000C3}" srcId="{5622B7F9-7D57-46D7-B824-B0289C172C6E}" destId="{64C4EE14-D4CA-4DA3-A21A-89D23433A3F8}" srcOrd="1" destOrd="0" parTransId="{A83795CB-3DB8-4969-824C-074AD62EDCA0}" sibTransId="{93AE892C-0C31-4647-86ED-B23209CFADC7}"/>
    <dgm:cxn modelId="{3E4C4BCE-0719-4D09-9C2F-963A4A82CDD4}" srcId="{ECEB7F77-062C-40A8-BE83-F047B2531540}" destId="{5622B7F9-7D57-46D7-B824-B0289C172C6E}" srcOrd="1" destOrd="0" parTransId="{423F5065-3423-4385-B6E9-74261CE22CFD}" sibTransId="{5D4EF205-EEAD-49CB-B19D-68BDC885282A}"/>
    <dgm:cxn modelId="{4A67E6D7-051B-42E8-9D03-27A7130AB5DB}" type="presOf" srcId="{5622B7F9-7D57-46D7-B824-B0289C172C6E}" destId="{5D49633F-13CE-41F2-812A-B9FB1E6AB8FF}" srcOrd="0" destOrd="4" presId="urn:microsoft.com/office/officeart/2005/8/layout/list1"/>
    <dgm:cxn modelId="{0D026CEA-07E1-4C54-9A2F-97626E2A4A0C}" type="presOf" srcId="{04683123-0288-4FBA-B037-72B964E22119}" destId="{5D49633F-13CE-41F2-812A-B9FB1E6AB8FF}" srcOrd="0" destOrd="11" presId="urn:microsoft.com/office/officeart/2005/8/layout/list1"/>
    <dgm:cxn modelId="{A32698EF-8486-42C0-BDDB-1D33781FC369}" srcId="{2FEFC5CB-5BFF-4BF1-8E47-C9932CBB946C}" destId="{ECEB7F77-062C-40A8-BE83-F047B2531540}" srcOrd="0" destOrd="0" parTransId="{529B4AC0-6ABF-43CE-AAD7-744D8EF35889}" sibTransId="{6A8825EA-912C-4A38-804A-583C443ADFB9}"/>
    <dgm:cxn modelId="{F085CEF8-8013-4C52-8E38-1D2DCA92E159}" srcId="{62BE2AE8-39B9-4277-89CE-7AD01756434C}" destId="{0754CA9F-A097-49B6-919B-8C66A1CFB2E9}" srcOrd="0" destOrd="0" parTransId="{9B0A03EB-0255-409C-B0F6-190CEC6D2412}" sibTransId="{C54E3A0A-ACDA-4FDD-90B1-A5366CE36586}"/>
    <dgm:cxn modelId="{D8730878-2E5D-4893-8DDB-35E8FD830E79}" type="presParOf" srcId="{A67DED13-6A56-47B8-AE7B-5019A7024794}" destId="{349E7285-5CE2-4CFC-86F6-EDE0A3E5CFD0}" srcOrd="0" destOrd="0" presId="urn:microsoft.com/office/officeart/2005/8/layout/list1"/>
    <dgm:cxn modelId="{2A785180-50C0-4ABB-8BA6-B0AFF8244DCB}" type="presParOf" srcId="{349E7285-5CE2-4CFC-86F6-EDE0A3E5CFD0}" destId="{E1E65F77-0365-4384-BA51-A2A0C4A5AF11}" srcOrd="0" destOrd="0" presId="urn:microsoft.com/office/officeart/2005/8/layout/list1"/>
    <dgm:cxn modelId="{91ED745C-ABAE-4DDE-A906-54806C8AFFC5}" type="presParOf" srcId="{349E7285-5CE2-4CFC-86F6-EDE0A3E5CFD0}" destId="{96240CC1-B948-47CB-8B04-AD12F6042850}" srcOrd="1" destOrd="0" presId="urn:microsoft.com/office/officeart/2005/8/layout/list1"/>
    <dgm:cxn modelId="{10974CF1-91AE-45AF-9FCF-0FA74673AFA9}" type="presParOf" srcId="{A67DED13-6A56-47B8-AE7B-5019A7024794}" destId="{EE945950-5BCA-4410-8628-34D7686B00BC}" srcOrd="1" destOrd="0" presId="urn:microsoft.com/office/officeart/2005/8/layout/list1"/>
    <dgm:cxn modelId="{1EBBD0C1-1EF7-404C-95CD-EFB285240B43}" type="presParOf" srcId="{A67DED13-6A56-47B8-AE7B-5019A7024794}" destId="{5D49633F-13CE-41F2-812A-B9FB1E6AB8F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BBA787-CB81-4C22-9C29-6B4D66A5705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4CD01C-EE16-4F34-B63B-4754B8242340}">
      <dgm:prSet/>
      <dgm:spPr/>
      <dgm:t>
        <a:bodyPr/>
        <a:lstStyle/>
        <a:p>
          <a:pPr>
            <a:defRPr b="1"/>
          </a:pPr>
          <a:r>
            <a:rPr lang="en-US"/>
            <a:t>Push Method:</a:t>
          </a:r>
        </a:p>
      </dgm:t>
    </dgm:pt>
    <dgm:pt modelId="{3F4BC263-E0B6-4E6E-BDA7-95D42CA69ECC}" type="parTrans" cxnId="{67DC65F6-7D3A-43DA-B6C7-A685828BDC49}">
      <dgm:prSet/>
      <dgm:spPr/>
      <dgm:t>
        <a:bodyPr/>
        <a:lstStyle/>
        <a:p>
          <a:endParaRPr lang="en-US"/>
        </a:p>
      </dgm:t>
    </dgm:pt>
    <dgm:pt modelId="{8A5953D6-B2C2-4B62-9187-0634BCD87089}" type="sibTrans" cxnId="{67DC65F6-7D3A-43DA-B6C7-A685828BDC49}">
      <dgm:prSet/>
      <dgm:spPr/>
      <dgm:t>
        <a:bodyPr/>
        <a:lstStyle/>
        <a:p>
          <a:endParaRPr lang="en-US"/>
        </a:p>
      </dgm:t>
    </dgm:pt>
    <dgm:pt modelId="{A586D592-E733-4351-B973-388440952D2C}">
      <dgm:prSet/>
      <dgm:spPr/>
      <dgm:t>
        <a:bodyPr/>
        <a:lstStyle/>
        <a:p>
          <a:r>
            <a:rPr lang="en-US"/>
            <a:t>Applications send the metrics to an endpoint via TCP, UDP, or HTTP.</a:t>
          </a:r>
        </a:p>
      </dgm:t>
    </dgm:pt>
    <dgm:pt modelId="{4153C0E9-5E2A-47FE-8698-AE25AA16B867}" type="parTrans" cxnId="{1498FE68-3BD9-4EE4-A13A-1CDFBA716F56}">
      <dgm:prSet/>
      <dgm:spPr/>
      <dgm:t>
        <a:bodyPr/>
        <a:lstStyle/>
        <a:p>
          <a:endParaRPr lang="en-US"/>
        </a:p>
      </dgm:t>
    </dgm:pt>
    <dgm:pt modelId="{E7BF9F3A-9380-4E2B-B8EF-E36C83D1A264}" type="sibTrans" cxnId="{1498FE68-3BD9-4EE4-A13A-1CDFBA716F56}">
      <dgm:prSet/>
      <dgm:spPr/>
      <dgm:t>
        <a:bodyPr/>
        <a:lstStyle/>
        <a:p>
          <a:endParaRPr lang="en-US"/>
        </a:p>
      </dgm:t>
    </dgm:pt>
    <dgm:pt modelId="{E9355A4B-158D-484D-B7D5-012696BECDA8}">
      <dgm:prSet/>
      <dgm:spPr/>
      <dgm:t>
        <a:bodyPr/>
        <a:lstStyle/>
        <a:p>
          <a:pPr>
            <a:defRPr b="1"/>
          </a:pPr>
          <a:r>
            <a:rPr lang="en-US"/>
            <a:t>Scrape Method:</a:t>
          </a:r>
        </a:p>
      </dgm:t>
    </dgm:pt>
    <dgm:pt modelId="{B56D566A-7EEE-4DCA-94E1-8F9B0BD7BCD2}" type="parTrans" cxnId="{FD72C109-7833-47E7-943E-97789C23903B}">
      <dgm:prSet/>
      <dgm:spPr/>
      <dgm:t>
        <a:bodyPr/>
        <a:lstStyle/>
        <a:p>
          <a:endParaRPr lang="en-US"/>
        </a:p>
      </dgm:t>
    </dgm:pt>
    <dgm:pt modelId="{56C267F1-2DA2-4245-A39C-8DC742BF6EB0}" type="sibTrans" cxnId="{FD72C109-7833-47E7-943E-97789C23903B}">
      <dgm:prSet/>
      <dgm:spPr/>
      <dgm:t>
        <a:bodyPr/>
        <a:lstStyle/>
        <a:p>
          <a:endParaRPr lang="en-US"/>
        </a:p>
      </dgm:t>
    </dgm:pt>
    <dgm:pt modelId="{4F447B27-00A8-4706-97A8-3E794310339D}">
      <dgm:prSet/>
      <dgm:spPr/>
      <dgm:t>
        <a:bodyPr/>
        <a:lstStyle/>
        <a:p>
          <a:r>
            <a:rPr lang="en-ID"/>
            <a:t>Application provide APIs for the time series database to read the metrics.</a:t>
          </a:r>
          <a:endParaRPr lang="en-US"/>
        </a:p>
      </dgm:t>
    </dgm:pt>
    <dgm:pt modelId="{E6697753-6B22-4829-9F40-D875E52BE3EB}" type="parTrans" cxnId="{3E73A487-8F56-4BCA-8644-9173593E680A}">
      <dgm:prSet/>
      <dgm:spPr/>
      <dgm:t>
        <a:bodyPr/>
        <a:lstStyle/>
        <a:p>
          <a:endParaRPr lang="en-US"/>
        </a:p>
      </dgm:t>
    </dgm:pt>
    <dgm:pt modelId="{EC19CFD7-F370-4F6A-8CCB-CB33BA4A47C3}" type="sibTrans" cxnId="{3E73A487-8F56-4BCA-8644-9173593E680A}">
      <dgm:prSet/>
      <dgm:spPr/>
      <dgm:t>
        <a:bodyPr/>
        <a:lstStyle/>
        <a:p>
          <a:endParaRPr lang="en-US"/>
        </a:p>
      </dgm:t>
    </dgm:pt>
    <dgm:pt modelId="{34C631C8-4465-4FF3-89CB-4588D678F881}" type="pres">
      <dgm:prSet presAssocID="{9FBBA787-CB81-4C22-9C29-6B4D66A5705A}" presName="root" presStyleCnt="0">
        <dgm:presLayoutVars>
          <dgm:dir/>
          <dgm:resizeHandles val="exact"/>
        </dgm:presLayoutVars>
      </dgm:prSet>
      <dgm:spPr/>
    </dgm:pt>
    <dgm:pt modelId="{2ECCE6F2-728E-4724-BD9D-676A38630D38}" type="pres">
      <dgm:prSet presAssocID="{0E4CD01C-EE16-4F34-B63B-4754B8242340}" presName="compNode" presStyleCnt="0"/>
      <dgm:spPr/>
    </dgm:pt>
    <dgm:pt modelId="{40FB4573-7332-4098-B123-67FA3A57E885}" type="pres">
      <dgm:prSet presAssocID="{0E4CD01C-EE16-4F34-B63B-4754B82423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43757A3-281E-4FF7-90CA-44240BBD8FE6}" type="pres">
      <dgm:prSet presAssocID="{0E4CD01C-EE16-4F34-B63B-4754B8242340}" presName="iconSpace" presStyleCnt="0"/>
      <dgm:spPr/>
    </dgm:pt>
    <dgm:pt modelId="{A1465681-5D71-459E-8421-154B7E6E61AC}" type="pres">
      <dgm:prSet presAssocID="{0E4CD01C-EE16-4F34-B63B-4754B8242340}" presName="parTx" presStyleLbl="revTx" presStyleIdx="0" presStyleCnt="4">
        <dgm:presLayoutVars>
          <dgm:chMax val="0"/>
          <dgm:chPref val="0"/>
        </dgm:presLayoutVars>
      </dgm:prSet>
      <dgm:spPr/>
    </dgm:pt>
    <dgm:pt modelId="{B105BF98-1014-46AE-A88B-12B6B38B7C41}" type="pres">
      <dgm:prSet presAssocID="{0E4CD01C-EE16-4F34-B63B-4754B8242340}" presName="txSpace" presStyleCnt="0"/>
      <dgm:spPr/>
    </dgm:pt>
    <dgm:pt modelId="{FAE9B28E-180E-402A-A345-928D2B21992D}" type="pres">
      <dgm:prSet presAssocID="{0E4CD01C-EE16-4F34-B63B-4754B8242340}" presName="desTx" presStyleLbl="revTx" presStyleIdx="1" presStyleCnt="4">
        <dgm:presLayoutVars/>
      </dgm:prSet>
      <dgm:spPr/>
    </dgm:pt>
    <dgm:pt modelId="{3E9FC2E9-2414-4F72-98FC-26959F464455}" type="pres">
      <dgm:prSet presAssocID="{8A5953D6-B2C2-4B62-9187-0634BCD87089}" presName="sibTrans" presStyleCnt="0"/>
      <dgm:spPr/>
    </dgm:pt>
    <dgm:pt modelId="{2951490B-E4FC-404C-A6C8-A36544FA95C8}" type="pres">
      <dgm:prSet presAssocID="{E9355A4B-158D-484D-B7D5-012696BECDA8}" presName="compNode" presStyleCnt="0"/>
      <dgm:spPr/>
    </dgm:pt>
    <dgm:pt modelId="{A75DC910-D16E-4DC6-97DB-E2E5882462FA}" type="pres">
      <dgm:prSet presAssocID="{E9355A4B-158D-484D-B7D5-012696BECDA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C7F667F-3AA3-486C-96E0-3BD369170D4E}" type="pres">
      <dgm:prSet presAssocID="{E9355A4B-158D-484D-B7D5-012696BECDA8}" presName="iconSpace" presStyleCnt="0"/>
      <dgm:spPr/>
    </dgm:pt>
    <dgm:pt modelId="{B48E730C-9357-495F-AB7F-9AEFB5C42C70}" type="pres">
      <dgm:prSet presAssocID="{E9355A4B-158D-484D-B7D5-012696BECDA8}" presName="parTx" presStyleLbl="revTx" presStyleIdx="2" presStyleCnt="4">
        <dgm:presLayoutVars>
          <dgm:chMax val="0"/>
          <dgm:chPref val="0"/>
        </dgm:presLayoutVars>
      </dgm:prSet>
      <dgm:spPr/>
    </dgm:pt>
    <dgm:pt modelId="{6F492801-7C1E-4EEE-82A8-25050294E161}" type="pres">
      <dgm:prSet presAssocID="{E9355A4B-158D-484D-B7D5-012696BECDA8}" presName="txSpace" presStyleCnt="0"/>
      <dgm:spPr/>
    </dgm:pt>
    <dgm:pt modelId="{D1FF3511-9084-4657-BA78-0DE2A0AB1AB0}" type="pres">
      <dgm:prSet presAssocID="{E9355A4B-158D-484D-B7D5-012696BECDA8}" presName="desTx" presStyleLbl="revTx" presStyleIdx="3" presStyleCnt="4">
        <dgm:presLayoutVars/>
      </dgm:prSet>
      <dgm:spPr/>
    </dgm:pt>
  </dgm:ptLst>
  <dgm:cxnLst>
    <dgm:cxn modelId="{FD72C109-7833-47E7-943E-97789C23903B}" srcId="{9FBBA787-CB81-4C22-9C29-6B4D66A5705A}" destId="{E9355A4B-158D-484D-B7D5-012696BECDA8}" srcOrd="1" destOrd="0" parTransId="{B56D566A-7EEE-4DCA-94E1-8F9B0BD7BCD2}" sibTransId="{56C267F1-2DA2-4245-A39C-8DC742BF6EB0}"/>
    <dgm:cxn modelId="{1498FE68-3BD9-4EE4-A13A-1CDFBA716F56}" srcId="{0E4CD01C-EE16-4F34-B63B-4754B8242340}" destId="{A586D592-E733-4351-B973-388440952D2C}" srcOrd="0" destOrd="0" parTransId="{4153C0E9-5E2A-47FE-8698-AE25AA16B867}" sibTransId="{E7BF9F3A-9380-4E2B-B8EF-E36C83D1A264}"/>
    <dgm:cxn modelId="{45F7464B-7C7D-4E94-ADED-3AD0F327988A}" type="presOf" srcId="{E9355A4B-158D-484D-B7D5-012696BECDA8}" destId="{B48E730C-9357-495F-AB7F-9AEFB5C42C70}" srcOrd="0" destOrd="0" presId="urn:microsoft.com/office/officeart/2018/2/layout/IconLabelDescriptionList"/>
    <dgm:cxn modelId="{3E73A487-8F56-4BCA-8644-9173593E680A}" srcId="{E9355A4B-158D-484D-B7D5-012696BECDA8}" destId="{4F447B27-00A8-4706-97A8-3E794310339D}" srcOrd="0" destOrd="0" parTransId="{E6697753-6B22-4829-9F40-D875E52BE3EB}" sibTransId="{EC19CFD7-F370-4F6A-8CCB-CB33BA4A47C3}"/>
    <dgm:cxn modelId="{307B7FB0-51E5-4FA8-9BC9-C3ABD7BD9DDE}" type="presOf" srcId="{0E4CD01C-EE16-4F34-B63B-4754B8242340}" destId="{A1465681-5D71-459E-8421-154B7E6E61AC}" srcOrd="0" destOrd="0" presId="urn:microsoft.com/office/officeart/2018/2/layout/IconLabelDescriptionList"/>
    <dgm:cxn modelId="{F0800ECC-3DC2-44FA-9A96-F2EC9B8D7ED9}" type="presOf" srcId="{4F447B27-00A8-4706-97A8-3E794310339D}" destId="{D1FF3511-9084-4657-BA78-0DE2A0AB1AB0}" srcOrd="0" destOrd="0" presId="urn:microsoft.com/office/officeart/2018/2/layout/IconLabelDescriptionList"/>
    <dgm:cxn modelId="{8D57CAD3-0E24-4692-AE34-4D875A88BC87}" type="presOf" srcId="{9FBBA787-CB81-4C22-9C29-6B4D66A5705A}" destId="{34C631C8-4465-4FF3-89CB-4588D678F881}" srcOrd="0" destOrd="0" presId="urn:microsoft.com/office/officeart/2018/2/layout/IconLabelDescriptionList"/>
    <dgm:cxn modelId="{19A80DEA-B28A-41D4-981C-5161EC466394}" type="presOf" srcId="{A586D592-E733-4351-B973-388440952D2C}" destId="{FAE9B28E-180E-402A-A345-928D2B21992D}" srcOrd="0" destOrd="0" presId="urn:microsoft.com/office/officeart/2018/2/layout/IconLabelDescriptionList"/>
    <dgm:cxn modelId="{67DC65F6-7D3A-43DA-B6C7-A685828BDC49}" srcId="{9FBBA787-CB81-4C22-9C29-6B4D66A5705A}" destId="{0E4CD01C-EE16-4F34-B63B-4754B8242340}" srcOrd="0" destOrd="0" parTransId="{3F4BC263-E0B6-4E6E-BDA7-95D42CA69ECC}" sibTransId="{8A5953D6-B2C2-4B62-9187-0634BCD87089}"/>
    <dgm:cxn modelId="{E65009E6-F998-4A2A-911B-9A872536756A}" type="presParOf" srcId="{34C631C8-4465-4FF3-89CB-4588D678F881}" destId="{2ECCE6F2-728E-4724-BD9D-676A38630D38}" srcOrd="0" destOrd="0" presId="urn:microsoft.com/office/officeart/2018/2/layout/IconLabelDescriptionList"/>
    <dgm:cxn modelId="{462F532E-C09E-474E-B94D-2A508701DFDB}" type="presParOf" srcId="{2ECCE6F2-728E-4724-BD9D-676A38630D38}" destId="{40FB4573-7332-4098-B123-67FA3A57E885}" srcOrd="0" destOrd="0" presId="urn:microsoft.com/office/officeart/2018/2/layout/IconLabelDescriptionList"/>
    <dgm:cxn modelId="{105F14D8-5F5A-4CF9-AAB5-2EE551937EAD}" type="presParOf" srcId="{2ECCE6F2-728E-4724-BD9D-676A38630D38}" destId="{D43757A3-281E-4FF7-90CA-44240BBD8FE6}" srcOrd="1" destOrd="0" presId="urn:microsoft.com/office/officeart/2018/2/layout/IconLabelDescriptionList"/>
    <dgm:cxn modelId="{6037F097-BFB5-4C96-B600-EB84297E0BB2}" type="presParOf" srcId="{2ECCE6F2-728E-4724-BD9D-676A38630D38}" destId="{A1465681-5D71-459E-8421-154B7E6E61AC}" srcOrd="2" destOrd="0" presId="urn:microsoft.com/office/officeart/2018/2/layout/IconLabelDescriptionList"/>
    <dgm:cxn modelId="{62159431-6EF0-4346-AD73-D1DEAA635590}" type="presParOf" srcId="{2ECCE6F2-728E-4724-BD9D-676A38630D38}" destId="{B105BF98-1014-46AE-A88B-12B6B38B7C41}" srcOrd="3" destOrd="0" presId="urn:microsoft.com/office/officeart/2018/2/layout/IconLabelDescriptionList"/>
    <dgm:cxn modelId="{9017D74F-66FC-4301-BF83-7A664CDF545D}" type="presParOf" srcId="{2ECCE6F2-728E-4724-BD9D-676A38630D38}" destId="{FAE9B28E-180E-402A-A345-928D2B21992D}" srcOrd="4" destOrd="0" presId="urn:microsoft.com/office/officeart/2018/2/layout/IconLabelDescriptionList"/>
    <dgm:cxn modelId="{F40EB038-F1F2-44CE-B318-6B7C70E50327}" type="presParOf" srcId="{34C631C8-4465-4FF3-89CB-4588D678F881}" destId="{3E9FC2E9-2414-4F72-98FC-26959F464455}" srcOrd="1" destOrd="0" presId="urn:microsoft.com/office/officeart/2018/2/layout/IconLabelDescriptionList"/>
    <dgm:cxn modelId="{6404E212-D3C5-463B-A32E-FB24EBF86579}" type="presParOf" srcId="{34C631C8-4465-4FF3-89CB-4588D678F881}" destId="{2951490B-E4FC-404C-A6C8-A36544FA95C8}" srcOrd="2" destOrd="0" presId="urn:microsoft.com/office/officeart/2018/2/layout/IconLabelDescriptionList"/>
    <dgm:cxn modelId="{73A40C5A-30C4-42A5-91AC-3B0C8F2507EB}" type="presParOf" srcId="{2951490B-E4FC-404C-A6C8-A36544FA95C8}" destId="{A75DC910-D16E-4DC6-97DB-E2E5882462FA}" srcOrd="0" destOrd="0" presId="urn:microsoft.com/office/officeart/2018/2/layout/IconLabelDescriptionList"/>
    <dgm:cxn modelId="{424BF8C4-AA3C-41A8-B32F-0D8769C03CF2}" type="presParOf" srcId="{2951490B-E4FC-404C-A6C8-A36544FA95C8}" destId="{5C7F667F-3AA3-486C-96E0-3BD369170D4E}" srcOrd="1" destOrd="0" presId="urn:microsoft.com/office/officeart/2018/2/layout/IconLabelDescriptionList"/>
    <dgm:cxn modelId="{4B2199AE-E4BE-4F5A-8A13-5636370BC00B}" type="presParOf" srcId="{2951490B-E4FC-404C-A6C8-A36544FA95C8}" destId="{B48E730C-9357-495F-AB7F-9AEFB5C42C70}" srcOrd="2" destOrd="0" presId="urn:microsoft.com/office/officeart/2018/2/layout/IconLabelDescriptionList"/>
    <dgm:cxn modelId="{1FDEB743-CAAF-44FD-A279-51074099BE5A}" type="presParOf" srcId="{2951490B-E4FC-404C-A6C8-A36544FA95C8}" destId="{6F492801-7C1E-4EEE-82A8-25050294E161}" srcOrd="3" destOrd="0" presId="urn:microsoft.com/office/officeart/2018/2/layout/IconLabelDescriptionList"/>
    <dgm:cxn modelId="{AAA8B178-B290-4C57-A100-D6B7F672E289}" type="presParOf" srcId="{2951490B-E4FC-404C-A6C8-A36544FA95C8}" destId="{D1FF3511-9084-4657-BA78-0DE2A0AB1AB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193E1-291E-49BC-A3A5-96582F42576D}">
      <dsp:nvSpPr>
        <dsp:cNvPr id="0" name=""/>
        <dsp:cNvSpPr/>
      </dsp:nvSpPr>
      <dsp:spPr>
        <a:xfrm>
          <a:off x="214" y="56449"/>
          <a:ext cx="2587823" cy="310538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5619" tIns="0" rIns="255619" bIns="330200" numCol="1" spcCol="1270" anchor="t" anchorCtr="0">
          <a:noAutofit/>
        </a:bodyPr>
        <a:lstStyle/>
        <a:p>
          <a:pPr marL="0" lvl="0" indent="0" algn="l" defTabSz="1155700">
            <a:lnSpc>
              <a:spcPct val="90000"/>
            </a:lnSpc>
            <a:spcBef>
              <a:spcPct val="0"/>
            </a:spcBef>
            <a:spcAft>
              <a:spcPct val="35000"/>
            </a:spcAft>
            <a:buNone/>
          </a:pPr>
          <a:r>
            <a:rPr lang="en-US" sz="2600" kern="1200" dirty="0"/>
            <a:t>Foundation of observability</a:t>
          </a:r>
        </a:p>
      </dsp:txBody>
      <dsp:txXfrm>
        <a:off x="214" y="1298605"/>
        <a:ext cx="2587823" cy="1863232"/>
      </dsp:txXfrm>
    </dsp:sp>
    <dsp:sp modelId="{EAF915FB-C0DD-47BB-8EFF-59615A95CEE7}">
      <dsp:nvSpPr>
        <dsp:cNvPr id="0" name=""/>
        <dsp:cNvSpPr/>
      </dsp:nvSpPr>
      <dsp:spPr>
        <a:xfrm>
          <a:off x="214" y="56449"/>
          <a:ext cx="2587823" cy="12421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5619" tIns="165100" rIns="255619"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214" y="56449"/>
        <a:ext cx="2587823" cy="1242155"/>
      </dsp:txXfrm>
    </dsp:sp>
    <dsp:sp modelId="{EAB3D5F7-BE49-49DC-9AD0-17C56EC29F57}">
      <dsp:nvSpPr>
        <dsp:cNvPr id="0" name=""/>
        <dsp:cNvSpPr/>
      </dsp:nvSpPr>
      <dsp:spPr>
        <a:xfrm>
          <a:off x="2795063" y="56449"/>
          <a:ext cx="2587823" cy="31053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5619" tIns="0" rIns="255619" bIns="330200" numCol="1" spcCol="1270" anchor="t" anchorCtr="0">
          <a:noAutofit/>
        </a:bodyPr>
        <a:lstStyle/>
        <a:p>
          <a:pPr marL="0" lvl="0" indent="0" algn="l" defTabSz="1155700">
            <a:lnSpc>
              <a:spcPct val="90000"/>
            </a:lnSpc>
            <a:spcBef>
              <a:spcPct val="0"/>
            </a:spcBef>
            <a:spcAft>
              <a:spcPct val="35000"/>
            </a:spcAft>
            <a:buNone/>
          </a:pPr>
          <a:r>
            <a:rPr lang="en-ID" sz="2600" kern="1200" dirty="0"/>
            <a:t>Method of metric collection</a:t>
          </a:r>
          <a:endParaRPr lang="en-US" sz="2600" kern="1200" dirty="0"/>
        </a:p>
      </dsp:txBody>
      <dsp:txXfrm>
        <a:off x="2795063" y="1298605"/>
        <a:ext cx="2587823" cy="1863232"/>
      </dsp:txXfrm>
    </dsp:sp>
    <dsp:sp modelId="{BAB51F98-5310-4298-BA17-C1E9F001C57B}">
      <dsp:nvSpPr>
        <dsp:cNvPr id="0" name=""/>
        <dsp:cNvSpPr/>
      </dsp:nvSpPr>
      <dsp:spPr>
        <a:xfrm>
          <a:off x="2795063" y="56449"/>
          <a:ext cx="2587823" cy="12421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5619" tIns="165100" rIns="255619"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795063" y="56449"/>
        <a:ext cx="2587823" cy="1242155"/>
      </dsp:txXfrm>
    </dsp:sp>
    <dsp:sp modelId="{ADF123A0-8D64-4D82-95CC-856DCE539A63}">
      <dsp:nvSpPr>
        <dsp:cNvPr id="0" name=""/>
        <dsp:cNvSpPr/>
      </dsp:nvSpPr>
      <dsp:spPr>
        <a:xfrm>
          <a:off x="5589912" y="56449"/>
          <a:ext cx="2587823" cy="310538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5619" tIns="0" rIns="255619" bIns="330200" numCol="1" spcCol="1270" anchor="t" anchorCtr="0">
          <a:noAutofit/>
        </a:bodyPr>
        <a:lstStyle/>
        <a:p>
          <a:pPr marL="0" lvl="0" indent="0" algn="l" defTabSz="1155700">
            <a:lnSpc>
              <a:spcPct val="90000"/>
            </a:lnSpc>
            <a:spcBef>
              <a:spcPct val="0"/>
            </a:spcBef>
            <a:spcAft>
              <a:spcPct val="35000"/>
            </a:spcAft>
            <a:buNone/>
          </a:pPr>
          <a:r>
            <a:rPr lang="en-ID" sz="2600" kern="1200" dirty="0"/>
            <a:t>Introduction to Prometheus</a:t>
          </a:r>
          <a:endParaRPr lang="en-US" sz="2600" kern="1200" dirty="0"/>
        </a:p>
      </dsp:txBody>
      <dsp:txXfrm>
        <a:off x="5589912" y="1298605"/>
        <a:ext cx="2587823" cy="1863232"/>
      </dsp:txXfrm>
    </dsp:sp>
    <dsp:sp modelId="{BA5410A6-C86E-42BD-A240-CF21FF69B31F}">
      <dsp:nvSpPr>
        <dsp:cNvPr id="0" name=""/>
        <dsp:cNvSpPr/>
      </dsp:nvSpPr>
      <dsp:spPr>
        <a:xfrm>
          <a:off x="5589912" y="56449"/>
          <a:ext cx="2587823" cy="12421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5619" tIns="165100" rIns="255619"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589912" y="56449"/>
        <a:ext cx="2587823" cy="1242155"/>
      </dsp:txXfrm>
    </dsp:sp>
    <dsp:sp modelId="{EF7432A6-F35F-4688-838E-65BC685FD7AC}">
      <dsp:nvSpPr>
        <dsp:cNvPr id="0" name=""/>
        <dsp:cNvSpPr/>
      </dsp:nvSpPr>
      <dsp:spPr>
        <a:xfrm>
          <a:off x="8384762" y="56449"/>
          <a:ext cx="2587823" cy="310538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5619" tIns="0" rIns="255619" bIns="330200" numCol="1" spcCol="1270" anchor="t" anchorCtr="0">
          <a:noAutofit/>
        </a:bodyPr>
        <a:lstStyle/>
        <a:p>
          <a:pPr marL="0" lvl="0" indent="0" algn="l" defTabSz="1155700">
            <a:lnSpc>
              <a:spcPct val="90000"/>
            </a:lnSpc>
            <a:spcBef>
              <a:spcPct val="0"/>
            </a:spcBef>
            <a:spcAft>
              <a:spcPct val="35000"/>
            </a:spcAft>
            <a:buNone/>
          </a:pPr>
          <a:r>
            <a:rPr lang="en-ID" sz="2600" kern="1200"/>
            <a:t>Introduction to Grafana</a:t>
          </a:r>
          <a:endParaRPr lang="en-US" sz="2600" kern="1200"/>
        </a:p>
      </dsp:txBody>
      <dsp:txXfrm>
        <a:off x="8384762" y="1298605"/>
        <a:ext cx="2587823" cy="1863232"/>
      </dsp:txXfrm>
    </dsp:sp>
    <dsp:sp modelId="{7DEC14D3-0838-46C8-AC45-A47F46FF7097}">
      <dsp:nvSpPr>
        <dsp:cNvPr id="0" name=""/>
        <dsp:cNvSpPr/>
      </dsp:nvSpPr>
      <dsp:spPr>
        <a:xfrm>
          <a:off x="8384762" y="56449"/>
          <a:ext cx="2587823" cy="12421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5619" tIns="165100" rIns="255619" bIns="165100" numCol="1" spcCol="1270" anchor="ctr" anchorCtr="0">
          <a:noAutofit/>
        </a:bodyPr>
        <a:lstStyle/>
        <a:p>
          <a:pPr marL="0" lvl="0" indent="0" algn="l" defTabSz="2889250">
            <a:lnSpc>
              <a:spcPct val="90000"/>
            </a:lnSpc>
            <a:spcBef>
              <a:spcPct val="0"/>
            </a:spcBef>
            <a:spcAft>
              <a:spcPct val="35000"/>
            </a:spcAft>
            <a:buNone/>
          </a:pPr>
          <a:r>
            <a:rPr lang="en-US" sz="6500" kern="1200"/>
            <a:t>04</a:t>
          </a:r>
        </a:p>
      </dsp:txBody>
      <dsp:txXfrm>
        <a:off x="8384762" y="56449"/>
        <a:ext cx="2587823" cy="1242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486D6-6EA6-45AB-A1AB-F3061522F27A}">
      <dsp:nvSpPr>
        <dsp:cNvPr id="0" name=""/>
        <dsp:cNvSpPr/>
      </dsp:nvSpPr>
      <dsp:spPr>
        <a:xfrm>
          <a:off x="2275475" y="1255882"/>
          <a:ext cx="1609915" cy="279406"/>
        </a:xfrm>
        <a:custGeom>
          <a:avLst/>
          <a:gdLst/>
          <a:ahLst/>
          <a:cxnLst/>
          <a:rect l="0" t="0" r="0" b="0"/>
          <a:pathLst>
            <a:path>
              <a:moveTo>
                <a:pt x="0" y="0"/>
              </a:moveTo>
              <a:lnTo>
                <a:pt x="0" y="139703"/>
              </a:lnTo>
              <a:lnTo>
                <a:pt x="1609915" y="139703"/>
              </a:lnTo>
              <a:lnTo>
                <a:pt x="1609915" y="2794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217FC6-93FE-4308-AEA5-7D0DAB79B3A8}">
      <dsp:nvSpPr>
        <dsp:cNvPr id="0" name=""/>
        <dsp:cNvSpPr/>
      </dsp:nvSpPr>
      <dsp:spPr>
        <a:xfrm>
          <a:off x="2229755" y="1255882"/>
          <a:ext cx="91440" cy="279406"/>
        </a:xfrm>
        <a:custGeom>
          <a:avLst/>
          <a:gdLst/>
          <a:ahLst/>
          <a:cxnLst/>
          <a:rect l="0" t="0" r="0" b="0"/>
          <a:pathLst>
            <a:path>
              <a:moveTo>
                <a:pt x="45720" y="0"/>
              </a:moveTo>
              <a:lnTo>
                <a:pt x="45720" y="2794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89563A-1371-4315-9051-BD994EB38B75}">
      <dsp:nvSpPr>
        <dsp:cNvPr id="0" name=""/>
        <dsp:cNvSpPr/>
      </dsp:nvSpPr>
      <dsp:spPr>
        <a:xfrm>
          <a:off x="665559" y="1255882"/>
          <a:ext cx="1609915" cy="279406"/>
        </a:xfrm>
        <a:custGeom>
          <a:avLst/>
          <a:gdLst/>
          <a:ahLst/>
          <a:cxnLst/>
          <a:rect l="0" t="0" r="0" b="0"/>
          <a:pathLst>
            <a:path>
              <a:moveTo>
                <a:pt x="1609915" y="0"/>
              </a:moveTo>
              <a:lnTo>
                <a:pt x="1609915" y="139703"/>
              </a:lnTo>
              <a:lnTo>
                <a:pt x="0" y="139703"/>
              </a:lnTo>
              <a:lnTo>
                <a:pt x="0" y="2794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84FE0B-1A78-4B97-98B6-E99F05706837}">
      <dsp:nvSpPr>
        <dsp:cNvPr id="0" name=""/>
        <dsp:cNvSpPr/>
      </dsp:nvSpPr>
      <dsp:spPr>
        <a:xfrm>
          <a:off x="1610221" y="590627"/>
          <a:ext cx="1330508" cy="6652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Three questions of monitoring:</a:t>
          </a:r>
          <a:endParaRPr lang="en-ID" sz="1500" kern="1200"/>
        </a:p>
      </dsp:txBody>
      <dsp:txXfrm>
        <a:off x="1610221" y="590627"/>
        <a:ext cx="1330508" cy="665254"/>
      </dsp:txXfrm>
    </dsp:sp>
    <dsp:sp modelId="{666B58A5-3DB7-41D2-8843-582BAF5A5A89}">
      <dsp:nvSpPr>
        <dsp:cNvPr id="0" name=""/>
        <dsp:cNvSpPr/>
      </dsp:nvSpPr>
      <dsp:spPr>
        <a:xfrm>
          <a:off x="305" y="1535288"/>
          <a:ext cx="1330508" cy="6652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Is the service on?</a:t>
          </a:r>
          <a:endParaRPr lang="en-ID" sz="1500" kern="1200"/>
        </a:p>
      </dsp:txBody>
      <dsp:txXfrm>
        <a:off x="305" y="1535288"/>
        <a:ext cx="1330508" cy="665254"/>
      </dsp:txXfrm>
    </dsp:sp>
    <dsp:sp modelId="{BBD51494-9ABC-4C68-A7F9-F278ED1B9374}">
      <dsp:nvSpPr>
        <dsp:cNvPr id="0" name=""/>
        <dsp:cNvSpPr/>
      </dsp:nvSpPr>
      <dsp:spPr>
        <a:xfrm>
          <a:off x="1610221" y="1535288"/>
          <a:ext cx="1330508" cy="6652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Is the service functioning as expected?</a:t>
          </a:r>
          <a:endParaRPr lang="en-ID" sz="1500" kern="1200"/>
        </a:p>
      </dsp:txBody>
      <dsp:txXfrm>
        <a:off x="1610221" y="1535288"/>
        <a:ext cx="1330508" cy="665254"/>
      </dsp:txXfrm>
    </dsp:sp>
    <dsp:sp modelId="{C6913C29-F30D-454E-B605-738F34BAC605}">
      <dsp:nvSpPr>
        <dsp:cNvPr id="0" name=""/>
        <dsp:cNvSpPr/>
      </dsp:nvSpPr>
      <dsp:spPr>
        <a:xfrm>
          <a:off x="3220136" y="1535288"/>
          <a:ext cx="1330508" cy="6652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Is the service performing well?</a:t>
          </a:r>
          <a:endParaRPr lang="en-ID" sz="1500" kern="1200"/>
        </a:p>
      </dsp:txBody>
      <dsp:txXfrm>
        <a:off x="3220136" y="1535288"/>
        <a:ext cx="1330508" cy="665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9633F-13CE-41F2-812A-B9FB1E6AB8FF}">
      <dsp:nvSpPr>
        <dsp:cNvPr id="0" name=""/>
        <dsp:cNvSpPr/>
      </dsp:nvSpPr>
      <dsp:spPr>
        <a:xfrm>
          <a:off x="0" y="269477"/>
          <a:ext cx="10972800" cy="3748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354076" rIns="851611"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UI Layer: Core Web Vitals</a:t>
          </a:r>
        </a:p>
        <a:p>
          <a:pPr marL="342900" lvl="2" indent="-171450" algn="l" defTabSz="755650">
            <a:lnSpc>
              <a:spcPct val="90000"/>
            </a:lnSpc>
            <a:spcBef>
              <a:spcPct val="0"/>
            </a:spcBef>
            <a:spcAft>
              <a:spcPct val="15000"/>
            </a:spcAft>
            <a:buChar char="•"/>
          </a:pPr>
          <a:r>
            <a:rPr lang="en-US" sz="1700" kern="1200"/>
            <a:t>Largest contentful paint (page load time)</a:t>
          </a:r>
        </a:p>
        <a:p>
          <a:pPr marL="342900" lvl="2" indent="-171450" algn="l" defTabSz="755650">
            <a:lnSpc>
              <a:spcPct val="90000"/>
            </a:lnSpc>
            <a:spcBef>
              <a:spcPct val="0"/>
            </a:spcBef>
            <a:spcAft>
              <a:spcPct val="15000"/>
            </a:spcAft>
            <a:buChar char="•"/>
          </a:pPr>
          <a:r>
            <a:rPr lang="en-US" sz="1700" kern="1200"/>
            <a:t>First input delay (responsiveness)</a:t>
          </a:r>
        </a:p>
        <a:p>
          <a:pPr marL="342900" lvl="2" indent="-171450" algn="l" defTabSz="755650">
            <a:lnSpc>
              <a:spcPct val="90000"/>
            </a:lnSpc>
            <a:spcBef>
              <a:spcPct val="0"/>
            </a:spcBef>
            <a:spcAft>
              <a:spcPct val="15000"/>
            </a:spcAft>
            <a:buChar char="•"/>
          </a:pPr>
          <a:r>
            <a:rPr lang="en-US" sz="1700" kern="1200"/>
            <a:t>Cumulative layout shift</a:t>
          </a:r>
        </a:p>
        <a:p>
          <a:pPr marL="171450" lvl="1" indent="-171450" algn="l" defTabSz="755650">
            <a:lnSpc>
              <a:spcPct val="90000"/>
            </a:lnSpc>
            <a:spcBef>
              <a:spcPct val="0"/>
            </a:spcBef>
            <a:spcAft>
              <a:spcPct val="15000"/>
            </a:spcAft>
            <a:buChar char="•"/>
          </a:pPr>
          <a:r>
            <a:rPr lang="en-US" sz="1700" kern="1200"/>
            <a:t>Service Layer: RED Method</a:t>
          </a:r>
        </a:p>
        <a:p>
          <a:pPr marL="342900" lvl="2" indent="-171450" algn="l" defTabSz="755650">
            <a:lnSpc>
              <a:spcPct val="90000"/>
            </a:lnSpc>
            <a:spcBef>
              <a:spcPct val="0"/>
            </a:spcBef>
            <a:spcAft>
              <a:spcPct val="15000"/>
            </a:spcAft>
            <a:buChar char="•"/>
          </a:pPr>
          <a:r>
            <a:rPr lang="en-US" sz="1700" b="1" kern="1200" dirty="0"/>
            <a:t>R</a:t>
          </a:r>
          <a:r>
            <a:rPr lang="en-US" sz="1700" kern="1200" dirty="0"/>
            <a:t>ate (throughput): request per second</a:t>
          </a:r>
        </a:p>
        <a:p>
          <a:pPr marL="342900" lvl="2" indent="-171450" algn="l" defTabSz="755650">
            <a:lnSpc>
              <a:spcPct val="90000"/>
            </a:lnSpc>
            <a:spcBef>
              <a:spcPct val="0"/>
            </a:spcBef>
            <a:spcAft>
              <a:spcPct val="15000"/>
            </a:spcAft>
            <a:buChar char="•"/>
          </a:pPr>
          <a:r>
            <a:rPr lang="en-US" sz="1700" b="1" kern="1200" dirty="0"/>
            <a:t>E</a:t>
          </a:r>
          <a:r>
            <a:rPr lang="en-US" sz="1700" kern="1200" dirty="0"/>
            <a:t>rrors: failed requests (http errors)</a:t>
          </a:r>
        </a:p>
        <a:p>
          <a:pPr marL="342900" lvl="2" indent="-171450" algn="l" defTabSz="755650">
            <a:lnSpc>
              <a:spcPct val="90000"/>
            </a:lnSpc>
            <a:spcBef>
              <a:spcPct val="0"/>
            </a:spcBef>
            <a:spcAft>
              <a:spcPct val="15000"/>
            </a:spcAft>
            <a:buChar char="•"/>
          </a:pPr>
          <a:r>
            <a:rPr lang="en-US" sz="1700" b="1" kern="1200" dirty="0"/>
            <a:t>D</a:t>
          </a:r>
          <a:r>
            <a:rPr lang="en-US" sz="1700" kern="1200" dirty="0"/>
            <a:t>uration: latency/response time</a:t>
          </a:r>
        </a:p>
        <a:p>
          <a:pPr marL="171450" lvl="1" indent="-171450" algn="l" defTabSz="755650">
            <a:lnSpc>
              <a:spcPct val="90000"/>
            </a:lnSpc>
            <a:spcBef>
              <a:spcPct val="0"/>
            </a:spcBef>
            <a:spcAft>
              <a:spcPct val="15000"/>
            </a:spcAft>
            <a:buChar char="•"/>
          </a:pPr>
          <a:r>
            <a:rPr lang="en-US" sz="1700" kern="1200" dirty="0"/>
            <a:t>Infrastructure Layer: USE Method</a:t>
          </a:r>
        </a:p>
        <a:p>
          <a:pPr marL="342900" lvl="2" indent="-171450" algn="l" defTabSz="755650">
            <a:lnSpc>
              <a:spcPct val="90000"/>
            </a:lnSpc>
            <a:spcBef>
              <a:spcPct val="0"/>
            </a:spcBef>
            <a:spcAft>
              <a:spcPct val="15000"/>
            </a:spcAft>
            <a:buChar char="•"/>
          </a:pPr>
          <a:r>
            <a:rPr lang="en-US" sz="1700" b="1" kern="1200" dirty="0"/>
            <a:t>U</a:t>
          </a:r>
          <a:r>
            <a:rPr lang="en-US" sz="1700" kern="1200" dirty="0"/>
            <a:t>tilization, i.e. CPU usage, storage usage</a:t>
          </a:r>
        </a:p>
        <a:p>
          <a:pPr marL="342900" lvl="2" indent="-171450" algn="l" defTabSz="755650">
            <a:lnSpc>
              <a:spcPct val="90000"/>
            </a:lnSpc>
            <a:spcBef>
              <a:spcPct val="0"/>
            </a:spcBef>
            <a:spcAft>
              <a:spcPct val="15000"/>
            </a:spcAft>
            <a:buChar char="•"/>
          </a:pPr>
          <a:r>
            <a:rPr lang="en-US" sz="1700" b="1" kern="1200" dirty="0"/>
            <a:t>S</a:t>
          </a:r>
          <a:r>
            <a:rPr lang="en-US" sz="1700" kern="1200" dirty="0"/>
            <a:t>aturation, i.e. network queue length</a:t>
          </a:r>
        </a:p>
        <a:p>
          <a:pPr marL="342900" lvl="2" indent="-171450" algn="l" defTabSz="755650">
            <a:lnSpc>
              <a:spcPct val="90000"/>
            </a:lnSpc>
            <a:spcBef>
              <a:spcPct val="0"/>
            </a:spcBef>
            <a:spcAft>
              <a:spcPct val="15000"/>
            </a:spcAft>
            <a:buChar char="•"/>
          </a:pPr>
          <a:r>
            <a:rPr lang="en-US" sz="1700" b="1" kern="1200" dirty="0"/>
            <a:t>E</a:t>
          </a:r>
          <a:r>
            <a:rPr lang="en-US" sz="1700" kern="1200" dirty="0"/>
            <a:t>rrors, i.e. disk write error </a:t>
          </a:r>
        </a:p>
      </dsp:txBody>
      <dsp:txXfrm>
        <a:off x="0" y="269477"/>
        <a:ext cx="10972800" cy="3748500"/>
      </dsp:txXfrm>
    </dsp:sp>
    <dsp:sp modelId="{96240CC1-B948-47CB-8B04-AD12F6042850}">
      <dsp:nvSpPr>
        <dsp:cNvPr id="0" name=""/>
        <dsp:cNvSpPr/>
      </dsp:nvSpPr>
      <dsp:spPr>
        <a:xfrm>
          <a:off x="548640" y="18556"/>
          <a:ext cx="768096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755650">
            <a:lnSpc>
              <a:spcPct val="90000"/>
            </a:lnSpc>
            <a:spcBef>
              <a:spcPct val="0"/>
            </a:spcBef>
            <a:spcAft>
              <a:spcPct val="35000"/>
            </a:spcAft>
            <a:buNone/>
          </a:pPr>
          <a:r>
            <a:rPr lang="en-US" sz="1700" kern="1200"/>
            <a:t>Methods of Monitoring:</a:t>
          </a:r>
        </a:p>
      </dsp:txBody>
      <dsp:txXfrm>
        <a:off x="573138" y="43054"/>
        <a:ext cx="7631964"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B4573-7332-4098-B123-67FA3A57E885}">
      <dsp:nvSpPr>
        <dsp:cNvPr id="0" name=""/>
        <dsp:cNvSpPr/>
      </dsp:nvSpPr>
      <dsp:spPr>
        <a:xfrm>
          <a:off x="788400" y="279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65681-5D71-459E-8421-154B7E6E61AC}">
      <dsp:nvSpPr>
        <dsp:cNvPr id="0" name=""/>
        <dsp:cNvSpPr/>
      </dsp:nvSpPr>
      <dsp:spPr>
        <a:xfrm>
          <a:off x="788400" y="167595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Push Method:</a:t>
          </a:r>
        </a:p>
      </dsp:txBody>
      <dsp:txXfrm>
        <a:off x="788400" y="1675952"/>
        <a:ext cx="4320000" cy="648000"/>
      </dsp:txXfrm>
    </dsp:sp>
    <dsp:sp modelId="{FAE9B28E-180E-402A-A345-928D2B21992D}">
      <dsp:nvSpPr>
        <dsp:cNvPr id="0" name=""/>
        <dsp:cNvSpPr/>
      </dsp:nvSpPr>
      <dsp:spPr>
        <a:xfrm>
          <a:off x="788400" y="2387199"/>
          <a:ext cx="4320000" cy="80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a:t>Applications send the metrics to an endpoint via TCP, UDP, or HTTP.</a:t>
          </a:r>
        </a:p>
      </dsp:txBody>
      <dsp:txXfrm>
        <a:off x="788400" y="2387199"/>
        <a:ext cx="4320000" cy="803117"/>
      </dsp:txXfrm>
    </dsp:sp>
    <dsp:sp modelId="{A75DC910-D16E-4DC6-97DB-E2E5882462FA}">
      <dsp:nvSpPr>
        <dsp:cNvPr id="0" name=""/>
        <dsp:cNvSpPr/>
      </dsp:nvSpPr>
      <dsp:spPr>
        <a:xfrm>
          <a:off x="5864400" y="279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8E730C-9357-495F-AB7F-9AEFB5C42C70}">
      <dsp:nvSpPr>
        <dsp:cNvPr id="0" name=""/>
        <dsp:cNvSpPr/>
      </dsp:nvSpPr>
      <dsp:spPr>
        <a:xfrm>
          <a:off x="5864400" y="167595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Scrape Method:</a:t>
          </a:r>
        </a:p>
      </dsp:txBody>
      <dsp:txXfrm>
        <a:off x="5864400" y="1675952"/>
        <a:ext cx="4320000" cy="648000"/>
      </dsp:txXfrm>
    </dsp:sp>
    <dsp:sp modelId="{D1FF3511-9084-4657-BA78-0DE2A0AB1AB0}">
      <dsp:nvSpPr>
        <dsp:cNvPr id="0" name=""/>
        <dsp:cNvSpPr/>
      </dsp:nvSpPr>
      <dsp:spPr>
        <a:xfrm>
          <a:off x="5864400" y="2387199"/>
          <a:ext cx="4320000" cy="80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ID" sz="2000" kern="1200"/>
            <a:t>Application provide APIs for the time series database to read the metrics.</a:t>
          </a:r>
          <a:endParaRPr lang="en-US" sz="2000" kern="1200"/>
        </a:p>
      </dsp:txBody>
      <dsp:txXfrm>
        <a:off x="5864400" y="2387199"/>
        <a:ext cx="4320000" cy="80311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7/10/2024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3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7/10/2024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6600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7/10/2024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0172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7/10/2024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3182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7/10/2024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198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7/10/2024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0666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7/10/2024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9461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7/10/2024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4631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7/10/2024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8344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7/10/2024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5417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7/10/2024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171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7/10/2024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51721277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metheus.io/docs/prometheus/latest/querying/basics/" TargetMode="External"/><Relationship Id="rId2" Type="http://schemas.openxmlformats.org/officeDocument/2006/relationships/hyperlink" Target="https://prometheus.io/docs/concepts/data_model/"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prometheus.io/docs/instrumenting/push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prometheus.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198AC3-9924-FB54-0D63-5FE91162C43E}"/>
              </a:ext>
            </a:extLst>
          </p:cNvPr>
          <p:cNvSpPr>
            <a:spLocks noGrp="1"/>
          </p:cNvSpPr>
          <p:nvPr>
            <p:ph type="ctrTitle"/>
          </p:nvPr>
        </p:nvSpPr>
        <p:spPr>
          <a:xfrm>
            <a:off x="5702406" y="557783"/>
            <a:ext cx="5852698" cy="3130807"/>
          </a:xfrm>
        </p:spPr>
        <p:txBody>
          <a:bodyPr>
            <a:normAutofit/>
          </a:bodyPr>
          <a:lstStyle/>
          <a:p>
            <a:r>
              <a:rPr lang="en-US" dirty="0"/>
              <a:t>Observability with Grafana</a:t>
            </a:r>
            <a:endParaRPr lang="en-ID" dirty="0"/>
          </a:p>
        </p:txBody>
      </p:sp>
      <p:sp>
        <p:nvSpPr>
          <p:cNvPr id="3" name="Subtitle 2">
            <a:extLst>
              <a:ext uri="{FF2B5EF4-FFF2-40B4-BE49-F238E27FC236}">
                <a16:creationId xmlns:a16="http://schemas.microsoft.com/office/drawing/2014/main" id="{8F4B70ED-DCA0-2818-7F75-A9C3B35B3511}"/>
              </a:ext>
            </a:extLst>
          </p:cNvPr>
          <p:cNvSpPr>
            <a:spLocks noGrp="1"/>
          </p:cNvSpPr>
          <p:nvPr>
            <p:ph type="subTitle" idx="1"/>
          </p:nvPr>
        </p:nvSpPr>
        <p:spPr>
          <a:xfrm>
            <a:off x="5702406" y="3902206"/>
            <a:ext cx="5852698" cy="2240529"/>
          </a:xfrm>
        </p:spPr>
        <p:txBody>
          <a:bodyPr>
            <a:normAutofit/>
          </a:bodyPr>
          <a:lstStyle/>
          <a:p>
            <a:r>
              <a:rPr lang="en-US" dirty="0"/>
              <a:t>For BPS – 20240710</a:t>
            </a:r>
            <a:endParaRPr lang="en-ID" dirty="0"/>
          </a:p>
        </p:txBody>
      </p:sp>
      <p:pic>
        <p:nvPicPr>
          <p:cNvPr id="32" name="Picture 31" descr="A colorful dots in a white background&#10;&#10;Description automatically generated with medium confidence">
            <a:extLst>
              <a:ext uri="{FF2B5EF4-FFF2-40B4-BE49-F238E27FC236}">
                <a16:creationId xmlns:a16="http://schemas.microsoft.com/office/drawing/2014/main" id="{893CDD4B-7E04-686B-54B6-29914564D75F}"/>
              </a:ext>
            </a:extLst>
          </p:cNvPr>
          <p:cNvPicPr>
            <a:picLocks noChangeAspect="1"/>
          </p:cNvPicPr>
          <p:nvPr/>
        </p:nvPicPr>
        <p:blipFill rotWithShape="1">
          <a:blip r:embed="rId2"/>
          <a:srcRect l="37548"/>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372859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A9F64F96-22F7-822A-25F1-C0356EF9491F}"/>
              </a:ext>
            </a:extLst>
          </p:cNvPr>
          <p:cNvSpPr>
            <a:spLocks noGrp="1"/>
          </p:cNvSpPr>
          <p:nvPr>
            <p:ph type="title"/>
          </p:nvPr>
        </p:nvSpPr>
        <p:spPr>
          <a:xfrm>
            <a:off x="570155" y="552782"/>
            <a:ext cx="7543067" cy="1652862"/>
          </a:xfrm>
        </p:spPr>
        <p:txBody>
          <a:bodyPr>
            <a:normAutofit/>
          </a:bodyPr>
          <a:lstStyle/>
          <a:p>
            <a:r>
              <a:rPr lang="en-ID" dirty="0"/>
              <a:t>Introduction to Prometheus</a:t>
            </a:r>
          </a:p>
        </p:txBody>
      </p:sp>
      <p:sp>
        <p:nvSpPr>
          <p:cNvPr id="3" name="Content Placeholder 2">
            <a:extLst>
              <a:ext uri="{FF2B5EF4-FFF2-40B4-BE49-F238E27FC236}">
                <a16:creationId xmlns:a16="http://schemas.microsoft.com/office/drawing/2014/main" id="{69479E43-EAB5-8A4A-ABCD-88BD328629A0}"/>
              </a:ext>
            </a:extLst>
          </p:cNvPr>
          <p:cNvSpPr>
            <a:spLocks noGrp="1"/>
          </p:cNvSpPr>
          <p:nvPr>
            <p:ph idx="1"/>
          </p:nvPr>
        </p:nvSpPr>
        <p:spPr>
          <a:xfrm>
            <a:off x="570156" y="2391995"/>
            <a:ext cx="6481482" cy="3174788"/>
          </a:xfrm>
        </p:spPr>
        <p:txBody>
          <a:bodyPr anchor="t">
            <a:normAutofit/>
          </a:bodyPr>
          <a:lstStyle/>
          <a:p>
            <a:pPr>
              <a:lnSpc>
                <a:spcPct val="100000"/>
              </a:lnSpc>
            </a:pPr>
            <a:r>
              <a:rPr lang="en-US" sz="1400" b="0" i="0">
                <a:effectLst/>
                <a:latin typeface="Open Sans" panose="020B0606030504020204" pitchFamily="34" charset="0"/>
              </a:rPr>
              <a:t>Prometheus's main features are:</a:t>
            </a:r>
          </a:p>
          <a:p>
            <a:pPr marL="457200" indent="-457200">
              <a:lnSpc>
                <a:spcPct val="100000"/>
              </a:lnSpc>
              <a:buFont typeface="+mj-lt"/>
              <a:buAutoNum type="arabicPeriod"/>
            </a:pPr>
            <a:r>
              <a:rPr lang="en-US" sz="1400" b="0" i="0">
                <a:effectLst/>
                <a:latin typeface="Open Sans" panose="020B0606030504020204" pitchFamily="34" charset="0"/>
              </a:rPr>
              <a:t>a multi-dimensional </a:t>
            </a:r>
            <a:r>
              <a:rPr lang="en-US" sz="1400" b="0" i="0" u="none" strike="noStrike">
                <a:effectLst/>
                <a:latin typeface="Open Sans" panose="020B0606030504020204" pitchFamily="34" charset="0"/>
                <a:hlinkClick r:id="rId2"/>
              </a:rPr>
              <a:t>data model</a:t>
            </a:r>
            <a:r>
              <a:rPr lang="en-US" sz="1400" b="0" i="0">
                <a:effectLst/>
                <a:latin typeface="Open Sans" panose="020B0606030504020204" pitchFamily="34" charset="0"/>
              </a:rPr>
              <a:t> with time series data identified by metric name and key/value pairs</a:t>
            </a:r>
          </a:p>
          <a:p>
            <a:pPr marL="457200" indent="-457200">
              <a:lnSpc>
                <a:spcPct val="100000"/>
              </a:lnSpc>
              <a:buFont typeface="+mj-lt"/>
              <a:buAutoNum type="arabicPeriod"/>
            </a:pPr>
            <a:r>
              <a:rPr lang="en-US" sz="1400" b="0" i="0" err="1">
                <a:effectLst/>
                <a:latin typeface="Open Sans" panose="020B0606030504020204" pitchFamily="34" charset="0"/>
              </a:rPr>
              <a:t>PromQL</a:t>
            </a:r>
            <a:r>
              <a:rPr lang="en-US" sz="1400" b="0" i="0">
                <a:effectLst/>
                <a:latin typeface="Open Sans" panose="020B0606030504020204" pitchFamily="34" charset="0"/>
              </a:rPr>
              <a:t>, a </a:t>
            </a:r>
            <a:r>
              <a:rPr lang="en-US" sz="1400" b="0" i="0" u="none" strike="noStrike">
                <a:effectLst/>
                <a:latin typeface="Open Sans" panose="020B0606030504020204" pitchFamily="34" charset="0"/>
                <a:hlinkClick r:id="rId3"/>
              </a:rPr>
              <a:t>flexible query language</a:t>
            </a:r>
            <a:r>
              <a:rPr lang="en-US" sz="1400" b="0" i="0">
                <a:effectLst/>
                <a:latin typeface="Open Sans" panose="020B0606030504020204" pitchFamily="34" charset="0"/>
              </a:rPr>
              <a:t> to leverage this dimensionality</a:t>
            </a:r>
          </a:p>
          <a:p>
            <a:pPr marL="457200" indent="-457200">
              <a:lnSpc>
                <a:spcPct val="100000"/>
              </a:lnSpc>
              <a:buFont typeface="+mj-lt"/>
              <a:buAutoNum type="arabicPeriod"/>
            </a:pPr>
            <a:r>
              <a:rPr lang="en-US" sz="1400" b="0" i="0">
                <a:effectLst/>
                <a:latin typeface="Open Sans" panose="020B0606030504020204" pitchFamily="34" charset="0"/>
              </a:rPr>
              <a:t>no reliance on distributed storage; single server nodes are autonomous</a:t>
            </a:r>
          </a:p>
          <a:p>
            <a:pPr marL="457200" indent="-457200">
              <a:lnSpc>
                <a:spcPct val="100000"/>
              </a:lnSpc>
              <a:buFont typeface="+mj-lt"/>
              <a:buAutoNum type="arabicPeriod"/>
            </a:pPr>
            <a:r>
              <a:rPr lang="en-US" sz="1400" b="0" i="0">
                <a:effectLst/>
                <a:latin typeface="Open Sans" panose="020B0606030504020204" pitchFamily="34" charset="0"/>
              </a:rPr>
              <a:t>time series collection happens via a pull model over HTTP</a:t>
            </a:r>
          </a:p>
          <a:p>
            <a:pPr marL="457200" indent="-457200">
              <a:lnSpc>
                <a:spcPct val="100000"/>
              </a:lnSpc>
              <a:buFont typeface="+mj-lt"/>
              <a:buAutoNum type="arabicPeriod"/>
            </a:pPr>
            <a:r>
              <a:rPr lang="en-US" sz="1400" b="0" i="0" u="none" strike="noStrike">
                <a:effectLst/>
                <a:latin typeface="Open Sans" panose="020B0606030504020204" pitchFamily="34" charset="0"/>
                <a:hlinkClick r:id="rId4"/>
              </a:rPr>
              <a:t>pushing time series</a:t>
            </a:r>
            <a:r>
              <a:rPr lang="en-US" sz="1400" b="0" i="0">
                <a:effectLst/>
                <a:latin typeface="Open Sans" panose="020B0606030504020204" pitchFamily="34" charset="0"/>
              </a:rPr>
              <a:t> is supported via an intermediary gateway</a:t>
            </a:r>
          </a:p>
          <a:p>
            <a:pPr marL="457200" indent="-457200">
              <a:lnSpc>
                <a:spcPct val="100000"/>
              </a:lnSpc>
              <a:buFont typeface="+mj-lt"/>
              <a:buAutoNum type="arabicPeriod"/>
            </a:pPr>
            <a:r>
              <a:rPr lang="en-US" sz="1400" b="0" i="0">
                <a:effectLst/>
                <a:latin typeface="Open Sans" panose="020B0606030504020204" pitchFamily="34" charset="0"/>
              </a:rPr>
              <a:t>targets are discovered via service discovery or static configuration</a:t>
            </a:r>
          </a:p>
          <a:p>
            <a:pPr marL="457200" indent="-457200">
              <a:lnSpc>
                <a:spcPct val="100000"/>
              </a:lnSpc>
              <a:buFont typeface="+mj-lt"/>
              <a:buAutoNum type="arabicPeriod"/>
            </a:pPr>
            <a:r>
              <a:rPr lang="en-US" sz="1400" b="0" i="0">
                <a:effectLst/>
                <a:latin typeface="Open Sans" panose="020B0606030504020204" pitchFamily="34" charset="0"/>
              </a:rPr>
              <a:t>multiple modes of graphing and dashboarding support</a:t>
            </a:r>
          </a:p>
          <a:p>
            <a:pPr>
              <a:lnSpc>
                <a:spcPct val="100000"/>
              </a:lnSpc>
            </a:pPr>
            <a:endParaRPr lang="en-ID" sz="1400"/>
          </a:p>
        </p:txBody>
      </p:sp>
      <p:pic>
        <p:nvPicPr>
          <p:cNvPr id="5" name="Picture 4">
            <a:extLst>
              <a:ext uri="{FF2B5EF4-FFF2-40B4-BE49-F238E27FC236}">
                <a16:creationId xmlns:a16="http://schemas.microsoft.com/office/drawing/2014/main" id="{867B532D-2DD2-0563-F2B4-EF2B2617B0FE}"/>
              </a:ext>
            </a:extLst>
          </p:cNvPr>
          <p:cNvPicPr>
            <a:picLocks noChangeAspect="1"/>
          </p:cNvPicPr>
          <p:nvPr/>
        </p:nvPicPr>
        <p:blipFill rotWithShape="1">
          <a:blip r:embed="rId5"/>
          <a:srcRect l="15256" r="43274" b="-1"/>
          <a:stretch/>
        </p:blipFill>
        <p:spPr>
          <a:xfrm>
            <a:off x="7505916" y="10"/>
            <a:ext cx="4686083" cy="6356340"/>
          </a:xfrm>
          <a:custGeom>
            <a:avLst/>
            <a:gdLst/>
            <a:ahLst/>
            <a:cxnLst/>
            <a:rect l="l" t="t" r="r" b="b"/>
            <a:pathLst>
              <a:path w="5055914" h="6858000">
                <a:moveTo>
                  <a:pt x="3831617" y="6216451"/>
                </a:moveTo>
                <a:cubicBezTo>
                  <a:pt x="3953208" y="6209320"/>
                  <a:pt x="4067130" y="6288226"/>
                  <a:pt x="4099715" y="6410505"/>
                </a:cubicBezTo>
                <a:cubicBezTo>
                  <a:pt x="4136955" y="6550252"/>
                  <a:pt x="4053856" y="6693729"/>
                  <a:pt x="3914110" y="6730968"/>
                </a:cubicBezTo>
                <a:cubicBezTo>
                  <a:pt x="3774363" y="6768208"/>
                  <a:pt x="3630886" y="6685110"/>
                  <a:pt x="3593646" y="6545362"/>
                </a:cubicBezTo>
                <a:cubicBezTo>
                  <a:pt x="3556406" y="6405615"/>
                  <a:pt x="3639505" y="6262140"/>
                  <a:pt x="3779252" y="6224900"/>
                </a:cubicBezTo>
                <a:cubicBezTo>
                  <a:pt x="3796720" y="6220245"/>
                  <a:pt x="3814247" y="6217470"/>
                  <a:pt x="3831617" y="6216451"/>
                </a:cubicBezTo>
                <a:close/>
                <a:moveTo>
                  <a:pt x="689474" y="4100903"/>
                </a:moveTo>
                <a:cubicBezTo>
                  <a:pt x="893747" y="4088922"/>
                  <a:pt x="1085135" y="4221486"/>
                  <a:pt x="1139878" y="4426914"/>
                </a:cubicBezTo>
                <a:cubicBezTo>
                  <a:pt x="1202441" y="4661689"/>
                  <a:pt x="1062836" y="4902728"/>
                  <a:pt x="828061" y="4965291"/>
                </a:cubicBezTo>
                <a:cubicBezTo>
                  <a:pt x="593286" y="5027854"/>
                  <a:pt x="352246" y="4888249"/>
                  <a:pt x="289683" y="4653474"/>
                </a:cubicBezTo>
                <a:cubicBezTo>
                  <a:pt x="227120" y="4418699"/>
                  <a:pt x="366725" y="4177659"/>
                  <a:pt x="601500" y="4115096"/>
                </a:cubicBezTo>
                <a:cubicBezTo>
                  <a:pt x="630847" y="4107276"/>
                  <a:pt x="660292" y="4102615"/>
                  <a:pt x="689474" y="4100903"/>
                </a:cubicBezTo>
                <a:close/>
                <a:moveTo>
                  <a:pt x="1171015" y="2068580"/>
                </a:moveTo>
                <a:cubicBezTo>
                  <a:pt x="1292606" y="2061448"/>
                  <a:pt x="1406528" y="2140355"/>
                  <a:pt x="1439114" y="2262633"/>
                </a:cubicBezTo>
                <a:cubicBezTo>
                  <a:pt x="1476353" y="2402380"/>
                  <a:pt x="1393254" y="2545856"/>
                  <a:pt x="1253507" y="2583096"/>
                </a:cubicBezTo>
                <a:cubicBezTo>
                  <a:pt x="1113761" y="2620335"/>
                  <a:pt x="970285" y="2537237"/>
                  <a:pt x="933045" y="2397490"/>
                </a:cubicBezTo>
                <a:cubicBezTo>
                  <a:pt x="895805" y="2257743"/>
                  <a:pt x="978904" y="2114267"/>
                  <a:pt x="1118650" y="2077027"/>
                </a:cubicBezTo>
                <a:cubicBezTo>
                  <a:pt x="1136119" y="2072372"/>
                  <a:pt x="1153645" y="2069598"/>
                  <a:pt x="1171015" y="2068580"/>
                </a:cubicBezTo>
                <a:close/>
                <a:moveTo>
                  <a:pt x="4312647" y="0"/>
                </a:moveTo>
                <a:lnTo>
                  <a:pt x="5055914" y="0"/>
                </a:lnTo>
                <a:lnTo>
                  <a:pt x="5055914" y="6858000"/>
                </a:lnTo>
                <a:lnTo>
                  <a:pt x="4943745" y="6858000"/>
                </a:lnTo>
                <a:lnTo>
                  <a:pt x="4927040" y="6855333"/>
                </a:lnTo>
                <a:cubicBezTo>
                  <a:pt x="4887898" y="6846537"/>
                  <a:pt x="4850098" y="6835404"/>
                  <a:pt x="4814299" y="6822025"/>
                </a:cubicBezTo>
                <a:cubicBezTo>
                  <a:pt x="4259053" y="6614528"/>
                  <a:pt x="4299526" y="5909667"/>
                  <a:pt x="3874184" y="5836074"/>
                </a:cubicBezTo>
                <a:cubicBezTo>
                  <a:pt x="3480850" y="5768012"/>
                  <a:pt x="3254878" y="6337209"/>
                  <a:pt x="2875328" y="6241390"/>
                </a:cubicBezTo>
                <a:cubicBezTo>
                  <a:pt x="2511344" y="6149488"/>
                  <a:pt x="2491296" y="5570423"/>
                  <a:pt x="2145161" y="5545578"/>
                </a:cubicBezTo>
                <a:cubicBezTo>
                  <a:pt x="1991460" y="5534539"/>
                  <a:pt x="1867087" y="5638130"/>
                  <a:pt x="1707793" y="5771343"/>
                </a:cubicBezTo>
                <a:cubicBezTo>
                  <a:pt x="1359667" y="6062468"/>
                  <a:pt x="1341379" y="6349988"/>
                  <a:pt x="1110462" y="6502495"/>
                </a:cubicBezTo>
                <a:cubicBezTo>
                  <a:pt x="789862" y="6714223"/>
                  <a:pt x="214317" y="6570976"/>
                  <a:pt x="57999" y="6216901"/>
                </a:cubicBezTo>
                <a:cubicBezTo>
                  <a:pt x="-77331" y="5910359"/>
                  <a:pt x="30639" y="5511830"/>
                  <a:pt x="314411" y="5329367"/>
                </a:cubicBezTo>
                <a:cubicBezTo>
                  <a:pt x="516231" y="5199611"/>
                  <a:pt x="756450" y="5251060"/>
                  <a:pt x="1101747" y="5121744"/>
                </a:cubicBezTo>
                <a:cubicBezTo>
                  <a:pt x="1146011" y="5105174"/>
                  <a:pt x="1871235" y="4827142"/>
                  <a:pt x="1856005" y="4519364"/>
                </a:cubicBezTo>
                <a:cubicBezTo>
                  <a:pt x="1846851" y="4334324"/>
                  <a:pt x="1587506" y="4198827"/>
                  <a:pt x="1409379" y="4105773"/>
                </a:cubicBezTo>
                <a:cubicBezTo>
                  <a:pt x="933111" y="3856944"/>
                  <a:pt x="798808" y="3785719"/>
                  <a:pt x="745557" y="3611321"/>
                </a:cubicBezTo>
                <a:cubicBezTo>
                  <a:pt x="692012" y="3435938"/>
                  <a:pt x="780729" y="3194546"/>
                  <a:pt x="941950" y="3083874"/>
                </a:cubicBezTo>
                <a:cubicBezTo>
                  <a:pt x="1195325" y="2909936"/>
                  <a:pt x="1447296" y="3182836"/>
                  <a:pt x="1844756" y="3031397"/>
                </a:cubicBezTo>
                <a:cubicBezTo>
                  <a:pt x="1897400" y="3011350"/>
                  <a:pt x="2228789" y="2883730"/>
                  <a:pt x="2277829" y="2627401"/>
                </a:cubicBezTo>
                <a:cubicBezTo>
                  <a:pt x="2340675" y="2299009"/>
                  <a:pt x="1929703" y="2153961"/>
                  <a:pt x="1930897" y="1756333"/>
                </a:cubicBezTo>
                <a:cubicBezTo>
                  <a:pt x="1931735" y="1474531"/>
                  <a:pt x="2141809" y="1165537"/>
                  <a:pt x="2405888" y="1049984"/>
                </a:cubicBezTo>
                <a:cubicBezTo>
                  <a:pt x="2823752" y="867144"/>
                  <a:pt x="3112090" y="1284611"/>
                  <a:pt x="3618945" y="1112998"/>
                </a:cubicBezTo>
                <a:cubicBezTo>
                  <a:pt x="3973272" y="993067"/>
                  <a:pt x="4164492" y="676699"/>
                  <a:pt x="4179762" y="650576"/>
                </a:cubicBezTo>
                <a:cubicBezTo>
                  <a:pt x="4315589" y="418228"/>
                  <a:pt x="4284054" y="212550"/>
                  <a:pt x="4306435" y="30507"/>
                </a:cubicBezTo>
                <a:close/>
              </a:path>
            </a:pathLst>
          </a:custGeom>
        </p:spPr>
      </p:pic>
    </p:spTree>
    <p:extLst>
      <p:ext uri="{BB962C8B-B14F-4D97-AF65-F5344CB8AC3E}">
        <p14:creationId xmlns:p14="http://schemas.microsoft.com/office/powerpoint/2010/main" val="410267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F60E-FD64-D623-D024-CE356E89F54B}"/>
              </a:ext>
            </a:extLst>
          </p:cNvPr>
          <p:cNvSpPr>
            <a:spLocks noGrp="1"/>
          </p:cNvSpPr>
          <p:nvPr>
            <p:ph type="title"/>
          </p:nvPr>
        </p:nvSpPr>
        <p:spPr/>
        <p:txBody>
          <a:bodyPr/>
          <a:lstStyle/>
          <a:p>
            <a:r>
              <a:rPr lang="en-ID" dirty="0"/>
              <a:t>Introduction to Prometheus</a:t>
            </a:r>
          </a:p>
        </p:txBody>
      </p:sp>
      <p:sp>
        <p:nvSpPr>
          <p:cNvPr id="3" name="Content Placeholder 2">
            <a:extLst>
              <a:ext uri="{FF2B5EF4-FFF2-40B4-BE49-F238E27FC236}">
                <a16:creationId xmlns:a16="http://schemas.microsoft.com/office/drawing/2014/main" id="{19C95FEA-BEBF-A33C-EC25-E6D138C2A543}"/>
              </a:ext>
            </a:extLst>
          </p:cNvPr>
          <p:cNvSpPr>
            <a:spLocks noGrp="1"/>
          </p:cNvSpPr>
          <p:nvPr>
            <p:ph idx="1"/>
          </p:nvPr>
        </p:nvSpPr>
        <p:spPr/>
        <p:txBody>
          <a:bodyPr/>
          <a:lstStyle/>
          <a:p>
            <a:r>
              <a:rPr lang="en-US" dirty="0"/>
              <a:t>Data Model</a:t>
            </a:r>
          </a:p>
          <a:p>
            <a:pPr marL="342900" indent="-342900">
              <a:buFontTx/>
              <a:buChar char="-"/>
            </a:pPr>
            <a:r>
              <a:rPr lang="en-US" dirty="0"/>
              <a:t>Prometheus stores data as time series</a:t>
            </a:r>
          </a:p>
          <a:p>
            <a:pPr marL="342900" indent="-342900">
              <a:buFontTx/>
              <a:buChar char="-"/>
            </a:pPr>
            <a:r>
              <a:rPr lang="en-US" dirty="0"/>
              <a:t>Every time series is identified by metric name and labels</a:t>
            </a:r>
          </a:p>
          <a:p>
            <a:pPr marL="342900" indent="-342900">
              <a:buFontTx/>
              <a:buChar char="-"/>
            </a:pPr>
            <a:r>
              <a:rPr lang="en-US" dirty="0"/>
              <a:t>Labels are a key and value pair</a:t>
            </a:r>
          </a:p>
          <a:p>
            <a:pPr marL="342900" indent="-342900">
              <a:buFontTx/>
              <a:buChar char="-"/>
            </a:pPr>
            <a:r>
              <a:rPr lang="en-US" dirty="0"/>
              <a:t>Labels are optional</a:t>
            </a:r>
          </a:p>
          <a:p>
            <a:pPr marL="342900" indent="-342900">
              <a:buFontTx/>
              <a:buChar char="-"/>
            </a:pPr>
            <a:endParaRPr lang="en-US" dirty="0"/>
          </a:p>
          <a:p>
            <a:r>
              <a:rPr lang="en-US" dirty="0">
                <a:latin typeface="MesloLGS Nerd Font Mono" panose="020B0609030804020204" pitchFamily="49" charset="0"/>
                <a:ea typeface="MesloLGS Nerd Font Mono" panose="020B0609030804020204" pitchFamily="49" charset="0"/>
                <a:cs typeface="MesloLGS Nerd Font Mono" panose="020B0609030804020204" pitchFamily="49" charset="0"/>
              </a:rPr>
              <a:t>&lt;metric name&gt;{key=value, key=value, …}</a:t>
            </a:r>
          </a:p>
          <a:p>
            <a:r>
              <a:rPr lang="en-US" dirty="0"/>
              <a:t>Example: </a:t>
            </a:r>
            <a:r>
              <a:rPr lang="en-US" dirty="0">
                <a:solidFill>
                  <a:srgbClr val="FF0000"/>
                </a:solidFill>
                <a:latin typeface="MesloLGS Nerd Font Mono" panose="020B0609030804020204" pitchFamily="49" charset="0"/>
                <a:ea typeface="MesloLGS Nerd Font Mono" panose="020B0609030804020204" pitchFamily="49" charset="0"/>
                <a:cs typeface="MesloLGS Nerd Font Mono" panose="020B0609030804020204" pitchFamily="49" charset="0"/>
              </a:rPr>
              <a:t>&lt;</a:t>
            </a:r>
            <a:r>
              <a:rPr lang="en-US" dirty="0" err="1">
                <a:solidFill>
                  <a:srgbClr val="FF0000"/>
                </a:solidFill>
                <a:latin typeface="MesloLGS Nerd Font Mono" panose="020B0609030804020204" pitchFamily="49" charset="0"/>
                <a:ea typeface="MesloLGS Nerd Font Mono" panose="020B0609030804020204" pitchFamily="49" charset="0"/>
                <a:cs typeface="MesloLGS Nerd Font Mono" panose="020B0609030804020204" pitchFamily="49" charset="0"/>
              </a:rPr>
              <a:t>auth_api_hit</a:t>
            </a:r>
            <a:r>
              <a:rPr lang="en-US" dirty="0">
                <a:solidFill>
                  <a:srgbClr val="FF0000"/>
                </a:solidFill>
                <a:latin typeface="MesloLGS Nerd Font Mono" panose="020B0609030804020204" pitchFamily="49" charset="0"/>
                <a:ea typeface="MesloLGS Nerd Font Mono" panose="020B0609030804020204" pitchFamily="49" charset="0"/>
                <a:cs typeface="MesloLGS Nerd Font Mono" panose="020B0609030804020204" pitchFamily="49" charset="0"/>
              </a:rPr>
              <a:t>&gt; {count=1, </a:t>
            </a:r>
            <a:r>
              <a:rPr lang="en-US" dirty="0" err="1">
                <a:solidFill>
                  <a:srgbClr val="FF0000"/>
                </a:solidFill>
                <a:latin typeface="MesloLGS Nerd Font Mono" panose="020B0609030804020204" pitchFamily="49" charset="0"/>
                <a:ea typeface="MesloLGS Nerd Font Mono" panose="020B0609030804020204" pitchFamily="49" charset="0"/>
                <a:cs typeface="MesloLGS Nerd Font Mono" panose="020B0609030804020204" pitchFamily="49" charset="0"/>
              </a:rPr>
              <a:t>time_taken</a:t>
            </a:r>
            <a:r>
              <a:rPr lang="en-US" dirty="0">
                <a:solidFill>
                  <a:srgbClr val="FF0000"/>
                </a:solidFill>
                <a:latin typeface="MesloLGS Nerd Font Mono" panose="020B0609030804020204" pitchFamily="49" charset="0"/>
                <a:ea typeface="MesloLGS Nerd Font Mono" panose="020B0609030804020204" pitchFamily="49" charset="0"/>
                <a:cs typeface="MesloLGS Nerd Font Mono" panose="020B0609030804020204" pitchFamily="49" charset="0"/>
              </a:rPr>
              <a:t>=800}</a:t>
            </a:r>
            <a:endParaRPr lang="en-ID" dirty="0">
              <a:solidFill>
                <a:srgbClr val="FF0000"/>
              </a:solidFill>
              <a:latin typeface="MesloLGS Nerd Font Mono" panose="020B0609030804020204" pitchFamily="49" charset="0"/>
              <a:ea typeface="MesloLGS Nerd Font Mono" panose="020B0609030804020204" pitchFamily="49" charset="0"/>
              <a:cs typeface="MesloLGS Nerd Font Mono" panose="020B0609030804020204" pitchFamily="49" charset="0"/>
            </a:endParaRPr>
          </a:p>
        </p:txBody>
      </p:sp>
    </p:spTree>
    <p:extLst>
      <p:ext uri="{BB962C8B-B14F-4D97-AF65-F5344CB8AC3E}">
        <p14:creationId xmlns:p14="http://schemas.microsoft.com/office/powerpoint/2010/main" val="22192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DF1D7-0497-5CD9-0E9D-EC418615A99B}"/>
              </a:ext>
            </a:extLst>
          </p:cNvPr>
          <p:cNvSpPr>
            <a:spLocks noGrp="1"/>
          </p:cNvSpPr>
          <p:nvPr>
            <p:ph type="title"/>
          </p:nvPr>
        </p:nvSpPr>
        <p:spPr>
          <a:xfrm>
            <a:off x="609600" y="557784"/>
            <a:ext cx="10972800" cy="1446390"/>
          </a:xfrm>
        </p:spPr>
        <p:txBody>
          <a:bodyPr>
            <a:normAutofit/>
          </a:bodyPr>
          <a:lstStyle/>
          <a:p>
            <a:r>
              <a:rPr lang="en-US" dirty="0"/>
              <a:t>Outline</a:t>
            </a:r>
            <a:endParaRPr lang="en-ID" dirty="0"/>
          </a:p>
        </p:txBody>
      </p:sp>
      <p:graphicFrame>
        <p:nvGraphicFramePr>
          <p:cNvPr id="5" name="Content Placeholder 2">
            <a:extLst>
              <a:ext uri="{FF2B5EF4-FFF2-40B4-BE49-F238E27FC236}">
                <a16:creationId xmlns:a16="http://schemas.microsoft.com/office/drawing/2014/main" id="{01575981-398A-B5A8-C7EA-43FB0A8D3C45}"/>
              </a:ext>
            </a:extLst>
          </p:cNvPr>
          <p:cNvGraphicFramePr>
            <a:graphicFrameLocks noGrp="1"/>
          </p:cNvGraphicFramePr>
          <p:nvPr>
            <p:ph idx="1"/>
            <p:extLst>
              <p:ext uri="{D42A27DB-BD31-4B8C-83A1-F6EECF244321}">
                <p14:modId xmlns:p14="http://schemas.microsoft.com/office/powerpoint/2010/main" val="429979349"/>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70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1F6A43-5147-4A61-8748-FD92A6E19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3D2A7158-AE1C-414C-941B-E328B38408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13874" y="-1"/>
            <a:ext cx="4875077" cy="6838171"/>
            <a:chOff x="7313874" y="-1"/>
            <a:chExt cx="4875077" cy="6838171"/>
          </a:xfrm>
        </p:grpSpPr>
        <p:sp>
          <p:nvSpPr>
            <p:cNvPr id="27" name="Freeform: Shape 26">
              <a:extLst>
                <a:ext uri="{FF2B5EF4-FFF2-40B4-BE49-F238E27FC236}">
                  <a16:creationId xmlns:a16="http://schemas.microsoft.com/office/drawing/2014/main" id="{379F3AB5-50BE-4043-8357-9BE8E9CAE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058328" y="-1"/>
              <a:ext cx="4130623" cy="3497803"/>
            </a:xfrm>
            <a:custGeom>
              <a:avLst/>
              <a:gdLst>
                <a:gd name="connsiteX0" fmla="*/ 2092838 w 4523394"/>
                <a:gd name="connsiteY0" fmla="*/ 3063020 h 3830400"/>
                <a:gd name="connsiteX1" fmla="*/ 2343161 w 4523394"/>
                <a:gd name="connsiteY1" fmla="*/ 3219444 h 3830400"/>
                <a:gd name="connsiteX2" fmla="*/ 2228118 w 4523394"/>
                <a:gd name="connsiteY2" fmla="*/ 3648794 h 3830400"/>
                <a:gd name="connsiteX3" fmla="*/ 1798766 w 4523394"/>
                <a:gd name="connsiteY3" fmla="*/ 3533750 h 3830400"/>
                <a:gd name="connsiteX4" fmla="*/ 1913810 w 4523394"/>
                <a:gd name="connsiteY4" fmla="*/ 3104399 h 3830400"/>
                <a:gd name="connsiteX5" fmla="*/ 2092838 w 4523394"/>
                <a:gd name="connsiteY5" fmla="*/ 3063020 h 3830400"/>
                <a:gd name="connsiteX6" fmla="*/ 4021903 w 4523394"/>
                <a:gd name="connsiteY6" fmla="*/ 1290343 h 3830400"/>
                <a:gd name="connsiteX7" fmla="*/ 4399099 w 4523394"/>
                <a:gd name="connsiteY7" fmla="*/ 1526047 h 3830400"/>
                <a:gd name="connsiteX8" fmla="*/ 4225746 w 4523394"/>
                <a:gd name="connsiteY8" fmla="*/ 2173007 h 3830400"/>
                <a:gd name="connsiteX9" fmla="*/ 3578786 w 4523394"/>
                <a:gd name="connsiteY9" fmla="*/ 1999655 h 3830400"/>
                <a:gd name="connsiteX10" fmla="*/ 3752138 w 4523394"/>
                <a:gd name="connsiteY10" fmla="*/ 1352694 h 3830400"/>
                <a:gd name="connsiteX11" fmla="*/ 4021903 w 4523394"/>
                <a:gd name="connsiteY11" fmla="*/ 1290343 h 3830400"/>
                <a:gd name="connsiteX12" fmla="*/ 0 w 4523394"/>
                <a:gd name="connsiteY12" fmla="*/ 0 h 3830400"/>
                <a:gd name="connsiteX13" fmla="*/ 4496979 w 4523394"/>
                <a:gd name="connsiteY13" fmla="*/ 0 h 3830400"/>
                <a:gd name="connsiteX14" fmla="*/ 4503678 w 4523394"/>
                <a:gd name="connsiteY14" fmla="*/ 25146 h 3830400"/>
                <a:gd name="connsiteX15" fmla="*/ 4424081 w 4523394"/>
                <a:gd name="connsiteY15" fmla="*/ 648848 h 3830400"/>
                <a:gd name="connsiteX16" fmla="*/ 3172963 w 4523394"/>
                <a:gd name="connsiteY16" fmla="*/ 1488410 h 3830400"/>
                <a:gd name="connsiteX17" fmla="*/ 3391126 w 4523394"/>
                <a:gd name="connsiteY17" fmla="*/ 2327151 h 3830400"/>
                <a:gd name="connsiteX18" fmla="*/ 4247887 w 4523394"/>
                <a:gd name="connsiteY18" fmla="*/ 2883393 h 3830400"/>
                <a:gd name="connsiteX19" fmla="*/ 4101114 w 4523394"/>
                <a:gd name="connsiteY19" fmla="*/ 3673646 h 3830400"/>
                <a:gd name="connsiteX20" fmla="*/ 4003376 w 4523394"/>
                <a:gd name="connsiteY20" fmla="*/ 3745292 h 3830400"/>
                <a:gd name="connsiteX21" fmla="*/ 4003825 w 4523394"/>
                <a:gd name="connsiteY21" fmla="*/ 3745865 h 3830400"/>
                <a:gd name="connsiteX22" fmla="*/ 3392396 w 4523394"/>
                <a:gd name="connsiteY22" fmla="*/ 3797004 h 3830400"/>
                <a:gd name="connsiteX23" fmla="*/ 2569691 w 4523394"/>
                <a:gd name="connsiteY23" fmla="*/ 3015770 h 3830400"/>
                <a:gd name="connsiteX24" fmla="*/ 1724277 w 4523394"/>
                <a:gd name="connsiteY24" fmla="*/ 2873737 h 3830400"/>
                <a:gd name="connsiteX25" fmla="*/ 523060 w 4523394"/>
                <a:gd name="connsiteY25" fmla="*/ 3653103 h 3830400"/>
                <a:gd name="connsiteX26" fmla="*/ 8341 w 4523394"/>
                <a:gd name="connsiteY26" fmla="*/ 3554360 h 3830400"/>
                <a:gd name="connsiteX27" fmla="*/ 0 w 4523394"/>
                <a:gd name="connsiteY27" fmla="*/ 3549611 h 38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23394" h="3830400">
                  <a:moveTo>
                    <a:pt x="2092838" y="3063020"/>
                  </a:moveTo>
                  <a:cubicBezTo>
                    <a:pt x="2193485" y="3070133"/>
                    <a:pt x="2288915" y="3125487"/>
                    <a:pt x="2343161" y="3219444"/>
                  </a:cubicBezTo>
                  <a:cubicBezTo>
                    <a:pt x="2429954" y="3369774"/>
                    <a:pt x="2378449" y="3562000"/>
                    <a:pt x="2228118" y="3648794"/>
                  </a:cubicBezTo>
                  <a:cubicBezTo>
                    <a:pt x="2077786" y="3735588"/>
                    <a:pt x="1885559" y="3684081"/>
                    <a:pt x="1798766" y="3533750"/>
                  </a:cubicBezTo>
                  <a:cubicBezTo>
                    <a:pt x="1711974" y="3383419"/>
                    <a:pt x="1763479" y="3191193"/>
                    <a:pt x="1913810" y="3104399"/>
                  </a:cubicBezTo>
                  <a:cubicBezTo>
                    <a:pt x="1970185" y="3071852"/>
                    <a:pt x="2032451" y="3058753"/>
                    <a:pt x="2092838" y="3063020"/>
                  </a:cubicBezTo>
                  <a:close/>
                  <a:moveTo>
                    <a:pt x="4021903" y="1290343"/>
                  </a:moveTo>
                  <a:cubicBezTo>
                    <a:pt x="4173560" y="1301062"/>
                    <a:pt x="4317359" y="1384470"/>
                    <a:pt x="4399099" y="1526047"/>
                  </a:cubicBezTo>
                  <a:cubicBezTo>
                    <a:pt x="4529882" y="1752570"/>
                    <a:pt x="4452269" y="2042224"/>
                    <a:pt x="4225746" y="2173007"/>
                  </a:cubicBezTo>
                  <a:cubicBezTo>
                    <a:pt x="3999223" y="2303790"/>
                    <a:pt x="3709569" y="2226178"/>
                    <a:pt x="3578786" y="1999655"/>
                  </a:cubicBezTo>
                  <a:cubicBezTo>
                    <a:pt x="3448003" y="1773132"/>
                    <a:pt x="3525615" y="1483478"/>
                    <a:pt x="3752138" y="1352694"/>
                  </a:cubicBezTo>
                  <a:cubicBezTo>
                    <a:pt x="3837084" y="1303651"/>
                    <a:pt x="3930908" y="1283912"/>
                    <a:pt x="4021903" y="1290343"/>
                  </a:cubicBezTo>
                  <a:close/>
                  <a:moveTo>
                    <a:pt x="0" y="0"/>
                  </a:moveTo>
                  <a:lnTo>
                    <a:pt x="4496979" y="0"/>
                  </a:lnTo>
                  <a:lnTo>
                    <a:pt x="4503678" y="25146"/>
                  </a:lnTo>
                  <a:cubicBezTo>
                    <a:pt x="4545364" y="235150"/>
                    <a:pt x="4521916" y="466040"/>
                    <a:pt x="4424081" y="648848"/>
                  </a:cubicBezTo>
                  <a:cubicBezTo>
                    <a:pt x="4135114" y="1187460"/>
                    <a:pt x="3356321" y="1009462"/>
                    <a:pt x="3172963" y="1488410"/>
                  </a:cubicBezTo>
                  <a:cubicBezTo>
                    <a:pt x="3063420" y="1774578"/>
                    <a:pt x="3226876" y="2135329"/>
                    <a:pt x="3391126" y="2327151"/>
                  </a:cubicBezTo>
                  <a:cubicBezTo>
                    <a:pt x="3703899" y="2692408"/>
                    <a:pt x="4080095" y="2564143"/>
                    <a:pt x="4247887" y="2883393"/>
                  </a:cubicBezTo>
                  <a:cubicBezTo>
                    <a:pt x="4372467" y="3120590"/>
                    <a:pt x="4314876" y="3477586"/>
                    <a:pt x="4101114" y="3673646"/>
                  </a:cubicBezTo>
                  <a:cubicBezTo>
                    <a:pt x="4071248" y="3700994"/>
                    <a:pt x="4038507" y="3725009"/>
                    <a:pt x="4003376" y="3745292"/>
                  </a:cubicBezTo>
                  <a:lnTo>
                    <a:pt x="4003825" y="3745865"/>
                  </a:lnTo>
                  <a:cubicBezTo>
                    <a:pt x="3767079" y="3882551"/>
                    <a:pt x="3480891" y="3817248"/>
                    <a:pt x="3392396" y="3797004"/>
                  </a:cubicBezTo>
                  <a:cubicBezTo>
                    <a:pt x="2974033" y="3701486"/>
                    <a:pt x="3010744" y="3267137"/>
                    <a:pt x="2569691" y="3015770"/>
                  </a:cubicBezTo>
                  <a:cubicBezTo>
                    <a:pt x="2538732" y="2997977"/>
                    <a:pt x="2156724" y="2787303"/>
                    <a:pt x="1724277" y="2873737"/>
                  </a:cubicBezTo>
                  <a:cubicBezTo>
                    <a:pt x="1105663" y="2997269"/>
                    <a:pt x="1057399" y="3593444"/>
                    <a:pt x="523060" y="3653103"/>
                  </a:cubicBezTo>
                  <a:cubicBezTo>
                    <a:pt x="354178" y="3671957"/>
                    <a:pt x="170589" y="3633468"/>
                    <a:pt x="8341" y="3554360"/>
                  </a:cubicBezTo>
                  <a:lnTo>
                    <a:pt x="0" y="35496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ECC5279-E364-44E0-BA69-5E58B0CFE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13874" y="4000049"/>
              <a:ext cx="4850830" cy="2838121"/>
            </a:xfrm>
            <a:custGeom>
              <a:avLst/>
              <a:gdLst>
                <a:gd name="connsiteX0" fmla="*/ 1317554 w 6051230"/>
                <a:gd name="connsiteY0" fmla="*/ 241852 h 3395870"/>
                <a:gd name="connsiteX1" fmla="*/ 1738974 w 6051230"/>
                <a:gd name="connsiteY1" fmla="*/ 663272 h 3395870"/>
                <a:gd name="connsiteX2" fmla="*/ 1317554 w 6051230"/>
                <a:gd name="connsiteY2" fmla="*/ 1084692 h 3395870"/>
                <a:gd name="connsiteX3" fmla="*/ 896135 w 6051230"/>
                <a:gd name="connsiteY3" fmla="*/ 663272 h 3395870"/>
                <a:gd name="connsiteX4" fmla="*/ 1317554 w 6051230"/>
                <a:gd name="connsiteY4" fmla="*/ 241852 h 3395870"/>
                <a:gd name="connsiteX5" fmla="*/ 5744951 w 6051230"/>
                <a:gd name="connsiteY5" fmla="*/ 25092 h 3395870"/>
                <a:gd name="connsiteX6" fmla="*/ 5853136 w 6051230"/>
                <a:gd name="connsiteY6" fmla="*/ 38157 h 3395870"/>
                <a:gd name="connsiteX7" fmla="*/ 5986405 w 6051230"/>
                <a:gd name="connsiteY7" fmla="*/ 82706 h 3395870"/>
                <a:gd name="connsiteX8" fmla="*/ 6051230 w 6051230"/>
                <a:gd name="connsiteY8" fmla="*/ 119975 h 3395870"/>
                <a:gd name="connsiteX9" fmla="*/ 6051230 w 6051230"/>
                <a:gd name="connsiteY9" fmla="*/ 3395870 h 3395870"/>
                <a:gd name="connsiteX10" fmla="*/ 656731 w 6051230"/>
                <a:gd name="connsiteY10" fmla="*/ 3395870 h 3395870"/>
                <a:gd name="connsiteX11" fmla="*/ 653211 w 6051230"/>
                <a:gd name="connsiteY11" fmla="*/ 3385085 h 3395870"/>
                <a:gd name="connsiteX12" fmla="*/ 364 w 6051230"/>
                <a:gd name="connsiteY12" fmla="*/ 2254809 h 3395870"/>
                <a:gd name="connsiteX13" fmla="*/ 556515 w 6051230"/>
                <a:gd name="connsiteY13" fmla="*/ 1423552 h 3395870"/>
                <a:gd name="connsiteX14" fmla="*/ 1745273 w 6051230"/>
                <a:gd name="connsiteY14" fmla="*/ 1427778 h 3395870"/>
                <a:gd name="connsiteX15" fmla="*/ 2394059 w 6051230"/>
                <a:gd name="connsiteY15" fmla="*/ 417033 h 3395870"/>
                <a:gd name="connsiteX16" fmla="*/ 3343283 w 6051230"/>
                <a:gd name="connsiteY16" fmla="*/ 215877 h 3395870"/>
                <a:gd name="connsiteX17" fmla="*/ 4234022 w 6051230"/>
                <a:gd name="connsiteY17" fmla="*/ 639120 h 3395870"/>
                <a:gd name="connsiteX18" fmla="*/ 5744951 w 6051230"/>
                <a:gd name="connsiteY18" fmla="*/ 25092 h 3395870"/>
                <a:gd name="connsiteX19" fmla="*/ 4359592 w 6051230"/>
                <a:gd name="connsiteY19" fmla="*/ 0 h 3395870"/>
                <a:gd name="connsiteX20" fmla="*/ 4601444 w 6051230"/>
                <a:gd name="connsiteY20" fmla="*/ 241852 h 3395870"/>
                <a:gd name="connsiteX21" fmla="*/ 4359592 w 6051230"/>
                <a:gd name="connsiteY21" fmla="*/ 483704 h 3395870"/>
                <a:gd name="connsiteX22" fmla="*/ 4117740 w 6051230"/>
                <a:gd name="connsiteY22" fmla="*/ 241852 h 3395870"/>
                <a:gd name="connsiteX23" fmla="*/ 4359592 w 6051230"/>
                <a:gd name="connsiteY23" fmla="*/ 0 h 339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51230" h="3395870">
                  <a:moveTo>
                    <a:pt x="1317554" y="241852"/>
                  </a:moveTo>
                  <a:cubicBezTo>
                    <a:pt x="1550298" y="241852"/>
                    <a:pt x="1738974" y="430528"/>
                    <a:pt x="1738974" y="663272"/>
                  </a:cubicBezTo>
                  <a:cubicBezTo>
                    <a:pt x="1738974" y="896016"/>
                    <a:pt x="1550298" y="1084692"/>
                    <a:pt x="1317554" y="1084692"/>
                  </a:cubicBezTo>
                  <a:cubicBezTo>
                    <a:pt x="1084811" y="1084692"/>
                    <a:pt x="896135" y="896016"/>
                    <a:pt x="896135" y="663272"/>
                  </a:cubicBezTo>
                  <a:cubicBezTo>
                    <a:pt x="896135" y="430528"/>
                    <a:pt x="1084811" y="241852"/>
                    <a:pt x="1317554" y="241852"/>
                  </a:cubicBezTo>
                  <a:close/>
                  <a:moveTo>
                    <a:pt x="5744951" y="25092"/>
                  </a:moveTo>
                  <a:cubicBezTo>
                    <a:pt x="5780114" y="26000"/>
                    <a:pt x="5816126" y="30200"/>
                    <a:pt x="5853136" y="38157"/>
                  </a:cubicBezTo>
                  <a:cubicBezTo>
                    <a:pt x="5898808" y="47996"/>
                    <a:pt x="5943333" y="63096"/>
                    <a:pt x="5986405" y="82706"/>
                  </a:cubicBezTo>
                  <a:lnTo>
                    <a:pt x="6051230" y="119975"/>
                  </a:lnTo>
                  <a:lnTo>
                    <a:pt x="6051230" y="3395870"/>
                  </a:lnTo>
                  <a:lnTo>
                    <a:pt x="656731" y="3395870"/>
                  </a:lnTo>
                  <a:lnTo>
                    <a:pt x="653211" y="3385085"/>
                  </a:lnTo>
                  <a:cubicBezTo>
                    <a:pt x="502956" y="3025600"/>
                    <a:pt x="-15658" y="2768546"/>
                    <a:pt x="364" y="2254809"/>
                  </a:cubicBezTo>
                  <a:cubicBezTo>
                    <a:pt x="11420" y="1911642"/>
                    <a:pt x="256854" y="1556695"/>
                    <a:pt x="556515" y="1423552"/>
                  </a:cubicBezTo>
                  <a:cubicBezTo>
                    <a:pt x="1016167" y="1219697"/>
                    <a:pt x="1362083" y="1643227"/>
                    <a:pt x="1745273" y="1427778"/>
                  </a:cubicBezTo>
                  <a:cubicBezTo>
                    <a:pt x="2063249" y="1248992"/>
                    <a:pt x="2013979" y="769367"/>
                    <a:pt x="2394059" y="417033"/>
                  </a:cubicBezTo>
                  <a:cubicBezTo>
                    <a:pt x="2678165" y="153583"/>
                    <a:pt x="2991680" y="174868"/>
                    <a:pt x="3343283" y="215877"/>
                  </a:cubicBezTo>
                  <a:cubicBezTo>
                    <a:pt x="3818364" y="271483"/>
                    <a:pt x="3830460" y="577169"/>
                    <a:pt x="4234022" y="639120"/>
                  </a:cubicBezTo>
                  <a:cubicBezTo>
                    <a:pt x="4881024" y="738546"/>
                    <a:pt x="5217500" y="11468"/>
                    <a:pt x="5744951" y="25092"/>
                  </a:cubicBezTo>
                  <a:close/>
                  <a:moveTo>
                    <a:pt x="4359592" y="0"/>
                  </a:moveTo>
                  <a:cubicBezTo>
                    <a:pt x="4493163" y="0"/>
                    <a:pt x="4601444" y="108281"/>
                    <a:pt x="4601444" y="241852"/>
                  </a:cubicBezTo>
                  <a:cubicBezTo>
                    <a:pt x="4601444" y="375423"/>
                    <a:pt x="4493163" y="483704"/>
                    <a:pt x="4359592" y="483704"/>
                  </a:cubicBezTo>
                  <a:cubicBezTo>
                    <a:pt x="4226021" y="483704"/>
                    <a:pt x="4117740" y="375423"/>
                    <a:pt x="4117740" y="241852"/>
                  </a:cubicBezTo>
                  <a:cubicBezTo>
                    <a:pt x="4117740" y="108281"/>
                    <a:pt x="4226021" y="0"/>
                    <a:pt x="43595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3E3170C-EB62-B613-1506-AEF0944039A7}"/>
              </a:ext>
            </a:extLst>
          </p:cNvPr>
          <p:cNvSpPr>
            <a:spLocks noGrp="1"/>
          </p:cNvSpPr>
          <p:nvPr>
            <p:ph type="title"/>
          </p:nvPr>
        </p:nvSpPr>
        <p:spPr>
          <a:xfrm>
            <a:off x="841248" y="552782"/>
            <a:ext cx="6915016" cy="1154711"/>
          </a:xfrm>
        </p:spPr>
        <p:txBody>
          <a:bodyPr vert="horz" lIns="91440" tIns="45720" rIns="91440" bIns="45720" rtlCol="0" anchor="b">
            <a:normAutofit/>
          </a:bodyPr>
          <a:lstStyle/>
          <a:p>
            <a:pPr>
              <a:lnSpc>
                <a:spcPct val="90000"/>
              </a:lnSpc>
            </a:pPr>
            <a:r>
              <a:rPr lang="en-US" sz="3700" kern="1200" dirty="0">
                <a:solidFill>
                  <a:schemeClr val="tx1"/>
                </a:solidFill>
                <a:latin typeface="+mj-lt"/>
                <a:ea typeface="+mj-ea"/>
                <a:cs typeface="+mj-cs"/>
              </a:rPr>
              <a:t>Foundation of observability</a:t>
            </a:r>
            <a:br>
              <a:rPr lang="en-US" sz="3700" kern="1200" dirty="0">
                <a:solidFill>
                  <a:schemeClr val="tx1"/>
                </a:solidFill>
                <a:latin typeface="+mj-lt"/>
                <a:ea typeface="+mj-ea"/>
                <a:cs typeface="+mj-cs"/>
              </a:rPr>
            </a:br>
            <a:endParaRPr lang="en-US" sz="3700" kern="1200" dirty="0">
              <a:solidFill>
                <a:schemeClr val="tx1"/>
              </a:solidFill>
              <a:latin typeface="+mj-lt"/>
              <a:ea typeface="+mj-ea"/>
              <a:cs typeface="+mj-cs"/>
            </a:endParaRPr>
          </a:p>
        </p:txBody>
      </p:sp>
      <p:sp>
        <p:nvSpPr>
          <p:cNvPr id="8" name="TextBox 7">
            <a:extLst>
              <a:ext uri="{FF2B5EF4-FFF2-40B4-BE49-F238E27FC236}">
                <a16:creationId xmlns:a16="http://schemas.microsoft.com/office/drawing/2014/main" id="{0631224D-65F5-EE6D-8996-27245E05A4E5}"/>
              </a:ext>
            </a:extLst>
          </p:cNvPr>
          <p:cNvSpPr txBox="1"/>
          <p:nvPr/>
        </p:nvSpPr>
        <p:spPr>
          <a:xfrm>
            <a:off x="841248" y="2391995"/>
            <a:ext cx="6000616" cy="3174788"/>
          </a:xfrm>
          <a:prstGeom prst="rect">
            <a:avLst/>
          </a:prstGeom>
        </p:spPr>
        <p:txBody>
          <a:bodyPr vert="horz" lIns="91440" tIns="45720" rIns="91440" bIns="45720" rtlCol="0" anchor="t">
            <a:normAutofit/>
          </a:bodyPr>
          <a:lstStyle/>
          <a:p>
            <a:pPr>
              <a:lnSpc>
                <a:spcPct val="110000"/>
              </a:lnSpc>
              <a:spcAft>
                <a:spcPts val="600"/>
              </a:spcAft>
              <a:buClr>
                <a:schemeClr val="accent5"/>
              </a:buClr>
            </a:pPr>
            <a:r>
              <a:rPr lang="en-US" dirty="0"/>
              <a:t>Why are CI/CD and Microservices Relevant to Observability?</a:t>
            </a:r>
          </a:p>
          <a:p>
            <a:pPr>
              <a:lnSpc>
                <a:spcPct val="110000"/>
              </a:lnSpc>
              <a:spcAft>
                <a:spcPts val="600"/>
              </a:spcAft>
              <a:buClr>
                <a:schemeClr val="accent5"/>
              </a:buClr>
            </a:pPr>
            <a:endParaRPr lang="en-US" dirty="0"/>
          </a:p>
          <a:p>
            <a:pPr marL="1028700" indent="-342900">
              <a:lnSpc>
                <a:spcPct val="110000"/>
              </a:lnSpc>
              <a:spcAft>
                <a:spcPts val="600"/>
              </a:spcAft>
              <a:buClr>
                <a:schemeClr val="accent5"/>
              </a:buClr>
              <a:buFont typeface="+mj-lt"/>
              <a:buAutoNum type="arabicPeriod"/>
            </a:pPr>
            <a:r>
              <a:rPr lang="en-US" dirty="0"/>
              <a:t>Many services to monitor</a:t>
            </a:r>
          </a:p>
          <a:p>
            <a:pPr marL="1028700" indent="-342900">
              <a:lnSpc>
                <a:spcPct val="110000"/>
              </a:lnSpc>
              <a:spcAft>
                <a:spcPts val="600"/>
              </a:spcAft>
              <a:buClr>
                <a:schemeClr val="accent5"/>
              </a:buClr>
              <a:buFont typeface="+mj-lt"/>
              <a:buAutoNum type="arabicPeriod"/>
            </a:pPr>
            <a:r>
              <a:rPr lang="en-US" dirty="0"/>
              <a:t>Intra-service communication can fail</a:t>
            </a:r>
          </a:p>
          <a:p>
            <a:pPr marL="1028700" indent="-342900">
              <a:lnSpc>
                <a:spcPct val="110000"/>
              </a:lnSpc>
              <a:spcAft>
                <a:spcPts val="600"/>
              </a:spcAft>
              <a:buClr>
                <a:schemeClr val="accent5"/>
              </a:buClr>
              <a:buFont typeface="+mj-lt"/>
              <a:buAutoNum type="arabicPeriod"/>
            </a:pPr>
            <a:r>
              <a:rPr lang="en-US" dirty="0"/>
              <a:t>More changes are deployed</a:t>
            </a:r>
          </a:p>
        </p:txBody>
      </p:sp>
      <p:pic>
        <p:nvPicPr>
          <p:cNvPr id="5" name="Content Placeholder 4">
            <a:extLst>
              <a:ext uri="{FF2B5EF4-FFF2-40B4-BE49-F238E27FC236}">
                <a16:creationId xmlns:a16="http://schemas.microsoft.com/office/drawing/2014/main" id="{C1F15841-BC0B-D502-4173-3461294E7282}"/>
              </a:ext>
            </a:extLst>
          </p:cNvPr>
          <p:cNvPicPr>
            <a:picLocks noGrp="1" noChangeAspect="1"/>
          </p:cNvPicPr>
          <p:nvPr>
            <p:ph idx="1"/>
          </p:nvPr>
        </p:nvPicPr>
        <p:blipFill>
          <a:blip r:embed="rId2"/>
          <a:stretch>
            <a:fillRect/>
          </a:stretch>
        </p:blipFill>
        <p:spPr>
          <a:xfrm>
            <a:off x="6178516" y="1707493"/>
            <a:ext cx="1876761" cy="3307069"/>
          </a:xfrm>
          <a:prstGeom prst="rect">
            <a:avLst/>
          </a:prstGeom>
        </p:spPr>
      </p:pic>
      <p:pic>
        <p:nvPicPr>
          <p:cNvPr id="7" name="Picture 6">
            <a:extLst>
              <a:ext uri="{FF2B5EF4-FFF2-40B4-BE49-F238E27FC236}">
                <a16:creationId xmlns:a16="http://schemas.microsoft.com/office/drawing/2014/main" id="{9F76384D-E1AA-47A5-096F-94026B21E2FB}"/>
              </a:ext>
            </a:extLst>
          </p:cNvPr>
          <p:cNvPicPr>
            <a:picLocks noChangeAspect="1"/>
          </p:cNvPicPr>
          <p:nvPr/>
        </p:nvPicPr>
        <p:blipFill>
          <a:blip r:embed="rId3"/>
          <a:stretch>
            <a:fillRect/>
          </a:stretch>
        </p:blipFill>
        <p:spPr>
          <a:xfrm>
            <a:off x="9168384" y="1707493"/>
            <a:ext cx="2682434" cy="3321902"/>
          </a:xfrm>
          <a:prstGeom prst="rect">
            <a:avLst/>
          </a:prstGeom>
        </p:spPr>
      </p:pic>
    </p:spTree>
    <p:extLst>
      <p:ext uri="{BB962C8B-B14F-4D97-AF65-F5344CB8AC3E}">
        <p14:creationId xmlns:p14="http://schemas.microsoft.com/office/powerpoint/2010/main" val="91146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AC9457-7FCC-CD19-55F4-98A90AA65245}"/>
              </a:ext>
            </a:extLst>
          </p:cNvPr>
          <p:cNvSpPr>
            <a:spLocks noGrp="1"/>
          </p:cNvSpPr>
          <p:nvPr>
            <p:ph type="title"/>
          </p:nvPr>
        </p:nvSpPr>
        <p:spPr>
          <a:xfrm>
            <a:off x="609600" y="557784"/>
            <a:ext cx="10972800" cy="1325563"/>
          </a:xfrm>
        </p:spPr>
        <p:txBody>
          <a:bodyPr>
            <a:normAutofit/>
          </a:bodyPr>
          <a:lstStyle/>
          <a:p>
            <a:r>
              <a:rPr lang="en-US" kern="1200">
                <a:latin typeface="+mj-lt"/>
                <a:ea typeface="+mj-ea"/>
                <a:cs typeface="+mj-cs"/>
              </a:rPr>
              <a:t>Foundation of observability</a:t>
            </a:r>
            <a:endParaRPr lang="en-ID" dirty="0"/>
          </a:p>
        </p:txBody>
      </p:sp>
      <p:graphicFrame>
        <p:nvGraphicFramePr>
          <p:cNvPr id="5" name="Diagram 4">
            <a:extLst>
              <a:ext uri="{FF2B5EF4-FFF2-40B4-BE49-F238E27FC236}">
                <a16:creationId xmlns:a16="http://schemas.microsoft.com/office/drawing/2014/main" id="{A40CF2EB-9C58-1C80-90B0-BB7CB164C0A2}"/>
              </a:ext>
            </a:extLst>
          </p:cNvPr>
          <p:cNvGraphicFramePr/>
          <p:nvPr>
            <p:extLst>
              <p:ext uri="{D42A27DB-BD31-4B8C-83A1-F6EECF244321}">
                <p14:modId xmlns:p14="http://schemas.microsoft.com/office/powerpoint/2010/main" val="3193211867"/>
              </p:ext>
            </p:extLst>
          </p:nvPr>
        </p:nvGraphicFramePr>
        <p:xfrm>
          <a:off x="679116" y="2119140"/>
          <a:ext cx="4550951" cy="2791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F53B7A4-EF8D-0E80-FC30-9C7055D6DEB9}"/>
              </a:ext>
            </a:extLst>
          </p:cNvPr>
          <p:cNvSpPr txBox="1"/>
          <p:nvPr/>
        </p:nvSpPr>
        <p:spPr>
          <a:xfrm>
            <a:off x="6308129" y="2119140"/>
            <a:ext cx="4802761" cy="3733073"/>
          </a:xfrm>
          <a:prstGeom prst="rect">
            <a:avLst/>
          </a:prstGeom>
          <a:noFill/>
        </p:spPr>
        <p:txBody>
          <a:bodyPr wrap="square" rtlCol="0">
            <a:spAutoFit/>
          </a:bodyPr>
          <a:lstStyle/>
          <a:p>
            <a:pPr defTabSz="932688">
              <a:spcAft>
                <a:spcPts val="600"/>
              </a:spcAft>
            </a:pPr>
            <a:r>
              <a:rPr lang="en-US" sz="1836" kern="1200" dirty="0">
                <a:solidFill>
                  <a:schemeClr val="tx1"/>
                </a:solidFill>
                <a:latin typeface="+mn-lt"/>
                <a:ea typeface="+mn-ea"/>
                <a:cs typeface="+mn-cs"/>
              </a:rPr>
              <a:t>The data that is collected for monitoring is called </a:t>
            </a:r>
            <a:r>
              <a:rPr lang="en-US" sz="1836" i="1" kern="1200" dirty="0">
                <a:solidFill>
                  <a:schemeClr val="tx1"/>
                </a:solidFill>
                <a:latin typeface="+mn-lt"/>
                <a:ea typeface="+mn-ea"/>
                <a:cs typeface="+mn-cs"/>
              </a:rPr>
              <a:t>telemetry data.</a:t>
            </a:r>
          </a:p>
          <a:p>
            <a:pPr defTabSz="932688">
              <a:spcAft>
                <a:spcPts val="600"/>
              </a:spcAft>
            </a:pPr>
            <a:endParaRPr lang="en-US" sz="1836" kern="1200" dirty="0">
              <a:solidFill>
                <a:schemeClr val="tx1"/>
              </a:solidFill>
              <a:latin typeface="+mn-lt"/>
              <a:ea typeface="+mn-ea"/>
              <a:cs typeface="+mn-cs"/>
            </a:endParaRPr>
          </a:p>
          <a:p>
            <a:pPr defTabSz="932688">
              <a:spcAft>
                <a:spcPts val="600"/>
              </a:spcAft>
            </a:pPr>
            <a:r>
              <a:rPr lang="en-US" sz="1836" kern="1200" dirty="0">
                <a:solidFill>
                  <a:schemeClr val="tx1"/>
                </a:solidFill>
                <a:latin typeface="+mn-lt"/>
                <a:ea typeface="+mn-ea"/>
                <a:cs typeface="+mn-cs"/>
              </a:rPr>
              <a:t>Telemetry Data is used to find where the problem might be.</a:t>
            </a:r>
          </a:p>
          <a:p>
            <a:pPr defTabSz="932688">
              <a:spcAft>
                <a:spcPts val="600"/>
              </a:spcAft>
            </a:pPr>
            <a:endParaRPr lang="en-US" sz="1836" kern="1200" dirty="0">
              <a:solidFill>
                <a:schemeClr val="tx1"/>
              </a:solidFill>
              <a:latin typeface="+mn-lt"/>
              <a:ea typeface="+mn-ea"/>
              <a:cs typeface="+mn-cs"/>
            </a:endParaRPr>
          </a:p>
          <a:p>
            <a:pPr defTabSz="932688">
              <a:spcAft>
                <a:spcPts val="600"/>
              </a:spcAft>
            </a:pPr>
            <a:r>
              <a:rPr lang="en-US" sz="1836" kern="1200" dirty="0">
                <a:solidFill>
                  <a:schemeClr val="tx1"/>
                </a:solidFill>
                <a:latin typeface="+mn-lt"/>
                <a:ea typeface="+mn-ea"/>
                <a:cs typeface="+mn-cs"/>
              </a:rPr>
              <a:t>Metric used to measure the DevOps success:</a:t>
            </a:r>
          </a:p>
          <a:p>
            <a:pPr marL="349758" indent="-349758" defTabSz="932688">
              <a:spcAft>
                <a:spcPts val="600"/>
              </a:spcAft>
              <a:buFont typeface="Arial" panose="020B0604020202020204" pitchFamily="34" charset="0"/>
              <a:buChar char="•"/>
            </a:pPr>
            <a:r>
              <a:rPr lang="en-US" sz="1836" kern="1200" dirty="0">
                <a:solidFill>
                  <a:schemeClr val="tx1"/>
                </a:solidFill>
                <a:latin typeface="+mn-lt"/>
                <a:ea typeface="+mn-ea"/>
                <a:cs typeface="+mn-cs"/>
              </a:rPr>
              <a:t>Mean Time to Detection (MTTD)</a:t>
            </a:r>
          </a:p>
          <a:p>
            <a:pPr marL="349758" indent="-349758" defTabSz="932688">
              <a:spcAft>
                <a:spcPts val="600"/>
              </a:spcAft>
              <a:buFont typeface="Arial" panose="020B0604020202020204" pitchFamily="34" charset="0"/>
              <a:buChar char="•"/>
            </a:pPr>
            <a:r>
              <a:rPr lang="en-US" sz="1836" kern="1200" dirty="0">
                <a:solidFill>
                  <a:schemeClr val="tx1"/>
                </a:solidFill>
                <a:latin typeface="+mn-lt"/>
                <a:ea typeface="+mn-ea"/>
                <a:cs typeface="+mn-cs"/>
              </a:rPr>
              <a:t>Mean Time to Resolve (MTTR)</a:t>
            </a:r>
            <a:endParaRPr lang="en-ID" sz="1836" kern="1200" dirty="0">
              <a:solidFill>
                <a:schemeClr val="tx1"/>
              </a:solidFill>
              <a:latin typeface="+mn-lt"/>
              <a:ea typeface="+mn-ea"/>
              <a:cs typeface="+mn-cs"/>
            </a:endParaRPr>
          </a:p>
          <a:p>
            <a:pPr>
              <a:spcAft>
                <a:spcPts val="600"/>
              </a:spcAft>
            </a:pPr>
            <a:endParaRPr lang="en-ID" dirty="0"/>
          </a:p>
        </p:txBody>
      </p:sp>
    </p:spTree>
    <p:extLst>
      <p:ext uri="{BB962C8B-B14F-4D97-AF65-F5344CB8AC3E}">
        <p14:creationId xmlns:p14="http://schemas.microsoft.com/office/powerpoint/2010/main" val="360119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4C40-8A3E-02E6-6523-537C45071F2B}"/>
              </a:ext>
            </a:extLst>
          </p:cNvPr>
          <p:cNvSpPr>
            <a:spLocks noGrp="1"/>
          </p:cNvSpPr>
          <p:nvPr>
            <p:ph type="title"/>
          </p:nvPr>
        </p:nvSpPr>
        <p:spPr/>
        <p:txBody>
          <a:bodyPr>
            <a:normAutofit fontScale="90000"/>
          </a:bodyPr>
          <a:lstStyle/>
          <a:p>
            <a:r>
              <a:rPr lang="en-US" dirty="0"/>
              <a:t>Foundation of observability</a:t>
            </a:r>
            <a:br>
              <a:rPr lang="en-US" dirty="0"/>
            </a:br>
            <a:endParaRPr lang="en-ID" dirty="0"/>
          </a:p>
        </p:txBody>
      </p:sp>
      <p:graphicFrame>
        <p:nvGraphicFramePr>
          <p:cNvPr id="5" name="Content Placeholder 2">
            <a:extLst>
              <a:ext uri="{FF2B5EF4-FFF2-40B4-BE49-F238E27FC236}">
                <a16:creationId xmlns:a16="http://schemas.microsoft.com/office/drawing/2014/main" id="{44E85692-61D7-EA1A-ABF6-C7BEE40B4389}"/>
              </a:ext>
            </a:extLst>
          </p:cNvPr>
          <p:cNvGraphicFramePr>
            <a:graphicFrameLocks noGrp="1"/>
          </p:cNvGraphicFramePr>
          <p:nvPr>
            <p:ph idx="1"/>
            <p:extLst>
              <p:ext uri="{D42A27DB-BD31-4B8C-83A1-F6EECF244321}">
                <p14:modId xmlns:p14="http://schemas.microsoft.com/office/powerpoint/2010/main" val="4225593275"/>
              </p:ext>
            </p:extLst>
          </p:nvPr>
        </p:nvGraphicFramePr>
        <p:xfrm>
          <a:off x="609600" y="2106204"/>
          <a:ext cx="10972800" cy="403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626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E809-BF09-34B6-A581-191741B81814}"/>
              </a:ext>
            </a:extLst>
          </p:cNvPr>
          <p:cNvSpPr>
            <a:spLocks noGrp="1"/>
          </p:cNvSpPr>
          <p:nvPr>
            <p:ph type="title"/>
          </p:nvPr>
        </p:nvSpPr>
        <p:spPr/>
        <p:txBody>
          <a:bodyPr/>
          <a:lstStyle/>
          <a:p>
            <a:r>
              <a:rPr lang="en-US" dirty="0"/>
              <a:t>Foundation of observability</a:t>
            </a:r>
            <a:endParaRPr lang="en-ID" dirty="0"/>
          </a:p>
        </p:txBody>
      </p:sp>
      <p:sp>
        <p:nvSpPr>
          <p:cNvPr id="3" name="Content Placeholder 2">
            <a:extLst>
              <a:ext uri="{FF2B5EF4-FFF2-40B4-BE49-F238E27FC236}">
                <a16:creationId xmlns:a16="http://schemas.microsoft.com/office/drawing/2014/main" id="{732648CF-3C0C-E8EF-93C0-75B68184B203}"/>
              </a:ext>
            </a:extLst>
          </p:cNvPr>
          <p:cNvSpPr>
            <a:spLocks noGrp="1"/>
          </p:cNvSpPr>
          <p:nvPr>
            <p:ph idx="1"/>
          </p:nvPr>
        </p:nvSpPr>
        <p:spPr/>
        <p:txBody>
          <a:bodyPr/>
          <a:lstStyle/>
          <a:p>
            <a:r>
              <a:rPr lang="en-US" dirty="0"/>
              <a:t>What is observability?</a:t>
            </a:r>
          </a:p>
          <a:p>
            <a:endParaRPr lang="en-ID" dirty="0"/>
          </a:p>
        </p:txBody>
      </p:sp>
      <p:pic>
        <p:nvPicPr>
          <p:cNvPr id="5" name="Picture 4">
            <a:extLst>
              <a:ext uri="{FF2B5EF4-FFF2-40B4-BE49-F238E27FC236}">
                <a16:creationId xmlns:a16="http://schemas.microsoft.com/office/drawing/2014/main" id="{075706C7-6E9E-C6DB-3918-6D9CB7EC7693}"/>
              </a:ext>
            </a:extLst>
          </p:cNvPr>
          <p:cNvPicPr>
            <a:picLocks noChangeAspect="1"/>
          </p:cNvPicPr>
          <p:nvPr/>
        </p:nvPicPr>
        <p:blipFill>
          <a:blip r:embed="rId2"/>
          <a:stretch>
            <a:fillRect/>
          </a:stretch>
        </p:blipFill>
        <p:spPr>
          <a:xfrm>
            <a:off x="609600" y="2690758"/>
            <a:ext cx="10717121" cy="2867425"/>
          </a:xfrm>
          <a:prstGeom prst="rect">
            <a:avLst/>
          </a:prstGeom>
        </p:spPr>
      </p:pic>
    </p:spTree>
    <p:extLst>
      <p:ext uri="{BB962C8B-B14F-4D97-AF65-F5344CB8AC3E}">
        <p14:creationId xmlns:p14="http://schemas.microsoft.com/office/powerpoint/2010/main" val="37698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370C-3017-665F-76C9-2F7F3271ADCE}"/>
              </a:ext>
            </a:extLst>
          </p:cNvPr>
          <p:cNvSpPr>
            <a:spLocks noGrp="1"/>
          </p:cNvSpPr>
          <p:nvPr>
            <p:ph type="title"/>
          </p:nvPr>
        </p:nvSpPr>
        <p:spPr/>
        <p:txBody>
          <a:bodyPr>
            <a:normAutofit/>
          </a:bodyPr>
          <a:lstStyle/>
          <a:p>
            <a:r>
              <a:rPr lang="en-US" sz="4000" dirty="0"/>
              <a:t>Foundation of observability</a:t>
            </a:r>
            <a:endParaRPr lang="en-ID" sz="4000" dirty="0"/>
          </a:p>
        </p:txBody>
      </p:sp>
      <p:sp>
        <p:nvSpPr>
          <p:cNvPr id="3" name="Content Placeholder 2">
            <a:extLst>
              <a:ext uri="{FF2B5EF4-FFF2-40B4-BE49-F238E27FC236}">
                <a16:creationId xmlns:a16="http://schemas.microsoft.com/office/drawing/2014/main" id="{5054B310-60D1-387A-ABCC-510557FCF68B}"/>
              </a:ext>
            </a:extLst>
          </p:cNvPr>
          <p:cNvSpPr>
            <a:spLocks noGrp="1"/>
          </p:cNvSpPr>
          <p:nvPr>
            <p:ph idx="1"/>
          </p:nvPr>
        </p:nvSpPr>
        <p:spPr/>
        <p:txBody>
          <a:bodyPr/>
          <a:lstStyle/>
          <a:p>
            <a:r>
              <a:rPr lang="en-US" dirty="0"/>
              <a:t>Type of Telemetry Data</a:t>
            </a:r>
          </a:p>
          <a:p>
            <a:pPr marL="342900" indent="-342900">
              <a:buFont typeface="Arial" panose="020B0604020202020204" pitchFamily="34" charset="0"/>
              <a:buChar char="•"/>
            </a:pPr>
            <a:r>
              <a:rPr lang="en-US" b="1" dirty="0"/>
              <a:t>M</a:t>
            </a:r>
            <a:r>
              <a:rPr lang="en-US" dirty="0"/>
              <a:t>etric</a:t>
            </a:r>
          </a:p>
          <a:p>
            <a:pPr marL="342900" indent="-342900">
              <a:buFont typeface="Arial" panose="020B0604020202020204" pitchFamily="34" charset="0"/>
              <a:buChar char="•"/>
            </a:pPr>
            <a:r>
              <a:rPr lang="en-US" b="1" dirty="0"/>
              <a:t>E</a:t>
            </a:r>
            <a:r>
              <a:rPr lang="en-US" dirty="0"/>
              <a:t>vent</a:t>
            </a:r>
          </a:p>
          <a:p>
            <a:pPr marL="342900" indent="-342900">
              <a:buFont typeface="Arial" panose="020B0604020202020204" pitchFamily="34" charset="0"/>
              <a:buChar char="•"/>
            </a:pPr>
            <a:r>
              <a:rPr lang="en-US" b="1" dirty="0"/>
              <a:t>L</a:t>
            </a:r>
            <a:r>
              <a:rPr lang="en-US" dirty="0"/>
              <a:t>og</a:t>
            </a:r>
          </a:p>
          <a:p>
            <a:pPr marL="342900" indent="-342900">
              <a:buFont typeface="Arial" panose="020B0604020202020204" pitchFamily="34" charset="0"/>
              <a:buChar char="•"/>
            </a:pPr>
            <a:r>
              <a:rPr lang="en-US" b="1" dirty="0"/>
              <a:t>T</a:t>
            </a:r>
            <a:r>
              <a:rPr lang="en-US" dirty="0"/>
              <a:t>race</a:t>
            </a:r>
            <a:endParaRPr lang="en-ID" dirty="0"/>
          </a:p>
        </p:txBody>
      </p:sp>
    </p:spTree>
    <p:extLst>
      <p:ext uri="{BB962C8B-B14F-4D97-AF65-F5344CB8AC3E}">
        <p14:creationId xmlns:p14="http://schemas.microsoft.com/office/powerpoint/2010/main" val="354965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DBB33-36D5-6EF8-05FB-DBBC9968D8AC}"/>
              </a:ext>
            </a:extLst>
          </p:cNvPr>
          <p:cNvSpPr>
            <a:spLocks noGrp="1"/>
          </p:cNvSpPr>
          <p:nvPr>
            <p:ph type="title"/>
          </p:nvPr>
        </p:nvSpPr>
        <p:spPr>
          <a:xfrm>
            <a:off x="609600" y="557784"/>
            <a:ext cx="10972800" cy="1446390"/>
          </a:xfrm>
        </p:spPr>
        <p:txBody>
          <a:bodyPr>
            <a:normAutofit/>
          </a:bodyPr>
          <a:lstStyle/>
          <a:p>
            <a:r>
              <a:rPr lang="en-ID" dirty="0"/>
              <a:t>Method of metric collection</a:t>
            </a:r>
          </a:p>
        </p:txBody>
      </p:sp>
      <p:graphicFrame>
        <p:nvGraphicFramePr>
          <p:cNvPr id="16" name="Content Placeholder 2">
            <a:extLst>
              <a:ext uri="{FF2B5EF4-FFF2-40B4-BE49-F238E27FC236}">
                <a16:creationId xmlns:a16="http://schemas.microsoft.com/office/drawing/2014/main" id="{4B4822CB-B4C6-6C93-9297-1B4314BA879F}"/>
              </a:ext>
            </a:extLst>
          </p:cNvPr>
          <p:cNvGraphicFramePr>
            <a:graphicFrameLocks noGrp="1"/>
          </p:cNvGraphicFramePr>
          <p:nvPr>
            <p:ph idx="1"/>
            <p:extLst>
              <p:ext uri="{D42A27DB-BD31-4B8C-83A1-F6EECF244321}">
                <p14:modId xmlns:p14="http://schemas.microsoft.com/office/powerpoint/2010/main" val="3677122151"/>
              </p:ext>
            </p:extLst>
          </p:nvPr>
        </p:nvGraphicFramePr>
        <p:xfrm>
          <a:off x="609600" y="292375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93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FE761DF-8213-3C9C-01D6-4CCEF8D1F96E}"/>
              </a:ext>
            </a:extLst>
          </p:cNvPr>
          <p:cNvSpPr>
            <a:spLocks noGrp="1"/>
          </p:cNvSpPr>
          <p:nvPr>
            <p:ph type="title"/>
          </p:nvPr>
        </p:nvSpPr>
        <p:spPr>
          <a:xfrm>
            <a:off x="570155" y="552782"/>
            <a:ext cx="7543067" cy="1652862"/>
          </a:xfrm>
        </p:spPr>
        <p:txBody>
          <a:bodyPr>
            <a:normAutofit/>
          </a:bodyPr>
          <a:lstStyle/>
          <a:p>
            <a:r>
              <a:rPr lang="en-ID" dirty="0"/>
              <a:t>Introduction to Prometheus</a:t>
            </a:r>
          </a:p>
        </p:txBody>
      </p:sp>
      <p:sp>
        <p:nvSpPr>
          <p:cNvPr id="3" name="Content Placeholder 2">
            <a:extLst>
              <a:ext uri="{FF2B5EF4-FFF2-40B4-BE49-F238E27FC236}">
                <a16:creationId xmlns:a16="http://schemas.microsoft.com/office/drawing/2014/main" id="{AEA9665D-DC35-D0C8-0B2D-B3B97723AAC5}"/>
              </a:ext>
            </a:extLst>
          </p:cNvPr>
          <p:cNvSpPr>
            <a:spLocks noGrp="1"/>
          </p:cNvSpPr>
          <p:nvPr>
            <p:ph idx="1"/>
          </p:nvPr>
        </p:nvSpPr>
        <p:spPr>
          <a:xfrm>
            <a:off x="570156" y="2391995"/>
            <a:ext cx="6481482" cy="3174788"/>
          </a:xfrm>
        </p:spPr>
        <p:txBody>
          <a:bodyPr anchor="t">
            <a:normAutofit/>
          </a:bodyPr>
          <a:lstStyle/>
          <a:p>
            <a:pPr>
              <a:lnSpc>
                <a:spcPct val="100000"/>
              </a:lnSpc>
            </a:pPr>
            <a:r>
              <a:rPr lang="en-ID" sz="1300">
                <a:hlinkClick r:id="rId2"/>
              </a:rPr>
              <a:t>https://prometheus.io/</a:t>
            </a:r>
            <a:endParaRPr lang="en-ID" sz="1300"/>
          </a:p>
          <a:p>
            <a:pPr>
              <a:lnSpc>
                <a:spcPct val="100000"/>
              </a:lnSpc>
            </a:pPr>
            <a:r>
              <a:rPr lang="en-US" sz="1300"/>
              <a:t>Prometheus is an open-source systems monitoring and alerting toolkit originally built at SoundCloud. Since its inception in 2012, many companies and organizations have adopted Prometheus, and the project has a very active developer and user community. It is now a standalone open source project and maintained independently of any company. To emphasize this, and to clarify the project's governance structure, Prometheus joined the Cloud Native Computing Foundation in 2016 as the second hosted project, after Kubernetes.</a:t>
            </a:r>
          </a:p>
          <a:p>
            <a:pPr>
              <a:lnSpc>
                <a:spcPct val="100000"/>
              </a:lnSpc>
            </a:pPr>
            <a:endParaRPr lang="en-US" sz="1300"/>
          </a:p>
          <a:p>
            <a:pPr>
              <a:lnSpc>
                <a:spcPct val="100000"/>
              </a:lnSpc>
            </a:pPr>
            <a:r>
              <a:rPr lang="en-US" sz="1300"/>
              <a:t>Prometheus collects and stores its metrics as time series data, i.e. metrics information is stored with the timestamp at which it was recorded, alongside optional key-value pairs called labels.</a:t>
            </a:r>
            <a:endParaRPr lang="en-ID" sz="1300"/>
          </a:p>
        </p:txBody>
      </p:sp>
      <p:pic>
        <p:nvPicPr>
          <p:cNvPr id="5" name="Picture 4" descr="Suspended clear particles">
            <a:extLst>
              <a:ext uri="{FF2B5EF4-FFF2-40B4-BE49-F238E27FC236}">
                <a16:creationId xmlns:a16="http://schemas.microsoft.com/office/drawing/2014/main" id="{9FF330E5-5EC6-5B6E-4126-64FBF0C5C262}"/>
              </a:ext>
            </a:extLst>
          </p:cNvPr>
          <p:cNvPicPr>
            <a:picLocks noChangeAspect="1"/>
          </p:cNvPicPr>
          <p:nvPr/>
        </p:nvPicPr>
        <p:blipFill rotWithShape="1">
          <a:blip r:embed="rId3"/>
          <a:srcRect l="15593" r="38330" b="-1"/>
          <a:stretch/>
        </p:blipFill>
        <p:spPr>
          <a:xfrm>
            <a:off x="7505916" y="10"/>
            <a:ext cx="4686083" cy="6356340"/>
          </a:xfrm>
          <a:custGeom>
            <a:avLst/>
            <a:gdLst/>
            <a:ahLst/>
            <a:cxnLst/>
            <a:rect l="l" t="t" r="r" b="b"/>
            <a:pathLst>
              <a:path w="5055914" h="6858000">
                <a:moveTo>
                  <a:pt x="3831617" y="6216451"/>
                </a:moveTo>
                <a:cubicBezTo>
                  <a:pt x="3953208" y="6209320"/>
                  <a:pt x="4067130" y="6288226"/>
                  <a:pt x="4099715" y="6410505"/>
                </a:cubicBezTo>
                <a:cubicBezTo>
                  <a:pt x="4136955" y="6550252"/>
                  <a:pt x="4053856" y="6693729"/>
                  <a:pt x="3914110" y="6730968"/>
                </a:cubicBezTo>
                <a:cubicBezTo>
                  <a:pt x="3774363" y="6768208"/>
                  <a:pt x="3630886" y="6685110"/>
                  <a:pt x="3593646" y="6545362"/>
                </a:cubicBezTo>
                <a:cubicBezTo>
                  <a:pt x="3556406" y="6405615"/>
                  <a:pt x="3639505" y="6262140"/>
                  <a:pt x="3779252" y="6224900"/>
                </a:cubicBezTo>
                <a:cubicBezTo>
                  <a:pt x="3796720" y="6220245"/>
                  <a:pt x="3814247" y="6217470"/>
                  <a:pt x="3831617" y="6216451"/>
                </a:cubicBezTo>
                <a:close/>
                <a:moveTo>
                  <a:pt x="689474" y="4100903"/>
                </a:moveTo>
                <a:cubicBezTo>
                  <a:pt x="893747" y="4088922"/>
                  <a:pt x="1085135" y="4221486"/>
                  <a:pt x="1139878" y="4426914"/>
                </a:cubicBezTo>
                <a:cubicBezTo>
                  <a:pt x="1202441" y="4661689"/>
                  <a:pt x="1062836" y="4902728"/>
                  <a:pt x="828061" y="4965291"/>
                </a:cubicBezTo>
                <a:cubicBezTo>
                  <a:pt x="593286" y="5027854"/>
                  <a:pt x="352246" y="4888249"/>
                  <a:pt x="289683" y="4653474"/>
                </a:cubicBezTo>
                <a:cubicBezTo>
                  <a:pt x="227120" y="4418699"/>
                  <a:pt x="366725" y="4177659"/>
                  <a:pt x="601500" y="4115096"/>
                </a:cubicBezTo>
                <a:cubicBezTo>
                  <a:pt x="630847" y="4107276"/>
                  <a:pt x="660292" y="4102615"/>
                  <a:pt x="689474" y="4100903"/>
                </a:cubicBezTo>
                <a:close/>
                <a:moveTo>
                  <a:pt x="1171015" y="2068580"/>
                </a:moveTo>
                <a:cubicBezTo>
                  <a:pt x="1292606" y="2061448"/>
                  <a:pt x="1406528" y="2140355"/>
                  <a:pt x="1439114" y="2262633"/>
                </a:cubicBezTo>
                <a:cubicBezTo>
                  <a:pt x="1476353" y="2402380"/>
                  <a:pt x="1393254" y="2545856"/>
                  <a:pt x="1253507" y="2583096"/>
                </a:cubicBezTo>
                <a:cubicBezTo>
                  <a:pt x="1113761" y="2620335"/>
                  <a:pt x="970285" y="2537237"/>
                  <a:pt x="933045" y="2397490"/>
                </a:cubicBezTo>
                <a:cubicBezTo>
                  <a:pt x="895805" y="2257743"/>
                  <a:pt x="978904" y="2114267"/>
                  <a:pt x="1118650" y="2077027"/>
                </a:cubicBezTo>
                <a:cubicBezTo>
                  <a:pt x="1136119" y="2072372"/>
                  <a:pt x="1153645" y="2069598"/>
                  <a:pt x="1171015" y="2068580"/>
                </a:cubicBezTo>
                <a:close/>
                <a:moveTo>
                  <a:pt x="4312647" y="0"/>
                </a:moveTo>
                <a:lnTo>
                  <a:pt x="5055914" y="0"/>
                </a:lnTo>
                <a:lnTo>
                  <a:pt x="5055914" y="6858000"/>
                </a:lnTo>
                <a:lnTo>
                  <a:pt x="4943745" y="6858000"/>
                </a:lnTo>
                <a:lnTo>
                  <a:pt x="4927040" y="6855333"/>
                </a:lnTo>
                <a:cubicBezTo>
                  <a:pt x="4887898" y="6846537"/>
                  <a:pt x="4850098" y="6835404"/>
                  <a:pt x="4814299" y="6822025"/>
                </a:cubicBezTo>
                <a:cubicBezTo>
                  <a:pt x="4259053" y="6614528"/>
                  <a:pt x="4299526" y="5909667"/>
                  <a:pt x="3874184" y="5836074"/>
                </a:cubicBezTo>
                <a:cubicBezTo>
                  <a:pt x="3480850" y="5768012"/>
                  <a:pt x="3254878" y="6337209"/>
                  <a:pt x="2875328" y="6241390"/>
                </a:cubicBezTo>
                <a:cubicBezTo>
                  <a:pt x="2511344" y="6149488"/>
                  <a:pt x="2491296" y="5570423"/>
                  <a:pt x="2145161" y="5545578"/>
                </a:cubicBezTo>
                <a:cubicBezTo>
                  <a:pt x="1991460" y="5534539"/>
                  <a:pt x="1867087" y="5638130"/>
                  <a:pt x="1707793" y="5771343"/>
                </a:cubicBezTo>
                <a:cubicBezTo>
                  <a:pt x="1359667" y="6062468"/>
                  <a:pt x="1341379" y="6349988"/>
                  <a:pt x="1110462" y="6502495"/>
                </a:cubicBezTo>
                <a:cubicBezTo>
                  <a:pt x="789862" y="6714223"/>
                  <a:pt x="214317" y="6570976"/>
                  <a:pt x="57999" y="6216901"/>
                </a:cubicBezTo>
                <a:cubicBezTo>
                  <a:pt x="-77331" y="5910359"/>
                  <a:pt x="30639" y="5511830"/>
                  <a:pt x="314411" y="5329367"/>
                </a:cubicBezTo>
                <a:cubicBezTo>
                  <a:pt x="516231" y="5199611"/>
                  <a:pt x="756450" y="5251060"/>
                  <a:pt x="1101747" y="5121744"/>
                </a:cubicBezTo>
                <a:cubicBezTo>
                  <a:pt x="1146011" y="5105174"/>
                  <a:pt x="1871235" y="4827142"/>
                  <a:pt x="1856005" y="4519364"/>
                </a:cubicBezTo>
                <a:cubicBezTo>
                  <a:pt x="1846851" y="4334324"/>
                  <a:pt x="1587506" y="4198827"/>
                  <a:pt x="1409379" y="4105773"/>
                </a:cubicBezTo>
                <a:cubicBezTo>
                  <a:pt x="933111" y="3856944"/>
                  <a:pt x="798808" y="3785719"/>
                  <a:pt x="745557" y="3611321"/>
                </a:cubicBezTo>
                <a:cubicBezTo>
                  <a:pt x="692012" y="3435938"/>
                  <a:pt x="780729" y="3194546"/>
                  <a:pt x="941950" y="3083874"/>
                </a:cubicBezTo>
                <a:cubicBezTo>
                  <a:pt x="1195325" y="2909936"/>
                  <a:pt x="1447296" y="3182836"/>
                  <a:pt x="1844756" y="3031397"/>
                </a:cubicBezTo>
                <a:cubicBezTo>
                  <a:pt x="1897400" y="3011350"/>
                  <a:pt x="2228789" y="2883730"/>
                  <a:pt x="2277829" y="2627401"/>
                </a:cubicBezTo>
                <a:cubicBezTo>
                  <a:pt x="2340675" y="2299009"/>
                  <a:pt x="1929703" y="2153961"/>
                  <a:pt x="1930897" y="1756333"/>
                </a:cubicBezTo>
                <a:cubicBezTo>
                  <a:pt x="1931735" y="1474531"/>
                  <a:pt x="2141809" y="1165537"/>
                  <a:pt x="2405888" y="1049984"/>
                </a:cubicBezTo>
                <a:cubicBezTo>
                  <a:pt x="2823752" y="867144"/>
                  <a:pt x="3112090" y="1284611"/>
                  <a:pt x="3618945" y="1112998"/>
                </a:cubicBezTo>
                <a:cubicBezTo>
                  <a:pt x="3973272" y="993067"/>
                  <a:pt x="4164492" y="676699"/>
                  <a:pt x="4179762" y="650576"/>
                </a:cubicBezTo>
                <a:cubicBezTo>
                  <a:pt x="4315589" y="418228"/>
                  <a:pt x="4284054" y="212550"/>
                  <a:pt x="4306435" y="30507"/>
                </a:cubicBezTo>
                <a:close/>
              </a:path>
            </a:pathLst>
          </a:custGeom>
        </p:spPr>
      </p:pic>
    </p:spTree>
    <p:extLst>
      <p:ext uri="{BB962C8B-B14F-4D97-AF65-F5344CB8AC3E}">
        <p14:creationId xmlns:p14="http://schemas.microsoft.com/office/powerpoint/2010/main" val="2526248300"/>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412D24"/>
      </a:dk2>
      <a:lt2>
        <a:srgbClr val="E2E8E7"/>
      </a:lt2>
      <a:accent1>
        <a:srgbClr val="E72941"/>
      </a:accent1>
      <a:accent2>
        <a:srgbClr val="D54F17"/>
      </a:accent2>
      <a:accent3>
        <a:srgbClr val="CD9C24"/>
      </a:accent3>
      <a:accent4>
        <a:srgbClr val="9AAD13"/>
      </a:accent4>
      <a:accent5>
        <a:srgbClr val="66B721"/>
      </a:accent5>
      <a:accent6>
        <a:srgbClr val="1BBD15"/>
      </a:accent6>
      <a:hlink>
        <a:srgbClr val="309286"/>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48</TotalTime>
  <Words>542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MesloLGS Nerd Font Mono</vt:lpstr>
      <vt:lpstr>Open Sans</vt:lpstr>
      <vt:lpstr>Posterama</vt:lpstr>
      <vt:lpstr>SplashVTI</vt:lpstr>
      <vt:lpstr>Observability with Grafana</vt:lpstr>
      <vt:lpstr>Outline</vt:lpstr>
      <vt:lpstr>Foundation of observability </vt:lpstr>
      <vt:lpstr>Foundation of observability</vt:lpstr>
      <vt:lpstr>Foundation of observability </vt:lpstr>
      <vt:lpstr>Foundation of observability</vt:lpstr>
      <vt:lpstr>Foundation of observability</vt:lpstr>
      <vt:lpstr>Method of metric collection</vt:lpstr>
      <vt:lpstr>Introduction to Prometheus</vt:lpstr>
      <vt:lpstr>Introduction to Prometheus</vt:lpstr>
      <vt:lpstr>Introduction to Prometheus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achmad zaenuri</dc:creator>
  <cp:lastModifiedBy>achmad zaenuri</cp:lastModifiedBy>
  <cp:revision>1</cp:revision>
  <dcterms:created xsi:type="dcterms:W3CDTF">2024-07-10T00:17:43Z</dcterms:created>
  <dcterms:modified xsi:type="dcterms:W3CDTF">2024-07-10T01:06:03Z</dcterms:modified>
</cp:coreProperties>
</file>