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5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CA39-E2AE-45C3-8B7A-AE12D340621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BF6F-9B6E-4B21-99B7-068EA681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1</cp:revision>
  <dcterms:created xsi:type="dcterms:W3CDTF">2016-06-12T15:49:31Z</dcterms:created>
  <dcterms:modified xsi:type="dcterms:W3CDTF">2016-06-12T15:49:42Z</dcterms:modified>
</cp:coreProperties>
</file>