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6" r:id="rId2"/>
    <p:sldId id="256" r:id="rId3"/>
    <p:sldId id="257" r:id="rId4"/>
    <p:sldId id="258" r:id="rId5"/>
    <p:sldId id="259" r:id="rId6"/>
    <p:sldId id="260" r:id="rId7"/>
    <p:sldId id="261" r:id="rId8"/>
    <p:sldId id="287" r:id="rId9"/>
    <p:sldId id="294" r:id="rId10"/>
    <p:sldId id="288" r:id="rId11"/>
    <p:sldId id="289" r:id="rId12"/>
    <p:sldId id="290" r:id="rId13"/>
    <p:sldId id="291" r:id="rId14"/>
    <p:sldId id="292" r:id="rId15"/>
    <p:sldId id="293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274" r:id="rId47"/>
    <p:sldId id="275" r:id="rId48"/>
    <p:sldId id="276" r:id="rId49"/>
    <p:sldId id="277" r:id="rId50"/>
    <p:sldId id="278" r:id="rId51"/>
    <p:sldId id="279" r:id="rId52"/>
    <p:sldId id="280" r:id="rId53"/>
    <p:sldId id="281" r:id="rId54"/>
    <p:sldId id="282" r:id="rId55"/>
    <p:sldId id="283" r:id="rId56"/>
    <p:sldId id="284" r:id="rId57"/>
    <p:sldId id="285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5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rabhushan kumar sinha" userId="bb24abcad1905750" providerId="LiveId" clId="{E10E2F83-7B11-4BDC-96A5-6F51B16515F6}"/>
    <pc:docChg chg="custSel modSld">
      <pc:chgData name="Chandrabhushan kumar sinha" userId="bb24abcad1905750" providerId="LiveId" clId="{E10E2F83-7B11-4BDC-96A5-6F51B16515F6}" dt="2022-02-16T15:14:55.057" v="2" actId="1076"/>
      <pc:docMkLst>
        <pc:docMk/>
      </pc:docMkLst>
      <pc:sldChg chg="modSp mod">
        <pc:chgData name="Chandrabhushan kumar sinha" userId="bb24abcad1905750" providerId="LiveId" clId="{E10E2F83-7B11-4BDC-96A5-6F51B16515F6}" dt="2022-02-16T15:11:21.568" v="0" actId="33524"/>
        <pc:sldMkLst>
          <pc:docMk/>
          <pc:sldMk cId="709314983" sldId="258"/>
        </pc:sldMkLst>
        <pc:spChg chg="mod">
          <ac:chgData name="Chandrabhushan kumar sinha" userId="bb24abcad1905750" providerId="LiveId" clId="{E10E2F83-7B11-4BDC-96A5-6F51B16515F6}" dt="2022-02-16T15:11:21.568" v="0" actId="33524"/>
          <ac:spMkLst>
            <pc:docMk/>
            <pc:sldMk cId="709314983" sldId="258"/>
            <ac:spMk id="2" creationId="{00000000-0000-0000-0000-000000000000}"/>
          </ac:spMkLst>
        </pc:spChg>
      </pc:sldChg>
      <pc:sldChg chg="modSp mod">
        <pc:chgData name="Chandrabhushan kumar sinha" userId="bb24abcad1905750" providerId="LiveId" clId="{E10E2F83-7B11-4BDC-96A5-6F51B16515F6}" dt="2022-02-16T15:14:55.057" v="2" actId="1076"/>
        <pc:sldMkLst>
          <pc:docMk/>
          <pc:sldMk cId="132687859" sldId="259"/>
        </pc:sldMkLst>
        <pc:spChg chg="mod">
          <ac:chgData name="Chandrabhushan kumar sinha" userId="bb24abcad1905750" providerId="LiveId" clId="{E10E2F83-7B11-4BDC-96A5-6F51B16515F6}" dt="2022-02-16T15:14:55.057" v="2" actId="1076"/>
          <ac:spMkLst>
            <pc:docMk/>
            <pc:sldMk cId="132687859" sldId="259"/>
            <ac:spMk id="2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2-15T05:59:42.31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1107 144 678 0,'-11'-11'5'16,"4"0"7"-16,1 4 22 0,4-3 15 15,2 3 2-15,0-2-7 0,0 2-17 0,0 2-14 0,46-3-10 0,-46 2 4 0,54 1-4 16,-18-6-4-16,4 8-2 0,4-4-5 15,5 2-9-15,-2-1-4 0,2 5-14 16,-1-5-20-16,-2 5-22 0,-2 1-23 16,-6 0-27-16,-2 0-21 0,-10 0 9 0,0 0 31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2-15T06:19:39.85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-2244 415 267 0,'0'-4'4'15,"0"4"0"1,0-1 2-16,0 1 2 0,0 0-1 0,0 0 3 0,0 0-4 0,0 0 1 0,0 0-3 16,0 0-6-16,0 0 5 0,0 0-2 0,0 0 3 15,0 0-1-15,0 0 1 0,0 0 3 0,0 0-1 16,0 0 0-16,0 0 6 0,0 0-4 15,0 0 6-15,0 0 1 0,0 0-2 0,0 0 0 0,0 0-2 16,0 0 4-16,0 0-2 0,0 0 2 16,0 0-2-16,0 0-3 0,0 0-3 15,0 0-4-15,0 0 1 0,0 0 1 0,0 0-2 16,0 0 5-16,0 0-8 0,0 0 3 0,0 0-1 0,0 0-2 16,0 0 5-16,0 0-7 15,0 0 8-15,0 0-2 0,0 0 2 0,0 0 1 0,0 0-1 0,0 0 1 16,0 0-4-16,0 0 6 0,0 0-4 15,0 0 0-15,0 0 4 0,0 0-3 0,0 0 5 0,0 0-2 16,0 0-5-16,0 0 4 0,0 0-7 16,0 0-1-16,0 0 6 0,0 0-12 0,0 0 6 15,0 0 1-15,0 0-1 0,0 0 8 0,0 0-8 16,0 0 0-16,0 0 0 0,0 0-2 16,0 0 4-16,0 0 3 0,0 0-7 0,0 0-1 0,0 0 1 0,0 0-1 15,0 0 5-15,0 0 1 0,0 0 0 16,0 0 0-16,0 0 1 0,0 0-1 0,0 0 2 15,0 0-3-15,0 0 5 0,0 0-2 0,0 0 0 16,0 0 2 15,0 0-1-31,0 0 2 0,0 0-2 0,0 0 3 0,0 0-6 16,0 0 0-16,0 0 2 0,0 0-2 0,0 0 0 0,0 0 0 0,0 0 1 0,0 0-6 0,0 0 6 16,0 0-4-16,0 0 0 0,0 0 2 0,0 0-4 15,0 0 5-15,0 0-6 0,0 0 4 16,0 0 1-16,0 0-2 0,0 0 2 0,0 0-5 0,0 0 0 0,0 0 1 15,0 0 4-15,0 0-2 0,0 0 3 0,0 0-1 16,0 0-7-16,0 0 7 0,0 0-2 0,0 0-2 16,0 0 5-16,0 0-5 0,0 0-1 0,0 0 6 15,0 0-1-15,0 0 1 0,0 0 0 0,0 0-6 16,0 0-2-16,0 0 3 0,0 0 0 0,0 0 4 16,0 0-2-16,0 0 0 0,0 0 2 0,0 0-4 15,0 0 4-15,0 0 1 0,0 0-3 0,0 0 2 16,0 0-2-16,0 0-2 0,0 0 2 15,0 0-1-15,0 0-2 0,0 0 5 0,0 0 1 0,0 0-3 16,0 0 2-16,0 0-1 0,0 0-3 16,0 0-2-16,0 0 1 0,0 0 3 0,0 0-1 15,0 0 6-15,0 0-2 16,0 0-5-16,0 0 2 0,0 0-2 0,0 0-1 0,0 0 6 0,0 0-1 16,0 0-3-16,0 0 1 0,0 0 0 15,0 0-3-15,0 0 6 0,0 0 0 0,0 0-3 0,0 0 1 16,0 0-1-16,0 0-3 0,0 0 0 15,0 0 1-15,0 0 1 0,0 0 3 0,0 0-1 16,0 0 1-16,0 0-2 0,0 0 1 0,0 0 1 16,0 0-4-16,0 0 4 0,0 0-2 0,0 0 0 15,0 0 3-15,0 0-8 0,0 0 5 0,0 0 0 16,0 0 0-16,0 0 0 0,0 0-3 16,0 0 0-16,0 0 3 0,0 0 0 0,0 0 0 0,0 0 3 0,0 0-2 15,0 0-1-15,0 0 2 0,0 0-4 16,0 0 2-16,0 0-1 0,0 0 1 0,0 0 0 15,0 0-1-15,0 0 4 0,0 0-1 16,0 0 1-16,0 0-5 0,0 0-1 0,0 0-2 0,0 0 2 16,0 0 3-16,0 0 0 0,0 0 3 15,0 0 0-15,0 0 2 0,0 0-5 0,0 0-2 16,0 0-1-16,0 0 0 0,0 0 3 16,0 0 2-16,0 0 4 0,0 0-6 0,0 0 3 0,0 0 3 15,0 0-9-15,0 0 1 0,0 0 2 16,0 0-5-16,0 0 5 0,0 0 2 31,0 0 1-31,0 0-4 0,0 0-1 0,0 0-1 16,0 0 1-16,0 0 4 0,0 0 1 0,0 0-1 0,0 0-2 15,0 0 0-15,0 0 4 0,0 0-2 0,0 0-2 0,0 0 0 16,0 0-3-16,0 0 4 31,0 0 2-31,0 0-3 0,0 0 0 0,0 0 3 0,0 0 0 0,0 0 1 0,0 0-1 0,0 0-3 0,0 0 3 0,0 0-1 0,0 0 4 16,0 0-6-16,0 0 0 0,0 0-2 0,0 0 2 0,0 0 2 0,0 0-2 15,0 0 0 1,0 0 0-16,0 0-3 0,0 0 3 0,0 0 3 0,0 0 0 16,0 0 6-16,0 0-5 0,0 0 8 0,0 0-6 31,0 0 1-15,0 0 4-16,0 0-10 0,0 0 2 0,0 0-3 0,0 0-2 0,0 0 5 0,0 0-3 0,0 0 0 15,0 0 0-15,0 0-4 0,0 0 7 0,0 0 0 0,0 0 3 0,0 0-8 0,0 0-1 16,0 0 0-16,0 0-3 0,0 0 12 0,0 0-3 0,0 0-2 15,0 0 2-15,0 0-3 0,0 0-3 0,0 0 2 16,0 0 1-16,0 0 0 0,0 0 3 0,0 0 0 16,0 0-3-16,0 0 0 0,0 0 0 0,0 0 3 15,0 0 0-15,0 0-6 0,0 0 1 0,0 0-2 16,0 0-1-16,0 0 10 0,0 0-5 0,0 0 1 16,0 0 4-16,0 0-8 0,0 0 6 0,0 0-6 0,0 0 1 15,0 0 2-15,0 0-3 0,0 0 8 16,0 0-5-16,0 0 0 0,0 0 2 0,0 0-4 15,0 0 2-15,0 0 3 0,0 0-3 0,0 0 0 16,0 0 2-16,0 0-4 0,0 0-1 16,0 0 4-16,0 0-3 0,0 0 2 0,0 0 2 15,0 0-2-15,0 0-3 0,0 0 5 16,0 0-1-16,0 0-1 0,0 0 5 0,0 0-7 0,0 0 2 16,0 0-3-16,0 0 3 0,0 0 0 15,0 0 3 1,0 0-3-16,0 0-3 0,0 0 6 0,0 0-6 15,0 0 6-15,0 0 3 0,0 0-2 0,0 0 5 0,0 0 0 16,0 0-5 15,0 0-1-31,-27 0-3 0,27 0 0 0,0 29 1 0,0-29 0 16,0 0 2-16,0 0-6 0,0 0 2 0,0 0 3 0,0 0-4 0,0 0 1 0,0 0 1 16,0 0-2-16,0 0 1 0,0 0 5 0,0 0-7 15,0 0 3-15,0 0 1 0,0 0 1 0,0 0 4 16,0 0-4-16,0 0-2 0,0 0-2 0,0 0 0 15,0 0 2 1,0 0-1-16,0 0 4 0,0 0-1 0,0 0-2 16,0 0 4-16,0 0-7 0,0 0 1 0,0 0 2 0,0 0-1 15,0 0 1-15,0 0 3 0,0 0-6 0,0 0 1 0,0 0 2 0,0 0-1 0,0 0 4 0,0 0 0 0,0 0 2 0,0 0-1 0,0 0-4 0,0 0 0 16,0 0-3-16,0 0 0 16,0 0 3-16,0 0 0 0,0 0 1 0,0 0 0 15,0 0-1-15,0 0 0 0,0 0-1 0,0 0-2 0,0 0 3 16,0 0-1-16,0 0 1 0,0 0 7 15,0 0-4-15,0 0-2 0,0 0-2 0,0 0 0 16,0 0-2-16,0 0 0 0,0 0 1 0,0 0 2 16,0 0 4-16,0 0-2 0,0 0 1 0,0 0-3 15,0 0-3-15,0 0 6 0,0 0 0 0,0 0-3 0,0 0 3 16,0 0-6-16,0 0 3 0,0 0-3 0,0 0 3 16,0 0 3-16,0 0-3 0,0 0 0 0,0 0-3 15,0 0 1-15,0 0-1 0,0 0 5 0,0 0-1 16,0 0-1-16,0 0 3 0,0 0-3 15,0 0-3-15,0 0 3 0,0 0-3 0,0 0 3 16,0 0 3-16,0 0-1 0,0 0-2 0,0 0-3 16,0 0 9-16,0 0-5 15,0 0-1-15,0 0 3 0,0 0-9 0,0 0 6 16,0 0 6-16,0 0-2 0,0 0 2 0,0 0 1 0,0 0-1 0,0 0 1 16,0 0 3-16,0 0 2 31,0 0-2-31,0 0 6 0,0 0-6 0,0 0 0 0,0 0-4 15,0 0-2-15,0 0 2 0,0 0-5 0,0 0-1 0,0 0 0 0,0 0 0 16,0 0-3-16,0 0 3 0,0 0 3 0,0 0 0 16,0 0-6-16,0 0 6 15,0 0-9-15,0 0 0 0,0 0 15 0,0 0-9 0,0 0 6 0,0 0-3 78,0 0-9-78,0 0 6 0,0 0-3 0,0 0 6 0,0 0 3 16,0 0-6-16,0 0 3 0,0 0-3 0,0 0 3 0,0 0 0 0,0 0-3 0,0 0 0 16,0 0-3-16,0 0 3 0,0 0 0 0,0 0 0 0,0 0-3 15,0 0 3-15,0 0-3 0,0 0 3 0,0 0 0 16,0 0-6-16,0 0-8 0,0 0-40 0,0 0-31 0,0 0-35 0,0 0-24 0,0 0-16 0,0 0-17 0,0 0 37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2-15T06:11:57.56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253 0 121 0,'-133'9'-31'32,"13"-1"1"-32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2-15T06:22:24.6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3977 2240 479 0,'0'0'2'15,"0"4"10"1,1 0 9-16,3 0 14 0,-4-4 7 0,1 4 2 0,1-1 6 16,-1-2 9-16,2 3 8 0,-3-2 2 0,2-1-4 0,-2 3-8 0,0-2-8 15,0 2 3-15,0-1-9 0,0 2 4 0,0-1-6 0,0 1-17 16,0 0 4 15,0-3-18-15,0 3-3-16,0-3 0 0,0 3 0 0,0-3-4 0,0-2 1 0,-22 7-4 0,22-7-7 31,0 2 4-15,0-2-1-16,0 2 11 0,0-2 1 93,0 0-5-77,0 0 4-16,0 0-11 0,0 0 4 0,0 0-3 0,0 0-8 47,0 0 1-47,0 0-18 0,0 0-19 0,0 0-30 0,0 0-22 0,0 0-19 16,0 0-7-16,0 0-12 0,0-27-15 0,0 27-15 0,0 0 12 0,0-32 44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34" Type="http://schemas.openxmlformats.org/officeDocument/2006/relationships/image" Target="../media/image99.emf"/><Relationship Id="rId42" Type="http://schemas.openxmlformats.org/officeDocument/2006/relationships/image" Target="../media/image103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35" Type="http://schemas.openxmlformats.org/officeDocument/2006/relationships/customXml" Target="../ink/ink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754" y="768944"/>
            <a:ext cx="9197601" cy="530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96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1328737"/>
            <a:ext cx="10734168" cy="371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92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40" y="276224"/>
            <a:ext cx="11044423" cy="431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27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18" y="336549"/>
            <a:ext cx="10446615" cy="450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77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45" y="282046"/>
            <a:ext cx="11463114" cy="468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16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27" y="219426"/>
            <a:ext cx="11527978" cy="505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09" y="292099"/>
            <a:ext cx="11378960" cy="469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98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67" y="267582"/>
            <a:ext cx="10451683" cy="457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441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35" y="998048"/>
            <a:ext cx="10686616" cy="50009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/>
              <p14:cNvContentPartPr/>
              <p14:nvPr/>
            </p14:nvContentPartPr>
            <p14:xfrm>
              <a:off x="8537851" y="1829488"/>
              <a:ext cx="227160" cy="45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1491" y="1798528"/>
                <a:ext cx="2417040" cy="36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9630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77" y="166510"/>
            <a:ext cx="10623551" cy="472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52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07" y="211312"/>
            <a:ext cx="11041573" cy="449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8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996" y="1416119"/>
            <a:ext cx="5935523" cy="450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32178" y="1416119"/>
            <a:ext cx="65136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Geometry is the branch of mathematics that deals with shapes, angles, dimensions and sizes of a variety of things we see in everyday life. In Euclidean geometry, there are two-dimensional shapes and three-dimensional shapes. </a:t>
            </a:r>
          </a:p>
          <a:p>
            <a:endParaRPr lang="en-US" dirty="0"/>
          </a:p>
          <a:p>
            <a:r>
              <a:rPr lang="en-US" dirty="0"/>
              <a:t>In plane geometry, shapes such as triangles, squares, rectangles, circles are also called flat shapes. In solid geometry, 3d shapes such as a cube, cuboid, cone, etc. are also called solids.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027291" y="824089"/>
            <a:ext cx="5123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INTRODUCTION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856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56" y="243063"/>
            <a:ext cx="11710299" cy="426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90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938" y="183620"/>
            <a:ext cx="9970901" cy="552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88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005" y="98778"/>
            <a:ext cx="8456083" cy="604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82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962" y="174272"/>
            <a:ext cx="9187285" cy="567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07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490" y="233891"/>
            <a:ext cx="9618310" cy="64846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8" name="Ink 127"/>
              <p14:cNvContentPartPr/>
              <p14:nvPr/>
            </p14:nvContentPartPr>
            <p14:xfrm>
              <a:off x="6013891" y="5517328"/>
              <a:ext cx="9720" cy="1008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920851" y="5345608"/>
                <a:ext cx="3552480" cy="12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51" name="Ink 150"/>
              <p14:cNvContentPartPr/>
              <p14:nvPr/>
            </p14:nvContentPartPr>
            <p14:xfrm>
              <a:off x="2432251" y="4321408"/>
              <a:ext cx="91440" cy="6480"/>
            </p14:xfrm>
          </p:contentPart>
        </mc:Choice>
        <mc:Fallback xmlns="">
          <p:pic>
            <p:nvPicPr>
              <p:cNvPr id="151" name="Ink 150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429011" y="4318168"/>
                <a:ext cx="97920" cy="1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0102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5911" y="814191"/>
            <a:ext cx="8331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22222"/>
                </a:solidFill>
                <a:latin typeface="Roboto"/>
              </a:rPr>
              <a:t>If an angle is half of its complementary angle, then find its degree measure.</a:t>
            </a:r>
            <a:endParaRPr lang="en-US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/>
              <p14:cNvContentPartPr/>
              <p14:nvPr/>
            </p14:nvContentPartPr>
            <p14:xfrm>
              <a:off x="7442011" y="3060328"/>
              <a:ext cx="8640" cy="2988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51531" y="2116048"/>
                <a:ext cx="4052880" cy="441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3066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0444" y="543257"/>
            <a:ext cx="104760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22222"/>
                </a:solidFill>
                <a:latin typeface="Roboto"/>
              </a:rPr>
              <a:t>The two complementary angles are in the ratio 1 : 5. Find the measures of the angles.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38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988" y="154870"/>
            <a:ext cx="7872589" cy="392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60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3999" y="543258"/>
            <a:ext cx="105551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22222"/>
                </a:solidFill>
                <a:latin typeface="Roboto"/>
              </a:rPr>
              <a:t>If an angle is 14 degree more than its complement, then find its measure.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6528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922" y="324025"/>
            <a:ext cx="6596794" cy="339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7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530578"/>
            <a:ext cx="1099537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concepts of Geometry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It is an exact location. It is a fine dot which has neither length nor breadth nor thickness but has position i.e., it has no magnitude.</a:t>
            </a:r>
          </a:p>
          <a:p>
            <a:pPr algn="just"/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segment: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 straight path joining two points A and B is called a line segment AB. It has and points and a definite length.</a:t>
            </a:r>
          </a:p>
          <a:p>
            <a:pPr algn="just"/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Ray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line segment which can be extended in only one direction is called a ray.</a:t>
            </a:r>
          </a:p>
          <a:p>
            <a:pPr algn="just"/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Intersecting lines: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Two lines having a common point are called intersecting lines. The common point is known as the point of intersection.</a:t>
            </a:r>
          </a:p>
          <a:p>
            <a:pPr algn="just"/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Concurrent lines: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If two or more lines intersect at the same point, then they are known as concurrent lines.</a:t>
            </a:r>
            <a:endParaRPr lang="en-US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27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66" y="420687"/>
            <a:ext cx="8124593" cy="330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91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938" y="386292"/>
            <a:ext cx="9601307" cy="298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41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06" y="302331"/>
            <a:ext cx="10385862" cy="331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0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62" y="387349"/>
            <a:ext cx="10907538" cy="392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94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784" y="477307"/>
            <a:ext cx="10047994" cy="566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12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396" y="884237"/>
            <a:ext cx="9747243" cy="508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63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33" y="951970"/>
            <a:ext cx="8289044" cy="472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47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25954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4804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268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8623" y="440479"/>
            <a:ext cx="1084862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Angles: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When two straight lines meet at a point, they form an angle.</a:t>
            </a:r>
          </a:p>
          <a:p>
            <a:pPr algn="just"/>
            <a:endParaRPr lang="en-US" sz="2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angle: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 angle whose measure is 90° is called a right angle.</a:t>
            </a:r>
          </a:p>
          <a:p>
            <a:pPr algn="just"/>
            <a:endParaRPr lang="en-US" sz="2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Acute angle: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 angle whose measure is less then one right angle (i.e., less than 90°), is called an acute angle.</a:t>
            </a:r>
          </a:p>
          <a:p>
            <a:pPr algn="just"/>
            <a:endParaRPr lang="en-US" sz="2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Obtuse angle: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 angle whose measure is more than one right angle and less than two right angles (i.e., less than 180° and more than 90°) is called an obtuse angle.</a:t>
            </a:r>
          </a:p>
          <a:p>
            <a:pPr algn="just"/>
            <a:endParaRPr lang="en-US" sz="2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Reflex angle: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 angle whose measure is more than 180° and less than 360° is called a reflex angle.</a:t>
            </a:r>
          </a:p>
          <a:p>
            <a:pPr algn="just"/>
            <a:endParaRPr lang="en-US" sz="2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Complementary angles: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If the sum of the two angles is one right angle (i.e.,90°), they are called complementary angles. Therefore, the complement of an angle θ is equal to 90° – θ.</a:t>
            </a:r>
          </a:p>
          <a:p>
            <a:pPr algn="just"/>
            <a:endParaRPr lang="en-US" sz="2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Supplementary angles: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Two angles are said to be supplementary, if the sum of their measures is 180°. Example: Angles measuring 130° and 50° are supplementary angles. Two supplementary angles are the supplement of each other. Therefore, the supplement of an angle θ. is equal to 180° – θ.</a:t>
            </a:r>
            <a:endParaRPr lang="en-US" sz="20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149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9064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8037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7368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1076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5369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0265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88957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0450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7094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71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5688" y="566473"/>
            <a:ext cx="1030675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Vertically opposite angles: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When two straight lines intersect each other at a point, the pairs of opposite angles so formed are called vertically opposite angles.</a:t>
            </a:r>
          </a:p>
          <a:p>
            <a:pPr algn="just"/>
            <a:endParaRPr lang="en-US" sz="2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Bisector of an angle: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If a ray or a straight line passing through the vertex of that angle, divides the angle into two angles of equal measurement, then that line is known as the Bisector of that angle.</a:t>
            </a:r>
          </a:p>
          <a:p>
            <a:pPr algn="just"/>
            <a:endParaRPr lang="en-US" sz="2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lines: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Two lines are parallel if they are coplanar, and they do not intersect each other even if they are extended on either side.</a:t>
            </a:r>
          </a:p>
          <a:p>
            <a:pPr algn="just"/>
            <a:endParaRPr lang="en-US" sz="2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Transversal: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 transversal is a line that intersects (or cuts) two or more coplanar lines at distinct points.</a:t>
            </a:r>
            <a:endParaRPr lang="en-US" sz="20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878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0772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22312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6868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39706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80738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0225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0006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23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756" y="260699"/>
            <a:ext cx="11898487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Triangles:-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centroid divides a median in 2:1 ratio. Centroid is a point of intersection of three medians.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 of two adjacent sides of a triangle is equal to the two parts of third side which makes by the internal angle bisector.</a:t>
            </a:r>
          </a:p>
          <a:p>
            <a:pPr algn="just"/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an equilateral triangle internal angle bisector and the median are same.</a:t>
            </a:r>
          </a:p>
          <a:p>
            <a:pPr algn="just"/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two of the four triangles formed by joining the mid-point of the sides of a given triangle are-congruent.</a:t>
            </a:r>
          </a:p>
          <a:p>
            <a:pPr algn="just"/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triangles have the same area if they have the same base and lie between two parallel lines.</a:t>
            </a:r>
          </a:p>
          <a:p>
            <a:pPr algn="just"/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triangle side opposite to smaller angle is smaller in comparison to the side which is opposite to greater angle.</a:t>
            </a:r>
          </a:p>
          <a:p>
            <a:pPr algn="just"/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corresponding sides of two triangles are in proportion then the corresponding angles are  also in proportion.</a:t>
            </a:r>
            <a:endParaRPr lang="en-US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14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57" y="484540"/>
            <a:ext cx="10590725" cy="57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9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97" y="449614"/>
            <a:ext cx="9411376" cy="465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964" y="395463"/>
            <a:ext cx="8532813" cy="50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817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235</TotalTime>
  <Words>747</Words>
  <Application>Microsoft Office PowerPoint</Application>
  <PresentationFormat>Widescreen</PresentationFormat>
  <Paragraphs>50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Century Gothic</vt:lpstr>
      <vt:lpstr>Roboto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Amjad Ali</dc:creator>
  <cp:lastModifiedBy>Chandrabhushan kumar sinha</cp:lastModifiedBy>
  <cp:revision>62</cp:revision>
  <dcterms:created xsi:type="dcterms:W3CDTF">2021-12-20T06:18:28Z</dcterms:created>
  <dcterms:modified xsi:type="dcterms:W3CDTF">2022-02-16T15:15:05Z</dcterms:modified>
</cp:coreProperties>
</file>