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94" r:id="rId3"/>
    <p:sldId id="303" r:id="rId4"/>
    <p:sldId id="30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57" r:id="rId14"/>
    <p:sldId id="259" r:id="rId15"/>
    <p:sldId id="261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B246-3EA5-4567-8E16-AF4B7B01E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C303-D19E-4978-8ED9-C0AF13BEF0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PEP CLASSES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DBMS lect1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Application of the DBMS system</a:t>
            </a:r>
          </a:p>
          <a:p>
            <a:r>
              <a:rPr lang="en-GB" dirty="0" smtClean="0"/>
              <a:t>Admission </a:t>
            </a:r>
            <a:r>
              <a:rPr lang="en-GB" dirty="0" smtClean="0"/>
              <a:t>System Examination System Library System</a:t>
            </a:r>
          </a:p>
          <a:p>
            <a:r>
              <a:rPr lang="en-GB" dirty="0" smtClean="0"/>
              <a:t>Payroll &amp; Personnel Management System</a:t>
            </a:r>
          </a:p>
          <a:p>
            <a:r>
              <a:rPr lang="en-GB" dirty="0" smtClean="0"/>
              <a:t>Accounting System Hotel Reservation System Airline Reservation System</a:t>
            </a:r>
          </a:p>
          <a:p>
            <a:r>
              <a:rPr lang="en-GB" dirty="0" smtClean="0"/>
              <a:t>It is used in the Banking system for Customer information, account </a:t>
            </a:r>
            <a:r>
              <a:rPr lang="en-GB" dirty="0" err="1" smtClean="0"/>
              <a:t>activités</a:t>
            </a:r>
            <a:r>
              <a:rPr lang="en-GB" dirty="0" smtClean="0"/>
              <a:t>, Payments, </a:t>
            </a:r>
            <a:r>
              <a:rPr lang="en-GB" dirty="0" err="1" smtClean="0"/>
              <a:t>déposits</a:t>
            </a:r>
            <a:r>
              <a:rPr lang="en-GB" dirty="0" smtClean="0"/>
              <a:t>, loans, etc.</a:t>
            </a:r>
          </a:p>
          <a:p>
            <a:r>
              <a:rPr lang="en-GB" dirty="0" smtClean="0"/>
              <a:t>Use for Airlines for reservations and schedules</a:t>
            </a:r>
          </a:p>
          <a:p>
            <a:r>
              <a:rPr lang="en-GB" dirty="0" smtClean="0"/>
              <a:t>DBMS system also used by universities to keep call records, monthly bills, maintaining balances, etc.</a:t>
            </a:r>
          </a:p>
          <a:p>
            <a:r>
              <a:rPr lang="en-GB" dirty="0" smtClean="0"/>
              <a:t>Finance for storing information about stock, sales, and purchases of financial instruments like stocks and bonds.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Disadvantages of File system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Each </a:t>
            </a:r>
            <a:r>
              <a:rPr lang="en-GB" dirty="0" smtClean="0"/>
              <a:t>application has its data file so, the same data may have to be recorded and stored many times.</a:t>
            </a:r>
          </a:p>
          <a:p>
            <a:r>
              <a:rPr lang="en-GB" dirty="0" smtClean="0"/>
              <a:t>Data dependence in the file processing system are data-dependent, but, the problem is incompatible with file format.</a:t>
            </a:r>
          </a:p>
          <a:p>
            <a:r>
              <a:rPr lang="en-GB" dirty="0" smtClean="0"/>
              <a:t>Limited data sharing.</a:t>
            </a:r>
          </a:p>
          <a:p>
            <a:r>
              <a:rPr lang="en-GB" dirty="0" smtClean="0"/>
              <a:t>The problem with security.</a:t>
            </a:r>
          </a:p>
          <a:p>
            <a:r>
              <a:rPr lang="en-GB" dirty="0" smtClean="0"/>
              <a:t>Time-consuming.</a:t>
            </a:r>
          </a:p>
          <a:p>
            <a:r>
              <a:rPr lang="en-GB" dirty="0" smtClean="0"/>
              <a:t>It allows you to maintain the record of the big firm having a large number of items.</a:t>
            </a:r>
          </a:p>
          <a:p>
            <a:r>
              <a:rPr lang="en-GB" dirty="0" smtClean="0"/>
              <a:t>Required lots of </a:t>
            </a:r>
            <a:r>
              <a:rPr lang="en-GB" dirty="0" err="1" smtClean="0"/>
              <a:t>labor</a:t>
            </a:r>
            <a:r>
              <a:rPr lang="en-GB" dirty="0" smtClean="0"/>
              <a:t> work to do.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Disadvantages of the DBMS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Cost </a:t>
            </a:r>
            <a:r>
              <a:rPr lang="en-GB" dirty="0" smtClean="0"/>
              <a:t>of Hardware and Software of a DBMS is quite high, which increases the budget of your organization.</a:t>
            </a:r>
          </a:p>
          <a:p>
            <a:r>
              <a:rPr lang="en-GB" dirty="0" smtClean="0"/>
              <a:t>Most database management systems are often complex systems, so the training for users to use the DBMS is required.</a:t>
            </a:r>
          </a:p>
          <a:p>
            <a:r>
              <a:rPr lang="en-GB" dirty="0" smtClean="0"/>
              <a:t>The use of the same program at a time by many users sometimes lead to the loss of some data.</a:t>
            </a:r>
          </a:p>
          <a:p>
            <a:r>
              <a:rPr lang="en-GB" dirty="0" smtClean="0"/>
              <a:t>DBMS can’t perform sophisticated calculations</a:t>
            </a:r>
          </a:p>
          <a:p>
            <a:r>
              <a:rPr lang="en-GB" dirty="0" smtClean="0"/>
              <a:t>Data-sets begins to grow large as it provides a more predictable query response time.</a:t>
            </a:r>
          </a:p>
          <a:p>
            <a:r>
              <a:rPr lang="en-GB" dirty="0" smtClean="0"/>
              <a:t>It required a processor with the high speed of data processing.</a:t>
            </a:r>
          </a:p>
          <a:p>
            <a:r>
              <a:rPr lang="en-GB" dirty="0" smtClean="0"/>
              <a:t>The database can fail because or power failure or the whole system stops.</a:t>
            </a:r>
          </a:p>
          <a:p>
            <a:r>
              <a:rPr lang="en-GB" dirty="0" smtClean="0"/>
              <a:t>The cost of DBMS is depended on the environment, function, or recurrent annual maintenance cost.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MCQ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What is a database?</a:t>
            </a:r>
            <a:br>
              <a:rPr lang="en-IN" dirty="0" smtClean="0"/>
            </a:br>
            <a:r>
              <a:rPr lang="en-IN" dirty="0" smtClean="0"/>
              <a:t>a) Organized collection of information that cannot be accessed, updated, and managed</a:t>
            </a:r>
            <a:br>
              <a:rPr lang="en-IN" dirty="0" smtClean="0"/>
            </a:br>
            <a:r>
              <a:rPr lang="en-IN" dirty="0" smtClean="0"/>
              <a:t>b) Collection of data or information without organizing</a:t>
            </a:r>
            <a:br>
              <a:rPr lang="en-IN" dirty="0" smtClean="0"/>
            </a:br>
            <a:r>
              <a:rPr lang="en-IN" dirty="0" smtClean="0"/>
              <a:t>c) Organized collection of data or information that can be accessed, updated, and managed</a:t>
            </a:r>
            <a:br>
              <a:rPr lang="en-IN" dirty="0" smtClean="0"/>
            </a:br>
            <a:r>
              <a:rPr lang="en-IN" dirty="0" smtClean="0"/>
              <a:t>d) Organized collection of data that cannot be updated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1512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Which one of the following refers to the copies of the same data (or information) occupying the memory space at multiple places.</a:t>
            </a:r>
            <a:endParaRPr lang="en-US" dirty="0" smtClean="0"/>
          </a:p>
          <a:p>
            <a:pPr lvl="0"/>
            <a:r>
              <a:rPr lang="en-IN" dirty="0" smtClean="0"/>
              <a:t>Data Repository</a:t>
            </a:r>
            <a:endParaRPr lang="en-US" dirty="0" smtClean="0"/>
          </a:p>
          <a:p>
            <a:pPr lvl="0"/>
            <a:r>
              <a:rPr lang="en-IN" dirty="0" smtClean="0"/>
              <a:t>Data Inconsistency</a:t>
            </a:r>
            <a:endParaRPr lang="en-US" dirty="0" smtClean="0"/>
          </a:p>
          <a:p>
            <a:pPr lvl="0"/>
            <a:r>
              <a:rPr lang="en-IN" dirty="0" smtClean="0"/>
              <a:t>Data Mining</a:t>
            </a:r>
            <a:endParaRPr lang="en-US" dirty="0" smtClean="0"/>
          </a:p>
          <a:p>
            <a:pPr lvl="0"/>
            <a:r>
              <a:rPr lang="en-IN" dirty="0" smtClean="0"/>
              <a:t>Data Redundancy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one of the following refers to the "data about data"?</a:t>
            </a:r>
            <a:endParaRPr lang="en-US" dirty="0" smtClean="0"/>
          </a:p>
          <a:p>
            <a:pPr lvl="0"/>
            <a:r>
              <a:rPr lang="en-IN" dirty="0" smtClean="0"/>
              <a:t>Directory</a:t>
            </a:r>
            <a:endParaRPr lang="en-US" dirty="0" smtClean="0"/>
          </a:p>
          <a:p>
            <a:pPr lvl="0"/>
            <a:r>
              <a:rPr lang="en-IN" dirty="0" smtClean="0"/>
              <a:t>Sub Data</a:t>
            </a:r>
            <a:endParaRPr lang="en-US" dirty="0" smtClean="0"/>
          </a:p>
          <a:p>
            <a:pPr lvl="0"/>
            <a:r>
              <a:rPr lang="en-IN" dirty="0" smtClean="0"/>
              <a:t>Warehouse</a:t>
            </a:r>
            <a:endParaRPr lang="en-US" dirty="0" smtClean="0"/>
          </a:p>
          <a:p>
            <a:pPr lvl="0"/>
            <a:r>
              <a:rPr lang="en-IN" dirty="0" smtClean="0"/>
              <a:t>Meta Data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refers to the level of data abstraction that describes exactly how the data actually stored?</a:t>
            </a:r>
            <a:endParaRPr lang="en-US" dirty="0" smtClean="0"/>
          </a:p>
          <a:p>
            <a:pPr lvl="0"/>
            <a:r>
              <a:rPr lang="en-IN" dirty="0" smtClean="0"/>
              <a:t>Conceptual Level</a:t>
            </a:r>
            <a:endParaRPr lang="en-US" dirty="0" smtClean="0"/>
          </a:p>
          <a:p>
            <a:pPr lvl="0"/>
            <a:r>
              <a:rPr lang="en-IN" dirty="0" smtClean="0"/>
              <a:t>Physical Level</a:t>
            </a:r>
            <a:endParaRPr lang="en-US" dirty="0" smtClean="0"/>
          </a:p>
          <a:p>
            <a:pPr lvl="0"/>
            <a:r>
              <a:rPr lang="en-IN" dirty="0" smtClean="0"/>
              <a:t>File Level</a:t>
            </a:r>
            <a:endParaRPr lang="en-US" dirty="0" smtClean="0"/>
          </a:p>
          <a:p>
            <a:pPr lvl="0"/>
            <a:r>
              <a:rPr lang="en-IN" dirty="0" smtClean="0"/>
              <a:t>Logical Level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The term "Data" refers to:</a:t>
            </a:r>
            <a:endParaRPr lang="en-US" dirty="0" smtClean="0"/>
          </a:p>
          <a:p>
            <a:pPr lvl="0"/>
            <a:r>
              <a:rPr lang="en-IN" dirty="0" smtClean="0"/>
              <a:t>The electronic representation of the information( or data)</a:t>
            </a:r>
            <a:endParaRPr lang="en-US" dirty="0" smtClean="0"/>
          </a:p>
          <a:p>
            <a:pPr lvl="0"/>
            <a:r>
              <a:rPr lang="en-IN" dirty="0" smtClean="0"/>
              <a:t>Basic information</a:t>
            </a:r>
            <a:endParaRPr lang="en-US" dirty="0" smtClean="0"/>
          </a:p>
          <a:p>
            <a:pPr lvl="0"/>
            <a:r>
              <a:rPr lang="en-IN" dirty="0" smtClean="0"/>
              <a:t>Row Facts and figures</a:t>
            </a:r>
            <a:endParaRPr lang="en-US" dirty="0" smtClean="0"/>
          </a:p>
          <a:p>
            <a:pPr lvl="0"/>
            <a:r>
              <a:rPr lang="en-IN" dirty="0" smtClean="0"/>
              <a:t>Both A and </a:t>
            </a:r>
            <a:r>
              <a:rPr lang="en-IN" dirty="0" smtClean="0"/>
              <a:t>C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type of data can be stored in the database?</a:t>
            </a:r>
            <a:br>
              <a:rPr lang="en-IN" dirty="0" smtClean="0"/>
            </a:br>
            <a:r>
              <a:rPr lang="en-IN" dirty="0" smtClean="0"/>
              <a:t>a) Image oriented data</a:t>
            </a:r>
            <a:endParaRPr lang="en-US" dirty="0" smtClean="0"/>
          </a:p>
          <a:p>
            <a:r>
              <a:rPr lang="en-IN" dirty="0" smtClean="0"/>
              <a:t>b) Text, files containing data</a:t>
            </a:r>
            <a:endParaRPr lang="en-US" dirty="0" smtClean="0"/>
          </a:p>
          <a:p>
            <a:r>
              <a:rPr lang="en-IN" dirty="0" smtClean="0"/>
              <a:t>c) Data in the form of audio or video</a:t>
            </a:r>
            <a:endParaRPr lang="en-US" dirty="0" smtClean="0"/>
          </a:p>
          <a:p>
            <a:r>
              <a:rPr lang="en-IN" dirty="0" smtClean="0"/>
              <a:t>d) All of the above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In which of the following formats data is stored in the database management system?</a:t>
            </a:r>
            <a:br>
              <a:rPr lang="en-IN" dirty="0" smtClean="0"/>
            </a:br>
            <a:r>
              <a:rPr lang="en-IN" dirty="0" smtClean="0"/>
              <a:t>a) Image</a:t>
            </a:r>
            <a:endParaRPr lang="en-US" dirty="0" smtClean="0"/>
          </a:p>
          <a:p>
            <a:r>
              <a:rPr lang="en-IN" dirty="0" smtClean="0"/>
              <a:t>b) Text</a:t>
            </a:r>
            <a:endParaRPr lang="en-US" dirty="0" smtClean="0"/>
          </a:p>
          <a:p>
            <a:r>
              <a:rPr lang="en-IN" dirty="0" smtClean="0"/>
              <a:t>c) Table</a:t>
            </a:r>
            <a:endParaRPr lang="en-US" dirty="0" smtClean="0"/>
          </a:p>
          <a:p>
            <a:r>
              <a:rPr lang="en-IN" dirty="0" smtClean="0"/>
              <a:t>d) Graph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1500174"/>
            <a:ext cx="8215370" cy="502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A file system is a software that manages and organizes the files in a storage medium, whereas DBMS is a software application that is used for accessing, creating, and managing databases.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file system doesn’t have a crash recovery mechanism on the other hand, DBMS provides a crash recovery mechanism.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inconsistency is higher in the file system. </a:t>
            </a:r>
            <a:r>
              <a:rPr lang="en-GB" sz="2400" dirty="0" smtClean="0"/>
              <a:t>On </a:t>
            </a:r>
            <a:r>
              <a:rPr lang="en-GB" sz="2400" dirty="0"/>
              <a:t>the contrary Data inconsistency is low in a database management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File system does not provide support for complicated transactions, while in the DBMS system, it is easy to implement complicated transactions using SQL.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File system does not offer concurrency, whereas DBMS provides a concurrency facility.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Difference between FLAT FILE AND DBMS 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not a type of database?</a:t>
            </a:r>
            <a:br>
              <a:rPr lang="en-IN" dirty="0" smtClean="0"/>
            </a:br>
            <a:r>
              <a:rPr lang="en-IN" dirty="0" smtClean="0"/>
              <a:t>a) Hierarchical</a:t>
            </a:r>
            <a:endParaRPr lang="en-US" dirty="0" smtClean="0"/>
          </a:p>
          <a:p>
            <a:r>
              <a:rPr lang="en-IN" dirty="0" smtClean="0"/>
              <a:t>b) Network</a:t>
            </a:r>
            <a:endParaRPr lang="en-US" dirty="0" smtClean="0"/>
          </a:p>
          <a:p>
            <a:r>
              <a:rPr lang="en-IN" dirty="0" smtClean="0"/>
              <a:t>c) Distributed</a:t>
            </a:r>
            <a:endParaRPr lang="en-US" dirty="0" smtClean="0"/>
          </a:p>
          <a:p>
            <a:r>
              <a:rPr lang="en-IN" dirty="0" smtClean="0"/>
              <a:t>d) Decentralized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not an example of DBMS?</a:t>
            </a:r>
            <a:br>
              <a:rPr lang="en-IN" dirty="0" smtClean="0"/>
            </a:br>
            <a:r>
              <a:rPr lang="en-IN" dirty="0" smtClean="0"/>
              <a:t>a) </a:t>
            </a:r>
            <a:r>
              <a:rPr lang="en-IN" dirty="0" err="1" smtClean="0"/>
              <a:t>MySQL</a:t>
            </a:r>
            <a:endParaRPr lang="en-US" dirty="0" smtClean="0"/>
          </a:p>
          <a:p>
            <a:r>
              <a:rPr lang="en-IN" dirty="0" smtClean="0"/>
              <a:t>b) Microsoft </a:t>
            </a:r>
            <a:r>
              <a:rPr lang="en-IN" dirty="0" err="1" smtClean="0"/>
              <a:t>Acess</a:t>
            </a:r>
            <a:endParaRPr lang="en-US" dirty="0" smtClean="0"/>
          </a:p>
          <a:p>
            <a:r>
              <a:rPr lang="en-IN" dirty="0" smtClean="0"/>
              <a:t>c) IBM DB2</a:t>
            </a:r>
            <a:endParaRPr lang="en-US" dirty="0" smtClean="0"/>
          </a:p>
          <a:p>
            <a:r>
              <a:rPr lang="en-IN" dirty="0" smtClean="0"/>
              <a:t>d) Google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a feature of DBMS?</a:t>
            </a:r>
            <a:br>
              <a:rPr lang="en-IN" dirty="0" smtClean="0"/>
            </a:br>
            <a:r>
              <a:rPr lang="en-IN" dirty="0" smtClean="0"/>
              <a:t>a) Minimum Duplication and Redundancy of Data</a:t>
            </a:r>
            <a:br>
              <a:rPr lang="en-IN" dirty="0" smtClean="0"/>
            </a:br>
            <a:r>
              <a:rPr lang="en-IN" dirty="0" smtClean="0"/>
              <a:t>b) High Level of Security</a:t>
            </a:r>
            <a:endParaRPr lang="en-US" dirty="0" smtClean="0"/>
          </a:p>
          <a:p>
            <a:r>
              <a:rPr lang="en-IN" dirty="0" smtClean="0"/>
              <a:t>c) Single-user Access only</a:t>
            </a:r>
            <a:endParaRPr lang="en-US" dirty="0" smtClean="0"/>
          </a:p>
          <a:p>
            <a:r>
              <a:rPr lang="en-IN" dirty="0" smtClean="0"/>
              <a:t>d) Support ACID Property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not a function of the database?</a:t>
            </a:r>
            <a:br>
              <a:rPr lang="en-IN" dirty="0" smtClean="0"/>
            </a:br>
            <a:r>
              <a:rPr lang="en-IN" dirty="0" smtClean="0"/>
              <a:t>a) Managing stored data</a:t>
            </a:r>
            <a:br>
              <a:rPr lang="en-IN" dirty="0" smtClean="0"/>
            </a:br>
            <a:r>
              <a:rPr lang="en-IN" dirty="0" smtClean="0"/>
              <a:t>b) Manipulating data</a:t>
            </a:r>
            <a:br>
              <a:rPr lang="en-IN" dirty="0" smtClean="0"/>
            </a:br>
            <a:r>
              <a:rPr lang="en-IN" dirty="0" smtClean="0"/>
              <a:t>c) Security for stored data</a:t>
            </a:r>
            <a:br>
              <a:rPr lang="en-IN" dirty="0" smtClean="0"/>
            </a:br>
            <a:r>
              <a:rPr lang="en-IN" dirty="0" smtClean="0"/>
              <a:t>d) Analysing code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a function of the DBMS?</a:t>
            </a:r>
            <a:br>
              <a:rPr lang="en-IN" dirty="0" smtClean="0"/>
            </a:br>
            <a:r>
              <a:rPr lang="en-IN" dirty="0" smtClean="0"/>
              <a:t>a) Storing data</a:t>
            </a:r>
            <a:br>
              <a:rPr lang="en-IN" dirty="0" smtClean="0"/>
            </a:br>
            <a:r>
              <a:rPr lang="en-IN" dirty="0" smtClean="0"/>
              <a:t>b) Providing multi-users access control</a:t>
            </a:r>
            <a:br>
              <a:rPr lang="en-IN" dirty="0" smtClean="0"/>
            </a:br>
            <a:r>
              <a:rPr lang="en-IN" dirty="0" smtClean="0"/>
              <a:t>c) Data Integrity</a:t>
            </a:r>
            <a:br>
              <a:rPr lang="en-IN" dirty="0" smtClean="0"/>
            </a:br>
            <a:r>
              <a:rPr lang="en-IN" dirty="0" smtClean="0"/>
              <a:t>d) All of the above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a component of the DBMS?</a:t>
            </a:r>
            <a:br>
              <a:rPr lang="en-IN" dirty="0" smtClean="0"/>
            </a:br>
            <a:r>
              <a:rPr lang="en-IN" dirty="0" smtClean="0"/>
              <a:t>a) Data</a:t>
            </a:r>
            <a:br>
              <a:rPr lang="en-IN" dirty="0" smtClean="0"/>
            </a:br>
            <a:r>
              <a:rPr lang="en-IN" dirty="0" smtClean="0"/>
              <a:t>b) Data Languages</a:t>
            </a:r>
            <a:br>
              <a:rPr lang="en-IN" dirty="0" smtClean="0"/>
            </a:br>
            <a:r>
              <a:rPr lang="en-IN" dirty="0" smtClean="0"/>
              <a:t>c) Data Manager</a:t>
            </a:r>
            <a:br>
              <a:rPr lang="en-IN" dirty="0" smtClean="0"/>
            </a:br>
            <a:r>
              <a:rPr lang="en-IN" dirty="0" smtClean="0"/>
              <a:t>d) All of the above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What does an RDBMS consist of?</a:t>
            </a:r>
            <a:br>
              <a:rPr lang="en-IN" dirty="0" smtClean="0"/>
            </a:br>
            <a:r>
              <a:rPr lang="en-IN" dirty="0" smtClean="0"/>
              <a:t>a) Collection of Records</a:t>
            </a:r>
            <a:br>
              <a:rPr lang="en-IN" dirty="0" smtClean="0"/>
            </a:br>
            <a:r>
              <a:rPr lang="en-IN" dirty="0" smtClean="0"/>
              <a:t>b) Collection of Keys</a:t>
            </a:r>
            <a:br>
              <a:rPr lang="en-IN" dirty="0" smtClean="0"/>
            </a:br>
            <a:r>
              <a:rPr lang="en-IN" dirty="0" smtClean="0"/>
              <a:t>c) Collection of Tables</a:t>
            </a:r>
            <a:br>
              <a:rPr lang="en-IN" dirty="0" smtClean="0"/>
            </a:br>
            <a:r>
              <a:rPr lang="en-IN" dirty="0" smtClean="0"/>
              <a:t>d) Collection of Fields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_____________ is a hardware component that is most important for the operation of a database management system.</a:t>
            </a:r>
            <a:br>
              <a:rPr lang="en-IN" dirty="0" smtClean="0"/>
            </a:br>
            <a:r>
              <a:rPr lang="en-IN" dirty="0" smtClean="0"/>
              <a:t>a) Microphone</a:t>
            </a:r>
            <a:br>
              <a:rPr lang="en-IN" dirty="0" smtClean="0"/>
            </a:br>
            <a:r>
              <a:rPr lang="en-IN" dirty="0" smtClean="0"/>
              <a:t>b) High speed, large capacity disk to store data</a:t>
            </a:r>
            <a:br>
              <a:rPr lang="en-IN" dirty="0" smtClean="0"/>
            </a:br>
            <a:r>
              <a:rPr lang="en-IN" dirty="0" smtClean="0"/>
              <a:t>c) High-resolution video display</a:t>
            </a:r>
            <a:br>
              <a:rPr lang="en-IN" dirty="0" smtClean="0"/>
            </a:br>
            <a:r>
              <a:rPr lang="en-IN" dirty="0" smtClean="0"/>
              <a:t>d) Printer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 interface between ________________ and ________________ of an enterprise-class system.</a:t>
            </a:r>
            <a:br>
              <a:rPr lang="en-IN" dirty="0" smtClean="0"/>
            </a:br>
            <a:r>
              <a:rPr lang="en-IN" dirty="0" smtClean="0"/>
              <a:t>a) Data and the DBMS</a:t>
            </a:r>
            <a:br>
              <a:rPr lang="en-IN" dirty="0" smtClean="0"/>
            </a:br>
            <a:r>
              <a:rPr lang="en-IN" dirty="0" smtClean="0"/>
              <a:t>b) Application and SQL</a:t>
            </a:r>
            <a:br>
              <a:rPr lang="en-IN" dirty="0" smtClean="0"/>
            </a:br>
            <a:r>
              <a:rPr lang="en-IN" dirty="0" smtClean="0"/>
              <a:t>c) Database application and the database</a:t>
            </a:r>
            <a:br>
              <a:rPr lang="en-IN" dirty="0" smtClean="0"/>
            </a:br>
            <a:r>
              <a:rPr lang="en-IN" dirty="0" smtClean="0"/>
              <a:t>d) The user and the software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The traditional storage of data organized by the customer, stored in separate folders in filing cabinets is an example of ______________ type of ‘database’ management system.</a:t>
            </a:r>
            <a:br>
              <a:rPr lang="en-IN" dirty="0" smtClean="0"/>
            </a:br>
            <a:r>
              <a:rPr lang="en-IN" dirty="0" smtClean="0"/>
              <a:t>a) Object-oriented database management system</a:t>
            </a:r>
            <a:br>
              <a:rPr lang="en-IN" dirty="0" smtClean="0"/>
            </a:br>
            <a:r>
              <a:rPr lang="en-IN" dirty="0" smtClean="0"/>
              <a:t>b) Relational database management system</a:t>
            </a:r>
            <a:br>
              <a:rPr lang="en-IN" dirty="0" smtClean="0"/>
            </a:br>
            <a:r>
              <a:rPr lang="en-IN" dirty="0" smtClean="0"/>
              <a:t>c) Network database management system</a:t>
            </a:r>
            <a:br>
              <a:rPr lang="en-IN" dirty="0" smtClean="0"/>
            </a:br>
            <a:r>
              <a:rPr lang="en-IN" dirty="0" smtClean="0"/>
              <a:t>d) Hierarchical database management system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2" name="AutoShape 2" descr="File Systems Vs Database Systems - ppt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 descr="File Systems Vs Database Systems - ppt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AutoShape 6" descr="File Systems Vs Database Systems - ppt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8" name="Picture 8" descr="DBMS vs File System | Top Most Useful differences You Need to Kn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633385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not the utility of DBMS?</a:t>
            </a:r>
            <a:br>
              <a:rPr lang="en-IN" dirty="0" smtClean="0"/>
            </a:br>
            <a:r>
              <a:rPr lang="en-IN" dirty="0" err="1" smtClean="0"/>
              <a:t>i</a:t>
            </a:r>
            <a:r>
              <a:rPr lang="en-IN" dirty="0" smtClean="0"/>
              <a:t>) Backup ii) Loading iii) Process Organization iv) File organization</a:t>
            </a:r>
            <a:br>
              <a:rPr lang="en-IN" dirty="0" smtClean="0"/>
            </a:br>
            <a:r>
              <a:rPr lang="en-IN" dirty="0" smtClean="0"/>
              <a:t>a) </a:t>
            </a:r>
            <a:r>
              <a:rPr lang="en-IN" dirty="0" err="1" smtClean="0"/>
              <a:t>i</a:t>
            </a:r>
            <a:r>
              <a:rPr lang="en-IN" dirty="0" smtClean="0"/>
              <a:t>, ii, and iv only</a:t>
            </a:r>
            <a:br>
              <a:rPr lang="en-IN" dirty="0" smtClean="0"/>
            </a:br>
            <a:r>
              <a:rPr lang="en-IN" dirty="0" smtClean="0"/>
              <a:t>b) </a:t>
            </a:r>
            <a:r>
              <a:rPr lang="en-IN" dirty="0" err="1" smtClean="0"/>
              <a:t>i</a:t>
            </a:r>
            <a:r>
              <a:rPr lang="en-IN" dirty="0" smtClean="0"/>
              <a:t>, ii and iii only</a:t>
            </a:r>
            <a:br>
              <a:rPr lang="en-IN" dirty="0" smtClean="0"/>
            </a:br>
            <a:r>
              <a:rPr lang="en-IN" dirty="0" smtClean="0"/>
              <a:t>c) </a:t>
            </a:r>
            <a:r>
              <a:rPr lang="en-IN" dirty="0" err="1" smtClean="0"/>
              <a:t>i</a:t>
            </a:r>
            <a:r>
              <a:rPr lang="en-IN" dirty="0" smtClean="0"/>
              <a:t>, iii and iv only</a:t>
            </a:r>
            <a:br>
              <a:rPr lang="en-IN" dirty="0" smtClean="0"/>
            </a:br>
            <a:r>
              <a:rPr lang="en-IN" dirty="0" smtClean="0"/>
              <a:t>d) All </a:t>
            </a:r>
            <a:r>
              <a:rPr lang="en-IN" dirty="0" err="1" smtClean="0"/>
              <a:t>i</a:t>
            </a:r>
            <a:r>
              <a:rPr lang="en-IN" dirty="0" smtClean="0"/>
              <a:t>, ii, iii, and iv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is correct regarding the file produced by a spreadsheet?</a:t>
            </a:r>
            <a:br>
              <a:rPr lang="en-IN" dirty="0" smtClean="0"/>
            </a:br>
            <a:r>
              <a:rPr lang="en-IN" dirty="0" smtClean="0"/>
              <a:t>a) can be used as it is by the DBMS</a:t>
            </a:r>
            <a:br>
              <a:rPr lang="en-IN" dirty="0" smtClean="0"/>
            </a:br>
            <a:r>
              <a:rPr lang="en-IN" dirty="0" smtClean="0"/>
              <a:t>b) stored on disk in an ASCII text format</a:t>
            </a:r>
            <a:br>
              <a:rPr lang="en-IN" dirty="0" smtClean="0"/>
            </a:br>
            <a:r>
              <a:rPr lang="en-IN" dirty="0" smtClean="0"/>
              <a:t>c) all of the mentioned</a:t>
            </a:r>
            <a:br>
              <a:rPr lang="en-IN" dirty="0" smtClean="0"/>
            </a:br>
            <a:r>
              <a:rPr lang="en-IN" dirty="0" smtClean="0"/>
              <a:t>d) none of the mentioned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The oldest DB model is _______________</a:t>
            </a:r>
            <a:br>
              <a:rPr lang="en-IN" dirty="0" smtClean="0"/>
            </a:br>
            <a:r>
              <a:rPr lang="en-IN" dirty="0" smtClean="0"/>
              <a:t>a) Network</a:t>
            </a:r>
            <a:br>
              <a:rPr lang="en-IN" dirty="0" smtClean="0"/>
            </a:br>
            <a:r>
              <a:rPr lang="en-IN" dirty="0" smtClean="0"/>
              <a:t>b) Physical</a:t>
            </a:r>
            <a:br>
              <a:rPr lang="en-IN" dirty="0" smtClean="0"/>
            </a:br>
            <a:r>
              <a:rPr lang="en-IN" dirty="0" smtClean="0"/>
              <a:t>c) Hierarchical</a:t>
            </a:r>
            <a:br>
              <a:rPr lang="en-IN" dirty="0" smtClean="0"/>
            </a:br>
            <a:r>
              <a:rPr lang="en-IN" dirty="0" smtClean="0"/>
              <a:t>d) Relational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What happens if a piece of data is stored in two places in the db?</a:t>
            </a:r>
            <a:br>
              <a:rPr lang="en-IN" dirty="0" smtClean="0"/>
            </a:br>
            <a:r>
              <a:rPr lang="en-IN" dirty="0" smtClean="0"/>
              <a:t>a) Storage space is wasted &amp; Changing the data in one spot will cause data inconsistency</a:t>
            </a:r>
            <a:br>
              <a:rPr lang="en-IN" dirty="0" smtClean="0"/>
            </a:br>
            <a:r>
              <a:rPr lang="en-IN" dirty="0" smtClean="0"/>
              <a:t>b) In can be more easily accessed</a:t>
            </a:r>
            <a:br>
              <a:rPr lang="en-IN" dirty="0" smtClean="0"/>
            </a:br>
            <a:r>
              <a:rPr lang="en-IN" dirty="0" smtClean="0"/>
              <a:t>c) Changing the data in one spot will cause data inconsistency</a:t>
            </a:r>
            <a:br>
              <a:rPr lang="en-IN" dirty="0" smtClean="0"/>
            </a:br>
            <a:r>
              <a:rPr lang="en-IN" dirty="0" smtClean="0"/>
              <a:t>d) Storage space is wasted</a:t>
            </a:r>
            <a:endParaRPr lang="en-US" dirty="0" smtClean="0"/>
          </a:p>
          <a:p>
            <a:r>
              <a:rPr lang="en-IN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commands is used to save any transaction permanently into the database?</a:t>
            </a:r>
            <a:endParaRPr lang="en-US" dirty="0" smtClean="0"/>
          </a:p>
          <a:p>
            <a:pPr lvl="0"/>
            <a:r>
              <a:rPr lang="en-IN" dirty="0" smtClean="0"/>
              <a:t>Commit</a:t>
            </a:r>
            <a:endParaRPr lang="en-US" dirty="0" smtClean="0"/>
          </a:p>
          <a:p>
            <a:pPr lvl="0"/>
            <a:r>
              <a:rPr lang="en-IN" dirty="0" smtClean="0"/>
              <a:t>Rollback</a:t>
            </a:r>
            <a:endParaRPr lang="en-US" dirty="0" smtClean="0"/>
          </a:p>
          <a:p>
            <a:pPr lvl="0"/>
            <a:r>
              <a:rPr lang="en-IN" dirty="0" err="1" smtClean="0"/>
              <a:t>Savepoint</a:t>
            </a:r>
            <a:endParaRPr lang="en-US" dirty="0" smtClean="0"/>
          </a:p>
          <a:p>
            <a:pPr lvl="0"/>
            <a:r>
              <a:rPr lang="en-IN" dirty="0" smtClean="0"/>
              <a:t>None of the above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The term "Data independence" refers to____</a:t>
            </a:r>
            <a:endParaRPr lang="en-US" dirty="0" smtClean="0"/>
          </a:p>
          <a:p>
            <a:pPr lvl="0"/>
            <a:r>
              <a:rPr lang="en-IN" dirty="0" smtClean="0"/>
              <a:t>Data is defined separately and not included in the programs</a:t>
            </a:r>
            <a:endParaRPr lang="en-US" dirty="0" smtClean="0"/>
          </a:p>
          <a:p>
            <a:pPr lvl="0"/>
            <a:r>
              <a:rPr lang="en-IN" dirty="0" smtClean="0"/>
              <a:t>Programs are not dependent on the logical attributes of the data</a:t>
            </a:r>
            <a:endParaRPr lang="en-US" dirty="0" smtClean="0"/>
          </a:p>
          <a:p>
            <a:pPr lvl="0"/>
            <a:r>
              <a:rPr lang="en-IN" dirty="0" smtClean="0"/>
              <a:t>Programs are not dependent on the physical attributes of the data</a:t>
            </a:r>
            <a:endParaRPr lang="en-US" dirty="0" smtClean="0"/>
          </a:p>
          <a:p>
            <a:pPr lvl="0"/>
            <a:r>
              <a:rPr lang="en-IN" dirty="0" smtClean="0"/>
              <a:t>Both B &amp; 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Data integrity constraints are used to:</a:t>
            </a:r>
            <a:br>
              <a:rPr lang="en-IN" dirty="0" smtClean="0"/>
            </a:br>
            <a:r>
              <a:rPr lang="en-IN" dirty="0" smtClean="0"/>
              <a:t>a) Control who is allowed access to the data</a:t>
            </a:r>
            <a:br>
              <a:rPr lang="en-IN" dirty="0" smtClean="0"/>
            </a:br>
            <a:r>
              <a:rPr lang="en-IN" dirty="0" smtClean="0"/>
              <a:t>b) Ensure that duplicate records are not entered into the table</a:t>
            </a:r>
            <a:br>
              <a:rPr lang="en-IN" dirty="0" smtClean="0"/>
            </a:br>
            <a:r>
              <a:rPr lang="en-IN" dirty="0" smtClean="0"/>
              <a:t>c) Improve the quality of data entered for a specific property</a:t>
            </a:r>
            <a:br>
              <a:rPr lang="en-IN" dirty="0" smtClean="0"/>
            </a:br>
            <a:r>
              <a:rPr lang="en-IN" dirty="0" smtClean="0"/>
              <a:t>d) Prevent users from changing the values stored in the table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______ is a special type of integrity constraint that relates two relations &amp; maintains consistency across the relations.</a:t>
            </a:r>
            <a:br>
              <a:rPr lang="en-IN" dirty="0" smtClean="0"/>
            </a:br>
            <a:r>
              <a:rPr lang="en-IN" dirty="0" smtClean="0"/>
              <a:t>a) Entity Integrity Constraints</a:t>
            </a:r>
            <a:br>
              <a:rPr lang="en-IN" dirty="0" smtClean="0"/>
            </a:br>
            <a:r>
              <a:rPr lang="en-IN" dirty="0" smtClean="0"/>
              <a:t>b) Referential Integrity Constraints</a:t>
            </a:r>
            <a:br>
              <a:rPr lang="en-IN" dirty="0" smtClean="0"/>
            </a:br>
            <a:r>
              <a:rPr lang="en-IN" dirty="0" smtClean="0"/>
              <a:t>c) Domain Integrity Constraints</a:t>
            </a:r>
            <a:br>
              <a:rPr lang="en-IN" dirty="0" smtClean="0"/>
            </a:br>
            <a:r>
              <a:rPr lang="en-IN" dirty="0" smtClean="0"/>
              <a:t>d) Domain Constraints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one of the following uniquely identifies the elements in the relation?</a:t>
            </a:r>
            <a:br>
              <a:rPr lang="en-IN" dirty="0" smtClean="0"/>
            </a:br>
            <a:r>
              <a:rPr lang="en-IN" dirty="0" smtClean="0"/>
              <a:t>a) Secondary Key</a:t>
            </a:r>
            <a:br>
              <a:rPr lang="en-IN" dirty="0" smtClean="0"/>
            </a:br>
            <a:r>
              <a:rPr lang="en-IN" dirty="0" smtClean="0"/>
              <a:t>b) Primary key</a:t>
            </a:r>
            <a:br>
              <a:rPr lang="en-IN" dirty="0" smtClean="0"/>
            </a:br>
            <a:r>
              <a:rPr lang="en-IN" dirty="0" smtClean="0"/>
              <a:t>c) Foreign key</a:t>
            </a:r>
            <a:br>
              <a:rPr lang="en-IN" dirty="0" smtClean="0"/>
            </a:br>
            <a:r>
              <a:rPr lang="en-IN" dirty="0" smtClean="0"/>
              <a:t>d) Composite key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dirty="0" smtClean="0"/>
              <a:t>Foreign key is the one in which the ________ of one relation is referenced in another relation.</a:t>
            </a:r>
            <a:endParaRPr lang="en-US" sz="2400" dirty="0" smtClean="0"/>
          </a:p>
          <a:p>
            <a:pPr lvl="1"/>
            <a:r>
              <a:rPr lang="en-IN" dirty="0" smtClean="0"/>
              <a:t>Foreign </a:t>
            </a:r>
            <a:r>
              <a:rPr lang="en-IN" dirty="0" err="1" smtClean="0"/>
              <a:t>keyB</a:t>
            </a:r>
            <a:r>
              <a:rPr lang="en-IN" dirty="0" smtClean="0"/>
              <a:t>. Primary </a:t>
            </a:r>
            <a:r>
              <a:rPr lang="en-IN" dirty="0" err="1" smtClean="0"/>
              <a:t>keyC</a:t>
            </a:r>
            <a:r>
              <a:rPr lang="en-IN" dirty="0" smtClean="0"/>
              <a:t>. </a:t>
            </a:r>
            <a:r>
              <a:rPr lang="en-IN" dirty="0" err="1" smtClean="0"/>
              <a:t>ReferencesD</a:t>
            </a:r>
            <a:r>
              <a:rPr lang="en-IN" dirty="0" smtClean="0"/>
              <a:t>. Check constraint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Difference Between DBMS and File Management System | Compare the Difference  Between Similar Ter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9"/>
            <a:ext cx="8286808" cy="6326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one of the following attribute can be taken as a primary key?</a:t>
            </a:r>
            <a:br>
              <a:rPr lang="en-IN" dirty="0" smtClean="0"/>
            </a:br>
            <a:r>
              <a:rPr lang="en-IN" dirty="0" smtClean="0"/>
              <a:t>a) Name</a:t>
            </a:r>
            <a:br>
              <a:rPr lang="en-IN" dirty="0" smtClean="0"/>
            </a:br>
            <a:r>
              <a:rPr lang="en-IN" dirty="0" smtClean="0"/>
              <a:t>b) Street</a:t>
            </a:r>
            <a:br>
              <a:rPr lang="en-IN" dirty="0" smtClean="0"/>
            </a:br>
            <a:r>
              <a:rPr lang="en-IN" dirty="0" smtClean="0"/>
              <a:t>c) Id</a:t>
            </a:r>
            <a:br>
              <a:rPr lang="en-IN" dirty="0" smtClean="0"/>
            </a:br>
            <a:r>
              <a:rPr lang="en-IN" dirty="0" smtClean="0"/>
              <a:t>d) </a:t>
            </a:r>
            <a:r>
              <a:rPr lang="en-IN" dirty="0" smtClean="0"/>
              <a:t>Department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one of the following cannot be taken as a primary key?</a:t>
            </a:r>
            <a:br>
              <a:rPr lang="en-IN" dirty="0" smtClean="0"/>
            </a:br>
            <a:r>
              <a:rPr lang="en-IN" dirty="0" smtClean="0"/>
              <a:t>a) Id</a:t>
            </a:r>
            <a:endParaRPr lang="en-US" dirty="0" smtClean="0"/>
          </a:p>
          <a:p>
            <a:r>
              <a:rPr lang="en-IN" dirty="0" smtClean="0"/>
              <a:t>b) Register number</a:t>
            </a:r>
            <a:endParaRPr lang="en-US" dirty="0" smtClean="0"/>
          </a:p>
          <a:p>
            <a:r>
              <a:rPr lang="en-IN" dirty="0" smtClean="0"/>
              <a:t>c) </a:t>
            </a:r>
            <a:r>
              <a:rPr lang="en-IN" dirty="0" err="1" smtClean="0"/>
              <a:t>Dept_id</a:t>
            </a:r>
            <a:endParaRPr lang="en-US" dirty="0" smtClean="0"/>
          </a:p>
          <a:p>
            <a:r>
              <a:rPr lang="en-IN" dirty="0" smtClean="0"/>
              <a:t>d) Street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The relation with the attribute which is the primary key is referenced in another relation. The relation which has the attribute as a primary key is called ______________</a:t>
            </a:r>
            <a:br>
              <a:rPr lang="en-IN" dirty="0" smtClean="0"/>
            </a:br>
            <a:r>
              <a:rPr lang="en-IN" dirty="0" smtClean="0"/>
              <a:t>a) Referential relation</a:t>
            </a:r>
            <a:br>
              <a:rPr lang="en-IN" dirty="0" smtClean="0"/>
            </a:br>
            <a:r>
              <a:rPr lang="en-IN" dirty="0" smtClean="0"/>
              <a:t>b) Referencing relation</a:t>
            </a:r>
            <a:br>
              <a:rPr lang="en-IN" dirty="0" smtClean="0"/>
            </a:br>
            <a:r>
              <a:rPr lang="en-IN" dirty="0" smtClean="0"/>
              <a:t>c) Referenced relation</a:t>
            </a:r>
            <a:br>
              <a:rPr lang="en-IN" dirty="0" smtClean="0"/>
            </a:br>
            <a:r>
              <a:rPr lang="en-IN" dirty="0" smtClean="0"/>
              <a:t>d) Referred relation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Features of a File </a:t>
            </a:r>
            <a:r>
              <a:rPr lang="en-GB" b="1" dirty="0" smtClean="0"/>
              <a:t>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</a:t>
            </a:r>
            <a:r>
              <a:rPr lang="en-GB" dirty="0" smtClean="0"/>
              <a:t>helps you to store data in a group of files.</a:t>
            </a:r>
          </a:p>
          <a:p>
            <a:r>
              <a:rPr lang="en-GB" dirty="0" smtClean="0"/>
              <a:t>Files data are dependent on each other.</a:t>
            </a:r>
          </a:p>
          <a:p>
            <a:r>
              <a:rPr lang="en-GB" dirty="0" smtClean="0"/>
              <a:t>C/C++ and COBOL languages were used to design the files.</a:t>
            </a:r>
          </a:p>
          <a:p>
            <a:r>
              <a:rPr lang="en-GB" dirty="0" smtClean="0"/>
              <a:t>Shared File System Support</a:t>
            </a:r>
          </a:p>
          <a:p>
            <a:r>
              <a:rPr lang="en-GB" dirty="0" smtClean="0"/>
              <a:t>Fast File System Recovery.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Features of DBMS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 smtClean="0"/>
              <a:t>user-accessible </a:t>
            </a:r>
            <a:r>
              <a:rPr lang="en-GB" dirty="0" err="1" smtClean="0"/>
              <a:t>catalog</a:t>
            </a:r>
            <a:r>
              <a:rPr lang="en-GB" dirty="0" smtClean="0"/>
              <a:t> of data</a:t>
            </a:r>
          </a:p>
          <a:p>
            <a:r>
              <a:rPr lang="en-GB" dirty="0" smtClean="0"/>
              <a:t>Transaction support</a:t>
            </a:r>
          </a:p>
          <a:p>
            <a:r>
              <a:rPr lang="en-GB" dirty="0" smtClean="0"/>
              <a:t>Concurrency control with Recovery services</a:t>
            </a:r>
          </a:p>
          <a:p>
            <a:r>
              <a:rPr lang="en-GB" dirty="0" smtClean="0"/>
              <a:t>Authorization services</a:t>
            </a:r>
          </a:p>
          <a:p>
            <a:r>
              <a:rPr lang="en-GB" dirty="0" smtClean="0"/>
              <a:t>The value of data is the same at all places.</a:t>
            </a:r>
          </a:p>
          <a:p>
            <a:r>
              <a:rPr lang="en-GB" dirty="0" smtClean="0"/>
              <a:t>Offers support for data communication</a:t>
            </a:r>
          </a:p>
          <a:p>
            <a:r>
              <a:rPr lang="en-GB" dirty="0" smtClean="0"/>
              <a:t>Independent utility services</a:t>
            </a:r>
          </a:p>
          <a:p>
            <a:r>
              <a:rPr lang="en-GB" dirty="0" smtClean="0"/>
              <a:t>Allows multiple users to share a file at the same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1571612"/>
            <a:ext cx="85011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Advantages of 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Enforcement </a:t>
            </a:r>
            <a:r>
              <a:rPr lang="en-GB" sz="2800" dirty="0"/>
              <a:t>of development and maintenance standards.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Helps you to reduce redundancy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Avoid inconsistency across file maintenance to get the integrity of data independence.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Firm theoretical foundation (for the relational model).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It is more efficient and cost less than a DBMS in certain situations.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The design of file processing is simpler than designing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52950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 Advantages </a:t>
            </a:r>
            <a:r>
              <a:rPr lang="en-GB" b="1" dirty="0" smtClean="0"/>
              <a:t>of DBMS system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DBMS </a:t>
            </a:r>
            <a:r>
              <a:rPr lang="en-GB" dirty="0" smtClean="0"/>
              <a:t>offers a variety of techniques to store &amp; retrieve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Uniform administration procedures for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Application programmers never exposed to details of data representation and Storage.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DBMS uses various powerful functions to store and retrieve data efficiently.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Offers Data Integrity and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DBMS implies integrity constraints to get a high level of protection against prohibited access to data.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Reduced Application Development Time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Consume lesser space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Reduction of redundancy.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Data independence.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Application of File system</a:t>
            </a:r>
          </a:p>
          <a:p>
            <a:r>
              <a:rPr lang="en-GB" dirty="0" smtClean="0"/>
              <a:t>Here, are an important application of the file system:</a:t>
            </a:r>
          </a:p>
          <a:p>
            <a:r>
              <a:rPr lang="en-GB" dirty="0" smtClean="0"/>
              <a:t>Language-specific run-time libraries</a:t>
            </a:r>
          </a:p>
          <a:p>
            <a:r>
              <a:rPr lang="en-GB" dirty="0" smtClean="0"/>
              <a:t>API programs using it to make requests of the file system</a:t>
            </a:r>
          </a:p>
          <a:p>
            <a:r>
              <a:rPr lang="en-GB" dirty="0" smtClean="0"/>
              <a:t>It is used for data transfer and positioning.</a:t>
            </a:r>
          </a:p>
          <a:p>
            <a:r>
              <a:rPr lang="en-GB" dirty="0" smtClean="0"/>
              <a:t>Helps you to update the metadata</a:t>
            </a:r>
          </a:p>
          <a:p>
            <a:r>
              <a:rPr lang="en-GB" dirty="0" smtClean="0"/>
              <a:t>Managing directories.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1226</Words>
  <Application>Microsoft Office PowerPoint</Application>
  <PresentationFormat>On-screen Show (4:3)</PresentationFormat>
  <Paragraphs>148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PEP CLASSES  DBMS lect1</vt:lpstr>
      <vt:lpstr>Difference between FLAT FILE AND DBMS </vt:lpstr>
      <vt:lpstr>Slide 3</vt:lpstr>
      <vt:lpstr>Slide 4</vt:lpstr>
      <vt:lpstr>Features of a File system</vt:lpstr>
      <vt:lpstr>Features of DBMS</vt:lpstr>
      <vt:lpstr>Slide 7</vt:lpstr>
      <vt:lpstr>Slide 8</vt:lpstr>
      <vt:lpstr>Slide 9</vt:lpstr>
      <vt:lpstr>Slide 10</vt:lpstr>
      <vt:lpstr>Disadvantages of File system </vt:lpstr>
      <vt:lpstr>Disadvantages of the DBMS system</vt:lpstr>
      <vt:lpstr>MCQ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CLASSES  DBMS</dc:title>
  <dc:creator>PC</dc:creator>
  <cp:lastModifiedBy>PC</cp:lastModifiedBy>
  <cp:revision>23</cp:revision>
  <dcterms:created xsi:type="dcterms:W3CDTF">2022-05-30T04:41:15Z</dcterms:created>
  <dcterms:modified xsi:type="dcterms:W3CDTF">2022-05-30T09:06:30Z</dcterms:modified>
</cp:coreProperties>
</file>