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98E8-21CB-4197-BFE7-FEFE5698CD8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19E6-9EEA-410B-A6E0-783AF34D6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PEP Classes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Relational Algebra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What is Project Operation denoted by –</a:t>
            </a:r>
            <a:endParaRPr lang="en-GB" dirty="0"/>
          </a:p>
          <a:p>
            <a:r>
              <a:rPr lang="en-GB" dirty="0"/>
              <a:t>P</a:t>
            </a:r>
          </a:p>
          <a:p>
            <a:r>
              <a:rPr lang="en-GB" dirty="0"/>
              <a:t>R</a:t>
            </a:r>
          </a:p>
          <a:p>
            <a:r>
              <a:rPr lang="en-GB" dirty="0"/>
              <a:t>O</a:t>
            </a:r>
          </a:p>
          <a:p>
            <a:r>
              <a:rPr lang="en-GB" dirty="0"/>
              <a:t>∏</a:t>
            </a:r>
          </a:p>
          <a:p>
            <a:r>
              <a:rPr lang="en-GB" b="1" dirty="0"/>
              <a:t>Answer:</a:t>
            </a:r>
            <a:r>
              <a:rPr lang="en-GB" dirty="0"/>
              <a:t> D) ∏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Project Operation is denoted by ∏.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If there are 2 types of </a:t>
            </a:r>
            <a:r>
              <a:rPr lang="en-GB" b="1" dirty="0" err="1"/>
              <a:t>tuples</a:t>
            </a:r>
            <a:r>
              <a:rPr lang="en-GB" b="1" dirty="0"/>
              <a:t>, A &amp; B, the ___ operation contains all the </a:t>
            </a:r>
            <a:r>
              <a:rPr lang="en-GB" b="1" dirty="0" err="1"/>
              <a:t>tuples</a:t>
            </a:r>
            <a:r>
              <a:rPr lang="en-GB" b="1" dirty="0"/>
              <a:t> that are either in A or B or both in A &amp; B.</a:t>
            </a:r>
            <a:endParaRPr lang="en-GB" dirty="0"/>
          </a:p>
          <a:p>
            <a:r>
              <a:rPr lang="en-GB" dirty="0"/>
              <a:t>Project</a:t>
            </a:r>
          </a:p>
          <a:p>
            <a:r>
              <a:rPr lang="en-GB" dirty="0"/>
              <a:t>Select</a:t>
            </a:r>
          </a:p>
          <a:p>
            <a:r>
              <a:rPr lang="en-GB" dirty="0"/>
              <a:t>Union</a:t>
            </a:r>
          </a:p>
          <a:p>
            <a:r>
              <a:rPr lang="en-GB" dirty="0"/>
              <a:t>Rename</a:t>
            </a:r>
          </a:p>
          <a:p>
            <a:r>
              <a:rPr lang="en-GB" b="1" dirty="0"/>
              <a:t>Answer:</a:t>
            </a:r>
            <a:r>
              <a:rPr lang="en-GB" dirty="0"/>
              <a:t> C) Union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If there are 2 types of </a:t>
            </a:r>
            <a:r>
              <a:rPr lang="en-GB" dirty="0" err="1"/>
              <a:t>tuples</a:t>
            </a:r>
            <a:r>
              <a:rPr lang="en-GB" dirty="0"/>
              <a:t>, A &amp; B, the union operation contains all the </a:t>
            </a:r>
            <a:r>
              <a:rPr lang="en-GB" dirty="0" err="1"/>
              <a:t>tuples</a:t>
            </a:r>
            <a:r>
              <a:rPr lang="en-GB" dirty="0"/>
              <a:t> that are either in A or B or both in A &amp; B.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Union operation eliminates the ___ </a:t>
            </a:r>
            <a:r>
              <a:rPr lang="en-GB" b="1" dirty="0" err="1"/>
              <a:t>tuples</a:t>
            </a:r>
            <a:r>
              <a:rPr lang="en-GB" b="1" dirty="0"/>
              <a:t>.</a:t>
            </a:r>
            <a:endParaRPr lang="en-GB" dirty="0"/>
          </a:p>
          <a:p>
            <a:r>
              <a:rPr lang="en-GB" dirty="0"/>
              <a:t>Simple</a:t>
            </a:r>
          </a:p>
          <a:p>
            <a:r>
              <a:rPr lang="en-GB" dirty="0"/>
              <a:t>Single</a:t>
            </a:r>
          </a:p>
          <a:p>
            <a:r>
              <a:rPr lang="en-GB" dirty="0"/>
              <a:t>Duplicate</a:t>
            </a:r>
          </a:p>
          <a:p>
            <a:r>
              <a:rPr lang="en-GB" dirty="0"/>
              <a:t>NULL</a:t>
            </a:r>
          </a:p>
          <a:p>
            <a:r>
              <a:rPr lang="en-GB" b="1" dirty="0"/>
              <a:t>Answer:</a:t>
            </a:r>
            <a:r>
              <a:rPr lang="en-GB" dirty="0"/>
              <a:t> C) Duplicate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Union operation eliminates the Duplicate </a:t>
            </a:r>
            <a:r>
              <a:rPr lang="en-GB" dirty="0" err="1"/>
              <a:t>tuples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Union operation is denoted by -</a:t>
            </a:r>
            <a:endParaRPr lang="en-GB" dirty="0"/>
          </a:p>
          <a:p>
            <a:r>
              <a:rPr lang="en-GB" dirty="0"/>
              <a:t>U</a:t>
            </a:r>
          </a:p>
          <a:p>
            <a:r>
              <a:rPr lang="en-GB" dirty="0"/>
              <a:t>^</a:t>
            </a:r>
          </a:p>
          <a:p>
            <a:r>
              <a:rPr lang="en-GB" dirty="0"/>
              <a:t>*</a:t>
            </a:r>
          </a:p>
          <a:p>
            <a:r>
              <a:rPr lang="en-GB" dirty="0"/>
              <a:t>!</a:t>
            </a:r>
          </a:p>
          <a:p>
            <a:r>
              <a:rPr lang="en-GB" b="1" dirty="0"/>
              <a:t>Answer:</a:t>
            </a:r>
            <a:r>
              <a:rPr lang="en-GB" dirty="0"/>
              <a:t> A) U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Union operation is denoted by U.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The following conditions must be met by a union operation.</a:t>
            </a:r>
            <a:endParaRPr lang="en-GB" dirty="0"/>
          </a:p>
          <a:p>
            <a:r>
              <a:rPr lang="en-GB" dirty="0"/>
              <a:t>There must be a common attribute between A and B.</a:t>
            </a:r>
          </a:p>
          <a:p>
            <a:r>
              <a:rPr lang="en-GB" dirty="0"/>
              <a:t>A duplicate </a:t>
            </a:r>
            <a:r>
              <a:rPr lang="en-GB" dirty="0" err="1"/>
              <a:t>tuple</a:t>
            </a:r>
            <a:r>
              <a:rPr lang="en-GB" dirty="0"/>
              <a:t> is automatically discarded.</a:t>
            </a:r>
          </a:p>
          <a:p>
            <a:r>
              <a:rPr lang="en-GB" dirty="0"/>
              <a:t>Both A. and B.</a:t>
            </a:r>
          </a:p>
          <a:p>
            <a:r>
              <a:rPr lang="en-GB" dirty="0"/>
              <a:t>None of the above</a:t>
            </a:r>
          </a:p>
          <a:p>
            <a:r>
              <a:rPr lang="en-GB" b="1" dirty="0"/>
              <a:t>Answer:</a:t>
            </a:r>
            <a:r>
              <a:rPr lang="en-GB" dirty="0"/>
              <a:t> C) Both A. and B.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The following conditions must be met by a union operation:</a:t>
            </a:r>
          </a:p>
          <a:p>
            <a:r>
              <a:rPr lang="en-GB" dirty="0"/>
              <a:t>There must be a common attribute between A and B.</a:t>
            </a:r>
          </a:p>
          <a:p>
            <a:r>
              <a:rPr lang="en-GB" dirty="0"/>
              <a:t>A duplicate </a:t>
            </a:r>
            <a:r>
              <a:rPr lang="en-GB" dirty="0" err="1"/>
              <a:t>tuple</a:t>
            </a:r>
            <a:r>
              <a:rPr lang="en-GB" dirty="0"/>
              <a:t> is automatically discarded.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If all the </a:t>
            </a:r>
            <a:r>
              <a:rPr lang="en-GB" b="1" dirty="0" err="1"/>
              <a:t>tuples</a:t>
            </a:r>
            <a:r>
              <a:rPr lang="en-GB" b="1" dirty="0"/>
              <a:t> are there in the given two </a:t>
            </a:r>
            <a:r>
              <a:rPr lang="en-GB" b="1" dirty="0" err="1"/>
              <a:t>tuples</a:t>
            </a:r>
            <a:r>
              <a:rPr lang="en-GB" b="1" dirty="0"/>
              <a:t>, what operation is it called?</a:t>
            </a:r>
            <a:endParaRPr lang="en-GB" dirty="0"/>
          </a:p>
          <a:p>
            <a:r>
              <a:rPr lang="en-GB" dirty="0"/>
              <a:t>Union</a:t>
            </a:r>
          </a:p>
          <a:p>
            <a:r>
              <a:rPr lang="en-GB" dirty="0"/>
              <a:t>Select</a:t>
            </a:r>
          </a:p>
          <a:p>
            <a:r>
              <a:rPr lang="en-GB" dirty="0"/>
              <a:t>Rename</a:t>
            </a:r>
          </a:p>
          <a:p>
            <a:r>
              <a:rPr lang="en-GB" dirty="0"/>
              <a:t>Set Intersection</a:t>
            </a:r>
          </a:p>
          <a:p>
            <a:r>
              <a:rPr lang="en-GB" b="1" dirty="0"/>
              <a:t>Answer:</a:t>
            </a:r>
            <a:r>
              <a:rPr lang="en-GB" dirty="0"/>
              <a:t> D) Set Intersection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If all the </a:t>
            </a:r>
            <a:r>
              <a:rPr lang="en-GB" dirty="0" err="1"/>
              <a:t>tuples</a:t>
            </a:r>
            <a:r>
              <a:rPr lang="en-GB" dirty="0"/>
              <a:t> are there in the given two </a:t>
            </a:r>
            <a:r>
              <a:rPr lang="en-GB" dirty="0" err="1"/>
              <a:t>tuples</a:t>
            </a:r>
            <a:r>
              <a:rPr lang="en-GB" dirty="0"/>
              <a:t>, this operation is called Set Intersection.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What does Set Intersection Operation denote as?</a:t>
            </a:r>
            <a:endParaRPr lang="en-GB" dirty="0"/>
          </a:p>
          <a:p>
            <a:r>
              <a:rPr lang="en-GB" dirty="0"/>
              <a:t>U</a:t>
            </a:r>
          </a:p>
          <a:p>
            <a:r>
              <a:rPr lang="en-GB" dirty="0"/>
              <a:t>∩</a:t>
            </a:r>
          </a:p>
          <a:p>
            <a:r>
              <a:rPr lang="en-GB" dirty="0"/>
              <a:t>∏</a:t>
            </a:r>
          </a:p>
          <a:p>
            <a:r>
              <a:rPr lang="en-GB" dirty="0"/>
              <a:t>I</a:t>
            </a:r>
          </a:p>
          <a:p>
            <a:r>
              <a:rPr lang="en-GB" b="1" dirty="0"/>
              <a:t>Answer:</a:t>
            </a:r>
            <a:r>
              <a:rPr lang="en-GB" dirty="0"/>
              <a:t> B) ∩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Set Intersection operation is denoted by ∩.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What does Set Difference Operation denote as?</a:t>
            </a:r>
            <a:endParaRPr lang="en-GB" dirty="0"/>
          </a:p>
          <a:p>
            <a:r>
              <a:rPr lang="en-GB" dirty="0"/>
              <a:t>+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U</a:t>
            </a:r>
          </a:p>
          <a:p>
            <a:r>
              <a:rPr lang="en-GB" dirty="0"/>
              <a:t>∩</a:t>
            </a:r>
          </a:p>
          <a:p>
            <a:r>
              <a:rPr lang="en-GB" b="1" dirty="0"/>
              <a:t>Answer:</a:t>
            </a:r>
            <a:r>
              <a:rPr lang="en-GB" dirty="0"/>
              <a:t> B) -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Set Difference Operation is denoted as (-).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In ___ products, the rows in one table are combined with the rows in another table.</a:t>
            </a:r>
            <a:endParaRPr lang="en-GB" dirty="0"/>
          </a:p>
          <a:p>
            <a:r>
              <a:rPr lang="en-GB" dirty="0"/>
              <a:t>Cross</a:t>
            </a:r>
          </a:p>
          <a:p>
            <a:r>
              <a:rPr lang="en-GB" dirty="0"/>
              <a:t>Cartesian</a:t>
            </a:r>
          </a:p>
          <a:p>
            <a:r>
              <a:rPr lang="en-GB" dirty="0"/>
              <a:t>Both A and B</a:t>
            </a:r>
          </a:p>
          <a:p>
            <a:r>
              <a:rPr lang="en-GB" dirty="0"/>
              <a:t>None of the above</a:t>
            </a:r>
          </a:p>
          <a:p>
            <a:r>
              <a:rPr lang="en-GB" b="1" dirty="0"/>
              <a:t>Answer:</a:t>
            </a:r>
            <a:r>
              <a:rPr lang="en-GB" dirty="0"/>
              <a:t> C) Both A and B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In Cartesian or Cross products, the rows in one table are combined with the rows in another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 join condition contains an equality operator</a:t>
            </a:r>
            <a:r>
              <a:rPr lang="en-GB" dirty="0" smtClean="0"/>
              <a:t>?</a:t>
            </a:r>
          </a:p>
          <a:p>
            <a:r>
              <a:rPr lang="en-GB" b="1" dirty="0" err="1" smtClean="0"/>
              <a:t>A.</a:t>
            </a:r>
            <a:r>
              <a:rPr lang="en-GB" dirty="0" err="1" smtClean="0"/>
              <a:t>Equijoins</a:t>
            </a:r>
            <a:endParaRPr lang="en-GB" dirty="0" smtClean="0"/>
          </a:p>
          <a:p>
            <a:r>
              <a:rPr lang="en-GB" b="1" dirty="0" err="1" smtClean="0"/>
              <a:t>B.</a:t>
            </a:r>
            <a:r>
              <a:rPr lang="en-GB" dirty="0" err="1" smtClean="0"/>
              <a:t>Cartesian</a:t>
            </a:r>
            <a:endParaRPr lang="en-GB" dirty="0" smtClean="0"/>
          </a:p>
          <a:p>
            <a:r>
              <a:rPr lang="en-GB" b="1" dirty="0" err="1" smtClean="0"/>
              <a:t>C.</a:t>
            </a:r>
            <a:r>
              <a:rPr lang="en-GB" dirty="0" err="1" smtClean="0"/>
              <a:t>Natural</a:t>
            </a:r>
            <a:endParaRPr lang="en-GB" dirty="0" smtClean="0"/>
          </a:p>
          <a:p>
            <a:r>
              <a:rPr lang="en-GB" b="1" dirty="0" err="1" smtClean="0"/>
              <a:t>D.</a:t>
            </a:r>
            <a:r>
              <a:rPr lang="en-GB" dirty="0" err="1" smtClean="0"/>
              <a:t>Left</a:t>
            </a:r>
            <a:endParaRPr lang="en-GB" dirty="0" smtClean="0"/>
          </a:p>
          <a:p>
            <a:r>
              <a:rPr lang="en-US" b="1" dirty="0"/>
              <a:t>Answer:</a:t>
            </a:r>
            <a:r>
              <a:rPr lang="en-US" dirty="0"/>
              <a:t>  Option  </a:t>
            </a:r>
            <a:r>
              <a:rPr lang="en-US" b="1" u="sng" dirty="0"/>
              <a:t>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relational Algebra Query Language is _____________</a:t>
            </a:r>
          </a:p>
          <a:p>
            <a:pPr marL="971550" lvl="1" indent="-514350">
              <a:buAutoNum type="alphaLcPeriod"/>
            </a:pPr>
            <a:r>
              <a:rPr lang="en-IN" dirty="0" smtClean="0"/>
              <a:t>Analytical </a:t>
            </a:r>
          </a:p>
          <a:p>
            <a:pPr marL="971550" lvl="1" indent="-514350">
              <a:buAutoNum type="alphaLcPeriod"/>
            </a:pPr>
            <a:r>
              <a:rPr lang="en-IN" dirty="0" smtClean="0"/>
              <a:t>Procedural </a:t>
            </a:r>
          </a:p>
          <a:p>
            <a:pPr marL="971550" lvl="1" indent="-514350">
              <a:buAutoNum type="alphaLcPeriod"/>
            </a:pPr>
            <a:r>
              <a:rPr lang="en-IN" dirty="0" err="1" smtClean="0"/>
              <a:t>Symetrical</a:t>
            </a:r>
            <a:endParaRPr lang="en-IN" dirty="0" smtClean="0"/>
          </a:p>
          <a:p>
            <a:pPr marL="971550" lvl="1" indent="-514350">
              <a:buAutoNum type="alphaLcPeriod"/>
            </a:pPr>
            <a:r>
              <a:rPr lang="en-IN" dirty="0" smtClean="0"/>
              <a:t>Instrumental</a:t>
            </a:r>
          </a:p>
          <a:p>
            <a:pPr marL="971550" lvl="1" indent="-51435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B </a:t>
            </a:r>
          </a:p>
          <a:p>
            <a:pPr marL="971550" lvl="1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Renaming the output relation is done via the ___ operation.</a:t>
            </a:r>
            <a:endParaRPr lang="en-GB" dirty="0"/>
          </a:p>
          <a:p>
            <a:r>
              <a:rPr lang="en-GB" dirty="0"/>
              <a:t>Update</a:t>
            </a:r>
          </a:p>
          <a:p>
            <a:r>
              <a:rPr lang="en-GB" dirty="0"/>
              <a:t>Alter</a:t>
            </a:r>
          </a:p>
          <a:p>
            <a:r>
              <a:rPr lang="en-GB" dirty="0"/>
              <a:t>Rename</a:t>
            </a:r>
          </a:p>
          <a:p>
            <a:r>
              <a:rPr lang="en-GB" dirty="0"/>
              <a:t>Reverse</a:t>
            </a:r>
          </a:p>
          <a:p>
            <a:r>
              <a:rPr lang="en-GB" b="1" dirty="0"/>
              <a:t>Answer:</a:t>
            </a:r>
            <a:r>
              <a:rPr lang="en-GB" dirty="0"/>
              <a:t> C) Rename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Renaming the output relation is done via the rename operation.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 join condition contains an equality </a:t>
            </a:r>
            <a:r>
              <a:rPr lang="en-GB" dirty="0" smtClean="0"/>
              <a:t>operator?</a:t>
            </a:r>
          </a:p>
          <a:p>
            <a:r>
              <a:rPr lang="en-GB" b="1" dirty="0" err="1" smtClean="0"/>
              <a:t>A.</a:t>
            </a:r>
            <a:r>
              <a:rPr lang="en-GB" dirty="0" err="1" smtClean="0"/>
              <a:t>Equijoins</a:t>
            </a:r>
            <a:endParaRPr lang="en-GB" dirty="0" smtClean="0"/>
          </a:p>
          <a:p>
            <a:r>
              <a:rPr lang="en-GB" b="1" dirty="0" err="1" smtClean="0"/>
              <a:t>B.</a:t>
            </a:r>
            <a:r>
              <a:rPr lang="en-GB" dirty="0" err="1" smtClean="0"/>
              <a:t>Cartesian</a:t>
            </a:r>
            <a:endParaRPr lang="en-GB" dirty="0" smtClean="0"/>
          </a:p>
          <a:p>
            <a:r>
              <a:rPr lang="en-GB" b="1" dirty="0" err="1" smtClean="0"/>
              <a:t>C.</a:t>
            </a:r>
            <a:r>
              <a:rPr lang="en-GB" dirty="0" err="1" smtClean="0"/>
              <a:t>Natural</a:t>
            </a:r>
            <a:endParaRPr lang="en-GB" dirty="0" smtClean="0"/>
          </a:p>
          <a:p>
            <a:r>
              <a:rPr lang="en-GB" b="1" dirty="0" err="1" smtClean="0"/>
              <a:t>D.</a:t>
            </a:r>
            <a:r>
              <a:rPr lang="en-GB" dirty="0" err="1" smtClean="0"/>
              <a:t>LeftView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Answer</a:t>
            </a:r>
            <a:r>
              <a:rPr lang="en-GB" b="1" dirty="0"/>
              <a:t>:</a:t>
            </a:r>
            <a:r>
              <a:rPr lang="en-GB" dirty="0"/>
              <a:t>  Option  </a:t>
            </a:r>
            <a:r>
              <a:rPr lang="en-GB" b="1" u="sng" dirty="0"/>
              <a:t>A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 join condition contains an equality operator</a:t>
            </a:r>
            <a:r>
              <a:rPr lang="en-GB" dirty="0" smtClean="0"/>
              <a:t>?</a:t>
            </a:r>
          </a:p>
          <a:p>
            <a:r>
              <a:rPr lang="en-GB" b="1" dirty="0" err="1" smtClean="0"/>
              <a:t>A.</a:t>
            </a:r>
            <a:r>
              <a:rPr lang="en-GB" dirty="0" err="1" smtClean="0"/>
              <a:t>Equijoins</a:t>
            </a:r>
            <a:endParaRPr lang="en-GB" dirty="0" smtClean="0"/>
          </a:p>
          <a:p>
            <a:r>
              <a:rPr lang="en-GB" b="1" dirty="0" err="1" smtClean="0"/>
              <a:t>B.</a:t>
            </a:r>
            <a:r>
              <a:rPr lang="en-GB" dirty="0" err="1" smtClean="0"/>
              <a:t>Cartesian</a:t>
            </a:r>
            <a:endParaRPr lang="en-GB" dirty="0" smtClean="0"/>
          </a:p>
          <a:p>
            <a:r>
              <a:rPr lang="en-GB" b="1" dirty="0" err="1" smtClean="0"/>
              <a:t>C.</a:t>
            </a:r>
            <a:r>
              <a:rPr lang="en-GB" dirty="0" err="1" smtClean="0"/>
              <a:t>Natural</a:t>
            </a:r>
            <a:endParaRPr lang="en-GB" dirty="0" smtClean="0"/>
          </a:p>
          <a:p>
            <a:r>
              <a:rPr lang="en-GB" b="1" dirty="0" err="1" smtClean="0"/>
              <a:t>D.</a:t>
            </a:r>
            <a:r>
              <a:rPr lang="en-GB" dirty="0" err="1" smtClean="0"/>
              <a:t>LeftView</a:t>
            </a:r>
            <a:r>
              <a:rPr lang="en-GB" dirty="0" smtClean="0"/>
              <a:t> </a:t>
            </a:r>
            <a:r>
              <a:rPr lang="en-GB" dirty="0"/>
              <a:t>Answer 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Answer</a:t>
            </a:r>
            <a:r>
              <a:rPr lang="en-GB" b="1" dirty="0"/>
              <a:t>:</a:t>
            </a:r>
            <a:r>
              <a:rPr lang="en-GB" dirty="0"/>
              <a:t>  Option  </a:t>
            </a:r>
            <a:r>
              <a:rPr lang="en-GB" b="1" u="sng" dirty="0"/>
              <a:t>A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143380"/>
            <a:ext cx="8229600" cy="2214578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/>
              <a:t>In natural Join we can perform  only if there is </a:t>
            </a:r>
            <a:r>
              <a:rPr lang="en-IN" dirty="0" err="1" smtClean="0"/>
              <a:t>atleast</a:t>
            </a:r>
            <a:r>
              <a:rPr lang="en-IN" dirty="0" smtClean="0"/>
              <a:t> one common attribute exists between two relations </a:t>
            </a:r>
            <a:br>
              <a:rPr lang="en-IN" dirty="0" smtClean="0"/>
            </a:br>
            <a:r>
              <a:rPr lang="en-IN" dirty="0" smtClean="0"/>
              <a:t>R(A,B,C,D,E,F)</a:t>
            </a:r>
            <a:br>
              <a:rPr lang="en-IN" dirty="0" smtClean="0"/>
            </a:br>
            <a:r>
              <a:rPr lang="en-IN" dirty="0" smtClean="0"/>
              <a:t>total no of attribute =6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00042"/>
            <a:ext cx="8258204" cy="290037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Consider the relation R(A,B,C,D) and S(D,E,F). What will be the degree of the resultant schema R*S where star(*) symbol represents the natural join operator ?</a:t>
            </a:r>
          </a:p>
          <a:p>
            <a:r>
              <a:rPr lang="en-IN" dirty="0" smtClean="0"/>
              <a:t>A 6</a:t>
            </a:r>
          </a:p>
          <a:p>
            <a:r>
              <a:rPr lang="en-IN" dirty="0" smtClean="0"/>
              <a:t>B 3</a:t>
            </a:r>
          </a:p>
          <a:p>
            <a:r>
              <a:rPr lang="en-IN" dirty="0" smtClean="0"/>
              <a:t>C 4</a:t>
            </a:r>
          </a:p>
          <a:p>
            <a:r>
              <a:rPr lang="en-IN" dirty="0" smtClean="0"/>
              <a:t>D 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relational Algebra , queries are performed using _________</a:t>
            </a:r>
          </a:p>
          <a:p>
            <a:pPr marL="971550" lvl="1" indent="-514350">
              <a:buAutoNum type="alphaUcPeriod"/>
            </a:pPr>
            <a:r>
              <a:rPr lang="en-IN" dirty="0" smtClean="0"/>
              <a:t>Entities </a:t>
            </a:r>
          </a:p>
          <a:p>
            <a:pPr marL="971550" lvl="1" indent="-514350">
              <a:buAutoNum type="alphaUcPeriod"/>
            </a:pPr>
            <a:r>
              <a:rPr lang="en-IN" dirty="0" smtClean="0"/>
              <a:t>Relationship</a:t>
            </a:r>
          </a:p>
          <a:p>
            <a:pPr marL="971550" lvl="1" indent="-514350">
              <a:buAutoNum type="alphaUcPeriod"/>
            </a:pPr>
            <a:r>
              <a:rPr lang="en-IN" dirty="0" smtClean="0"/>
              <a:t>Operators</a:t>
            </a:r>
          </a:p>
          <a:p>
            <a:pPr marL="971550" lvl="1" indent="-514350">
              <a:buAutoNum type="alphaUcPeriod"/>
            </a:pPr>
            <a:r>
              <a:rPr lang="en-IN" dirty="0" smtClean="0"/>
              <a:t>Objects </a:t>
            </a:r>
          </a:p>
          <a:p>
            <a:pPr marL="971550" lvl="1" indent="-51435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C  Operators</a:t>
            </a:r>
          </a:p>
          <a:p>
            <a:pPr marL="971550" lvl="1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/>
              <a:t>How many types of relational operations are there?</a:t>
            </a:r>
            <a:endParaRPr lang="en-GB" dirty="0"/>
          </a:p>
          <a:p>
            <a:r>
              <a:rPr lang="en-GB" dirty="0"/>
              <a:t>6</a:t>
            </a:r>
          </a:p>
          <a:p>
            <a:r>
              <a:rPr lang="en-GB" dirty="0"/>
              <a:t>7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9</a:t>
            </a:r>
          </a:p>
          <a:p>
            <a:r>
              <a:rPr lang="en-GB" b="1" dirty="0"/>
              <a:t>Answer:</a:t>
            </a:r>
            <a:r>
              <a:rPr lang="en-GB" dirty="0"/>
              <a:t> B) 7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There are 7 relational operations.</a:t>
            </a:r>
          </a:p>
          <a:p>
            <a:r>
              <a:rPr lang="en-GB" dirty="0"/>
              <a:t>Select Operation</a:t>
            </a:r>
          </a:p>
          <a:p>
            <a:r>
              <a:rPr lang="en-GB" dirty="0"/>
              <a:t>Project Operation</a:t>
            </a:r>
          </a:p>
          <a:p>
            <a:r>
              <a:rPr lang="en-GB" dirty="0"/>
              <a:t>Union Operation</a:t>
            </a:r>
          </a:p>
          <a:p>
            <a:r>
              <a:rPr lang="en-GB" dirty="0"/>
              <a:t>Set Intersection</a:t>
            </a:r>
          </a:p>
          <a:p>
            <a:r>
              <a:rPr lang="en-GB" dirty="0"/>
              <a:t>Set Difference</a:t>
            </a:r>
          </a:p>
          <a:p>
            <a:r>
              <a:rPr lang="en-GB" dirty="0"/>
              <a:t>Cartesian Product</a:t>
            </a:r>
          </a:p>
          <a:p>
            <a:r>
              <a:rPr lang="en-GB" dirty="0"/>
              <a:t>Rename Operation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Which of the following is NOT a type of relational operation?</a:t>
            </a:r>
            <a:endParaRPr lang="en-GB" dirty="0"/>
          </a:p>
          <a:p>
            <a:r>
              <a:rPr lang="en-GB" dirty="0"/>
              <a:t>Select Operation</a:t>
            </a:r>
          </a:p>
          <a:p>
            <a:r>
              <a:rPr lang="en-GB" dirty="0"/>
              <a:t>Set Difference</a:t>
            </a:r>
          </a:p>
          <a:p>
            <a:r>
              <a:rPr lang="en-GB" dirty="0"/>
              <a:t>Set Update</a:t>
            </a:r>
          </a:p>
          <a:p>
            <a:r>
              <a:rPr lang="en-GB" dirty="0"/>
              <a:t>Cartesian Product</a:t>
            </a:r>
          </a:p>
          <a:p>
            <a:r>
              <a:rPr lang="en-GB" b="1" dirty="0"/>
              <a:t>Answer:</a:t>
            </a:r>
            <a:r>
              <a:rPr lang="en-GB" dirty="0"/>
              <a:t> C) Set Update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Set Update is NOT a type of relational operation.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/>
              <a:t>Which of the following is a type of relational operation?</a:t>
            </a:r>
            <a:endParaRPr lang="en-GB" dirty="0"/>
          </a:p>
          <a:p>
            <a:r>
              <a:rPr lang="en-GB" dirty="0"/>
              <a:t>Project Operation</a:t>
            </a:r>
          </a:p>
          <a:p>
            <a:r>
              <a:rPr lang="en-GB" dirty="0"/>
              <a:t>Union Operation</a:t>
            </a:r>
          </a:p>
          <a:p>
            <a:r>
              <a:rPr lang="en-GB" dirty="0"/>
              <a:t>Set Difference</a:t>
            </a:r>
          </a:p>
          <a:p>
            <a:r>
              <a:rPr lang="en-GB" dirty="0"/>
              <a:t>All of the above</a:t>
            </a:r>
          </a:p>
          <a:p>
            <a:r>
              <a:rPr lang="en-GB" b="1" dirty="0"/>
              <a:t>Answer:</a:t>
            </a:r>
            <a:r>
              <a:rPr lang="en-GB" dirty="0"/>
              <a:t> D) All of the </a:t>
            </a:r>
            <a:r>
              <a:rPr lang="en-GB" dirty="0" smtClean="0"/>
              <a:t>above</a:t>
            </a:r>
          </a:p>
          <a:p>
            <a:r>
              <a:rPr lang="en-GB" dirty="0"/>
              <a:t>The types of relational operations are -</a:t>
            </a:r>
          </a:p>
          <a:p>
            <a:r>
              <a:rPr lang="en-GB" dirty="0"/>
              <a:t>Select Operation</a:t>
            </a:r>
          </a:p>
          <a:p>
            <a:r>
              <a:rPr lang="en-GB" dirty="0"/>
              <a:t>Project Operation</a:t>
            </a:r>
          </a:p>
          <a:p>
            <a:r>
              <a:rPr lang="en-GB" dirty="0"/>
              <a:t>Union Operation</a:t>
            </a:r>
          </a:p>
          <a:p>
            <a:r>
              <a:rPr lang="en-GB" dirty="0"/>
              <a:t>Set Intersection</a:t>
            </a:r>
          </a:p>
          <a:p>
            <a:r>
              <a:rPr lang="en-GB" dirty="0"/>
              <a:t>Set Difference</a:t>
            </a:r>
          </a:p>
          <a:p>
            <a:r>
              <a:rPr lang="en-GB" dirty="0"/>
              <a:t>Cartesian Product</a:t>
            </a:r>
          </a:p>
          <a:p>
            <a:r>
              <a:rPr lang="en-GB" dirty="0"/>
              <a:t>Rename Operation</a:t>
            </a:r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 Using the select operation, you can select ___ that satisfy certain criteria.</a:t>
            </a:r>
            <a:endParaRPr lang="en-GB" dirty="0"/>
          </a:p>
          <a:p>
            <a:r>
              <a:rPr lang="en-GB" dirty="0" err="1"/>
              <a:t>Tuples</a:t>
            </a:r>
            <a:endParaRPr lang="en-GB" dirty="0"/>
          </a:p>
          <a:p>
            <a:r>
              <a:rPr lang="en-GB" dirty="0"/>
              <a:t>Attributes</a:t>
            </a:r>
          </a:p>
          <a:p>
            <a:r>
              <a:rPr lang="en-GB" dirty="0"/>
              <a:t>Operators</a:t>
            </a:r>
          </a:p>
          <a:p>
            <a:r>
              <a:rPr lang="en-GB" dirty="0"/>
              <a:t>None</a:t>
            </a:r>
          </a:p>
          <a:p>
            <a:r>
              <a:rPr lang="en-GB" b="1" dirty="0"/>
              <a:t>Answer:</a:t>
            </a:r>
            <a:r>
              <a:rPr lang="en-GB" dirty="0"/>
              <a:t> A) </a:t>
            </a:r>
            <a:r>
              <a:rPr lang="en-GB" dirty="0" err="1"/>
              <a:t>Tuples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Select operation is denoted by -</a:t>
            </a:r>
            <a:endParaRPr lang="en-GB" dirty="0"/>
          </a:p>
          <a:p>
            <a:r>
              <a:rPr lang="en-GB" dirty="0"/>
              <a:t>σ</a:t>
            </a:r>
          </a:p>
          <a:p>
            <a:r>
              <a:rPr lang="en-GB" dirty="0"/>
              <a:t>R</a:t>
            </a:r>
          </a:p>
          <a:p>
            <a:r>
              <a:rPr lang="en-GB" dirty="0"/>
              <a:t>P</a:t>
            </a:r>
          </a:p>
          <a:p>
            <a:r>
              <a:rPr lang="en-GB" dirty="0"/>
              <a:t>S</a:t>
            </a:r>
          </a:p>
          <a:p>
            <a:r>
              <a:rPr lang="en-GB" b="1" dirty="0"/>
              <a:t>Answer:</a:t>
            </a:r>
            <a:r>
              <a:rPr lang="en-GB" dirty="0"/>
              <a:t> A) σ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Select operation is denoted by σ.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A list of the attributes we wish to appear in the result is displayed in ___ operation.</a:t>
            </a:r>
            <a:endParaRPr lang="en-GB" dirty="0"/>
          </a:p>
          <a:p>
            <a:r>
              <a:rPr lang="en-GB" dirty="0"/>
              <a:t>Select</a:t>
            </a:r>
          </a:p>
          <a:p>
            <a:r>
              <a:rPr lang="en-GB" dirty="0"/>
              <a:t>Project</a:t>
            </a:r>
          </a:p>
          <a:p>
            <a:r>
              <a:rPr lang="en-GB" dirty="0"/>
              <a:t>Union</a:t>
            </a:r>
          </a:p>
          <a:p>
            <a:r>
              <a:rPr lang="en-GB" dirty="0"/>
              <a:t>Rename</a:t>
            </a:r>
          </a:p>
          <a:p>
            <a:r>
              <a:rPr lang="en-GB" b="1" dirty="0"/>
              <a:t>Answer:</a:t>
            </a:r>
            <a:r>
              <a:rPr lang="en-GB" dirty="0"/>
              <a:t> B) Project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A list of the attributes we wish to appear in the result is displayed in Project operation.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448</Words>
  <Application>Microsoft Office PowerPoint</Application>
  <PresentationFormat>On-screen Show (4:3)</PresentationFormat>
  <Paragraphs>180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PEP Classes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In natural Join we can perform  only if there is atleast one common attribute exists between two relations  R(A,B,C,D,E,F) total no of attribute =6  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Classes </dc:title>
  <dc:creator>PC</dc:creator>
  <cp:lastModifiedBy>PC</cp:lastModifiedBy>
  <cp:revision>16</cp:revision>
  <dcterms:created xsi:type="dcterms:W3CDTF">2022-06-04T05:59:26Z</dcterms:created>
  <dcterms:modified xsi:type="dcterms:W3CDTF">2022-06-04T10:24:57Z</dcterms:modified>
</cp:coreProperties>
</file>