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C6A32F-1762-4807-994C-AC526E1032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7E34D3-4F49-4CB0-AC2C-A9A73C2031D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Scheduling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job sequencing problem, the objective is to find a sequence of jobs, which is completed within their deadlines and gives maximum </a:t>
            </a:r>
            <a:r>
              <a:rPr lang="en-US" dirty="0" smtClean="0"/>
              <a:t>profit.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consider, a set of </a:t>
            </a:r>
            <a:r>
              <a:rPr lang="en-US" b="1" i="1" dirty="0" smtClean="0"/>
              <a:t>n</a:t>
            </a:r>
            <a:r>
              <a:rPr lang="en-US" dirty="0" smtClean="0"/>
              <a:t> given jobs which are associated with deadlines and profit is earned, if a job is completed by its deadline. These jobs need to be ordered in such a way that there is maximum profit.</a:t>
            </a:r>
          </a:p>
          <a:p>
            <a:r>
              <a:rPr lang="en-US" dirty="0" smtClean="0"/>
              <a:t>It may happen that all of the given jobs may not be completed within their deadlines.</a:t>
            </a:r>
          </a:p>
          <a:p>
            <a:r>
              <a:rPr lang="en-US" dirty="0" smtClean="0"/>
              <a:t>Assume, deadline of </a:t>
            </a:r>
            <a:r>
              <a:rPr lang="en-US" b="1" dirty="0" err="1" smtClean="0"/>
              <a:t>i</a:t>
            </a:r>
            <a:r>
              <a:rPr lang="en-US" b="1" baseline="30000" dirty="0" err="1" smtClean="0"/>
              <a:t>th</a:t>
            </a:r>
            <a:r>
              <a:rPr lang="en-US" dirty="0" smtClean="0"/>
              <a:t> job </a:t>
            </a:r>
            <a:r>
              <a:rPr lang="en-US" b="1" i="1" dirty="0" err="1" smtClean="0"/>
              <a:t>J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 is </a:t>
            </a:r>
            <a:r>
              <a:rPr lang="en-US" b="1" i="1" dirty="0" err="1" smtClean="0"/>
              <a:t>d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 and the profit received from this job is </a:t>
            </a:r>
            <a:r>
              <a:rPr lang="en-US" b="1" i="1" dirty="0" smtClean="0"/>
              <a:t>p</a:t>
            </a:r>
            <a:r>
              <a:rPr lang="en-US" b="1" i="1" baseline="-25000" dirty="0" smtClean="0"/>
              <a:t>i</a:t>
            </a:r>
            <a:r>
              <a:rPr lang="en-US" dirty="0" smtClean="0"/>
              <a:t>. Hence, the optimal solution of this algorithm is a feasible solution with maximum profit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consider a set of given jobs as shown in the following table. We have to find a sequence of jobs, which will be completed within their deadlines and will give maximum profit. Each job is associated with a deadline and profit.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7500" t="64583" r="30000" b="18750"/>
          <a:stretch>
            <a:fillRect/>
          </a:stretch>
        </p:blipFill>
        <p:spPr bwMode="auto">
          <a:xfrm>
            <a:off x="914400" y="4495800"/>
            <a:ext cx="7448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this problem, the given jobs are sorted according to their profit in a descending order. Hence, after sorting, the jobs are ordered as shown in the following table.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9168" t="35769" r="29168" b="48607"/>
          <a:stretch>
            <a:fillRect/>
          </a:stretch>
        </p:blipFill>
        <p:spPr bwMode="auto">
          <a:xfrm>
            <a:off x="533400" y="4038600"/>
            <a:ext cx="812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this set of jobs, first we select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2</a:t>
            </a:r>
            <a:r>
              <a:rPr lang="en-US" dirty="0" smtClean="0"/>
              <a:t>, as it can be completed within its deadline and contributes maximum profit.</a:t>
            </a:r>
          </a:p>
          <a:p>
            <a:r>
              <a:rPr lang="en-US" dirty="0" smtClean="0"/>
              <a:t>Next,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1</a:t>
            </a:r>
            <a:r>
              <a:rPr lang="en-US" dirty="0" smtClean="0"/>
              <a:t> is selected as it gives more profit compared to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next clock,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4</a:t>
            </a:r>
            <a:r>
              <a:rPr lang="en-US" dirty="0" smtClean="0"/>
              <a:t> cannot be selected as its deadline is over, hence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3</a:t>
            </a:r>
            <a:r>
              <a:rPr lang="en-US" dirty="0" smtClean="0"/>
              <a:t> is selected as it executes within its deadline.</a:t>
            </a:r>
          </a:p>
          <a:p>
            <a:r>
              <a:rPr lang="en-US" dirty="0" smtClean="0"/>
              <a:t>The job 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5</a:t>
            </a:r>
            <a:r>
              <a:rPr lang="en-US" dirty="0" smtClean="0"/>
              <a:t> is discarded as it cannot be executed within its deadline.</a:t>
            </a:r>
          </a:p>
          <a:p>
            <a:r>
              <a:rPr lang="en-US" dirty="0" smtClean="0"/>
              <a:t>Thus, the solution is the sequence of jobs (</a:t>
            </a:r>
            <a:r>
              <a:rPr lang="en-US" b="1" i="1" dirty="0" smtClean="0"/>
              <a:t>J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, J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J</a:t>
            </a:r>
            <a:r>
              <a:rPr lang="en-US" b="1" i="1" baseline="-25000" dirty="0" smtClean="0"/>
              <a:t>3</a:t>
            </a:r>
            <a:r>
              <a:rPr lang="en-US" dirty="0" smtClean="0"/>
              <a:t>), which are being executed within their deadline and gives maximum profit.</a:t>
            </a:r>
          </a:p>
          <a:p>
            <a:r>
              <a:rPr lang="en-US" dirty="0" smtClean="0"/>
              <a:t>Total profit of this sequence is </a:t>
            </a:r>
            <a:r>
              <a:rPr lang="en-US" b="1" dirty="0" smtClean="0"/>
              <a:t>100 + 60 + 20 = 180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133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Job Scheduling </vt:lpstr>
      <vt:lpstr>Problem Statement</vt:lpstr>
      <vt:lpstr>Solution</vt:lpstr>
      <vt:lpstr>Example</vt:lpstr>
      <vt:lpstr>Solution</vt:lpstr>
      <vt:lpstr>Continue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Scheduling </dc:title>
  <dc:creator>GIRISH</dc:creator>
  <cp:lastModifiedBy>GIRISH</cp:lastModifiedBy>
  <cp:revision>2</cp:revision>
  <dcterms:created xsi:type="dcterms:W3CDTF">2019-04-17T20:07:18Z</dcterms:created>
  <dcterms:modified xsi:type="dcterms:W3CDTF">2019-04-17T20:16:03Z</dcterms:modified>
</cp:coreProperties>
</file>