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-free.org/sign-label-thank-you-holiday-thanksgiving-day-thanks-gratitude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43CD7-D123-4D22-962C-4D86D409B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4" y="0"/>
            <a:ext cx="9089390" cy="316865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Avik Chakarborty</a:t>
            </a:r>
            <a:endParaRPr lang="en-I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18435A-1790-43A3-9FC7-42A35D2CB5A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22899" y="4768850"/>
            <a:ext cx="4468495" cy="137160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VIDEO RESUME</a:t>
            </a:r>
            <a:endParaRPr lang="en-IN" sz="40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7ED9BA63-FE50-4B84-BF0B-E36C342D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1499" y="3397249"/>
            <a:ext cx="2954533" cy="29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455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438" y="0"/>
            <a:ext cx="10040518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6" y="0"/>
            <a:ext cx="10160127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23" y="0"/>
            <a:ext cx="1003075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DAD86CA-8235-409B-982B-5E7A033E2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693399" cy="755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F234FBA-3501-47B4-AE0C-AA4AFBC8F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0693400" cy="5715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5EF893B-0491-416E-9D33-BADE96007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148" y="608179"/>
            <a:ext cx="9647103" cy="59499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69F4FF8-F8B0-4630-BA1B-0D8B324CD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23148" y="6974467"/>
            <a:ext cx="9648120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xmlns="" id="{5CC404D5-7C4E-403C-B2AF-9D722354B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55700" y="1111250"/>
            <a:ext cx="769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9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30" y="0"/>
            <a:ext cx="1009274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96" y="0"/>
            <a:ext cx="1006541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23" y="0"/>
            <a:ext cx="1003075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235" y="0"/>
            <a:ext cx="1011293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40" y="0"/>
            <a:ext cx="1005051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02" y="0"/>
            <a:ext cx="1015779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551" y="0"/>
            <a:ext cx="1008029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438" y="0"/>
            <a:ext cx="10040518" cy="755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Avik Chakarborty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Avik Chakarborty</dc:title>
  <dc:creator>Avik Chakraborty</dc:creator>
  <cp:lastModifiedBy>Avik83</cp:lastModifiedBy>
  <cp:revision>3</cp:revision>
  <dcterms:created xsi:type="dcterms:W3CDTF">2022-02-18T16:41:05Z</dcterms:created>
  <dcterms:modified xsi:type="dcterms:W3CDTF">2022-02-19T04:51:15Z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2022-02-18T00:00:00Z</vt:filetime>
  </property>
</Properties>
</file>