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AFE8C-ECEE-4CCD-91D1-ED027FF73267}" type="doc">
      <dgm:prSet loTypeId="urn:microsoft.com/office/officeart/2005/8/layout/h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E780AF-03A9-4F77-A7F5-9A596330F7DE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Bookman Old Style" panose="02050604050505020204" pitchFamily="18" charset="0"/>
            </a:rPr>
            <a:t>Data storage and management	</a:t>
          </a:r>
          <a:endParaRPr lang="en-US" sz="1600" dirty="0">
            <a:solidFill>
              <a:schemeClr val="tx1"/>
            </a:solidFill>
            <a:latin typeface="Bookman Old Style" panose="02050604050505020204" pitchFamily="18" charset="0"/>
          </a:endParaRPr>
        </a:p>
      </dgm:t>
    </dgm:pt>
    <dgm:pt modelId="{213E1B06-99D9-493D-895B-913AA2825221}" type="parTrans" cxnId="{B9D3FE18-630D-4239-A52B-A44C931EC725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15C94A86-B10D-41F3-BD86-66FF318FCCA6}" type="sibTrans" cxnId="{B9D3FE18-630D-4239-A52B-A44C931EC725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0837FC27-DD27-44E6-BF26-B5874A2E460C}">
      <dgm:prSet phldrT="[Text]" custT="1"/>
      <dgm:spPr/>
      <dgm:t>
        <a:bodyPr/>
        <a:lstStyle/>
        <a:p>
          <a:r>
            <a:rPr lang="en-US" sz="1600" dirty="0" err="1" smtClean="0">
              <a:latin typeface="Bookman Old Style" panose="02050604050505020204" pitchFamily="18" charset="0"/>
            </a:rPr>
            <a:t>MongoDB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9F743732-57C1-4A1F-8E70-F61080030397}" type="parTrans" cxnId="{F5495929-2CB1-4275-8085-CF06EF25DD2B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491D68B9-073A-47CA-8490-C7E6DB68011F}" type="sibTrans" cxnId="{F5495929-2CB1-4275-8085-CF06EF25DD2B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DD25AB28-08D5-4DDC-B889-0E99EAE22E7E}">
      <dgm:prSet phldrT="[Text]" custT="1"/>
      <dgm:spPr/>
      <dgm:t>
        <a:bodyPr/>
        <a:lstStyle/>
        <a:p>
          <a:r>
            <a:rPr lang="en-US" sz="1600" dirty="0" err="1" smtClean="0">
              <a:latin typeface="Bookman Old Style" panose="02050604050505020204" pitchFamily="18" charset="0"/>
            </a:rPr>
            <a:t>Cassendra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15409ACC-9124-470E-86DB-7D63A6DF1B67}" type="parTrans" cxnId="{7864103E-E0BE-4907-8284-2017F8369AD2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549AD97C-B022-4C90-9095-66E7415DFEBF}" type="sibTrans" cxnId="{7864103E-E0BE-4907-8284-2017F8369AD2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6AF1B8ED-FA03-4EA0-970F-7D445DCC4816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Data Cleaning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14E4A741-95C9-4D7C-8AF0-562FB23F35E9}" type="parTrans" cxnId="{D9AE2778-775C-49A0-83A7-25DFA36D0205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C81BECFF-EBEF-4329-997D-4EB91562BE9D}" type="sibTrans" cxnId="{D9AE2778-775C-49A0-83A7-25DFA36D0205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4275AF35-0B04-4D12-9175-A611F6001368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MS Excel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EB32E1A5-20B1-4F0B-AC24-590FFAF896CB}" type="parTrans" cxnId="{99811079-8DB4-4A7E-8845-76FC04D4DF0E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9399DD14-3CE9-47F0-887E-ACBAB0784B44}" type="sibTrans" cxnId="{99811079-8DB4-4A7E-8845-76FC04D4DF0E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96FAAFCA-6CC1-43DC-A691-A3CE794CB1B2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Open Refine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8EDA4685-08EA-45E9-B75C-D032EA383277}" type="parTrans" cxnId="{4232A0F1-C43E-4505-B871-4FA4F997F55E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C7BFD546-11B1-469F-BF8F-3FA213D193A9}" type="sibTrans" cxnId="{4232A0F1-C43E-4505-B871-4FA4F997F55E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79B8A72D-28A6-45E2-985C-D9FFC351A6CD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Data Mining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BDA3C898-6EFF-410A-B0E6-7687A64211BA}" type="parTrans" cxnId="{6ACA7216-08F3-485D-92E9-C7EC5E182789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43EE7CA8-E1C4-4DE2-AD24-9F77438E102B}" type="sibTrans" cxnId="{6ACA7216-08F3-485D-92E9-C7EC5E182789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01C8C581-7300-4BC4-A60A-25E9C60C7BB3}">
      <dgm:prSet phldrT="[Text]" custT="1"/>
      <dgm:spPr/>
      <dgm:t>
        <a:bodyPr/>
        <a:lstStyle/>
        <a:p>
          <a:r>
            <a:rPr lang="en-US" sz="1600" dirty="0" err="1" smtClean="0">
              <a:latin typeface="Bookman Old Style" panose="02050604050505020204" pitchFamily="18" charset="0"/>
            </a:rPr>
            <a:t>Tera</a:t>
          </a:r>
          <a:r>
            <a:rPr lang="en-US" sz="1600" dirty="0" smtClean="0">
              <a:latin typeface="Bookman Old Style" panose="02050604050505020204" pitchFamily="18" charset="0"/>
            </a:rPr>
            <a:t> Data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112D2E8B-A4B4-497A-B82E-41CA7DAC9349}" type="parTrans" cxnId="{823FE126-FB05-4B93-AFB0-75AE6BC1C86C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65D82ED7-D0AA-4C3D-9C67-4B709BEC9B54}" type="sibTrans" cxnId="{823FE126-FB05-4B93-AFB0-75AE6BC1C86C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2A876050-2125-4C53-A544-C6E97068B8BC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Rapid Miner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E2AA96AE-0363-4E2C-B02A-953BB3DA5AFB}" type="parTrans" cxnId="{A2BC40B8-DC80-4C5C-902F-959D159F4968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9CB02748-BA4E-4C3E-8EC2-85E634EEB5FD}" type="sibTrans" cxnId="{A2BC40B8-DC80-4C5C-902F-959D159F4968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007B97E9-CE93-492F-9050-5FDCE35A6AD4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Neo4j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5B1A5081-17DB-44A8-A4B5-BEB2C138258F}" type="parTrans" cxnId="{2BCBE618-614C-4BC3-B36E-1FDC672BF10C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0D0E796C-DEC1-4693-947C-154BCB46E8ED}" type="sibTrans" cxnId="{2BCBE618-614C-4BC3-B36E-1FDC672BF10C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74B01179-DABF-4764-BE3F-17432E418B28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Apache HBASE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774532FA-74B2-446C-AB05-67BCD434C7D2}" type="parTrans" cxnId="{D5433928-2612-4A86-8711-F292A1A138B5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77588446-F3FB-47C1-9B2D-F55C03DE915B}" type="sibTrans" cxnId="{D5433928-2612-4A86-8711-F292A1A138B5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2955FF90-4833-46B9-8F33-CF341ADBD15F}">
      <dgm:prSet phldrT="[Text]" custT="1"/>
      <dgm:spPr/>
      <dgm:t>
        <a:bodyPr/>
        <a:lstStyle/>
        <a:p>
          <a:r>
            <a:rPr lang="en-US" sz="1600" dirty="0" err="1" smtClean="0">
              <a:latin typeface="Bookman Old Style" panose="02050604050505020204" pitchFamily="18" charset="0"/>
            </a:rPr>
            <a:t>Talend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A5B878E2-4C89-499B-AB76-FE4F3F4B6C5D}" type="parTrans" cxnId="{94F72C9E-47E5-442C-B8D7-506900871DE7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7DB8E627-BA24-49AE-B1C1-DA2C30AC1D8D}" type="sibTrans" cxnId="{94F72C9E-47E5-442C-B8D7-506900871DE7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3DDB5F0E-1146-406D-8B43-87149E896F50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Apache </a:t>
          </a:r>
          <a:r>
            <a:rPr lang="en-US" sz="1600" dirty="0" err="1" smtClean="0">
              <a:latin typeface="Bookman Old Style" panose="02050604050505020204" pitchFamily="18" charset="0"/>
            </a:rPr>
            <a:t>Hadoop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4375CE9E-E264-4981-8A06-4B6E41578476}" type="parTrans" cxnId="{3F4C953C-496F-4596-B58B-75D43F0DEA81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2F133C07-836F-4A1A-90D9-463123EB1179}" type="sibTrans" cxnId="{3F4C953C-496F-4596-B58B-75D43F0DEA81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C32DC741-D5BE-4EC7-82B5-F7B53528C797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HD Insight Microsoft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4638DE50-B974-478C-81C6-D80408302F1F}" type="parTrans" cxnId="{80FBA9BF-E85E-4B8D-9502-AC99F7E8AF36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AEA69F53-E9B5-4917-862B-29AAAE8C971D}" type="sibTrans" cxnId="{80FBA9BF-E85E-4B8D-9502-AC99F7E8AF36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E9105E0C-EA08-428B-95B3-3B717E5F5FC3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Apache Zookeeper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7CCA2F9D-9DB6-4318-823B-3F9118541EBC}" type="parTrans" cxnId="{F2931E5D-1426-42DE-8393-AA1F7A545CBB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2A01CDA9-3D57-473B-8CDF-FA492E0F1CA3}" type="sibTrans" cxnId="{F2931E5D-1426-42DE-8393-AA1F7A545CBB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7ACFED80-01D4-4F9B-8A65-A61157BD10B5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Data Visualization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1A0877C8-D87E-47AB-AF98-595826E88295}" type="parTrans" cxnId="{6EF68F19-204F-4D5D-9524-3BEB08760737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B8A708E2-7931-4EFD-A7FA-5B8208633F29}" type="sibTrans" cxnId="{6EF68F19-204F-4D5D-9524-3BEB08760737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E5E6CB5A-D4DE-4953-A974-7A2B4133F7C2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Tableau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B646E425-F26B-4659-B5DA-1B459E537E27}" type="parTrans" cxnId="{CB90A335-1067-4D6C-B93A-0994C8C29D15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5D0F0BD6-0EB0-44B4-9858-0BA03F47DA22}" type="sibTrans" cxnId="{CB90A335-1067-4D6C-B93A-0994C8C29D15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20214EB4-9E5E-4F28-BCF4-6E3DDA46DB9A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IBM Watson Analytics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D7A15C6C-4F73-41B2-B598-40A0FB17BCA0}" type="parTrans" cxnId="{A744F2AF-BD9B-4BC2-B924-D81DDE280512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45377B13-988F-4C66-85E6-E1C3B8BFA230}" type="sibTrans" cxnId="{A744F2AF-BD9B-4BC2-B924-D81DDE280512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F9A67930-8E76-49B0-8369-DDFBB50FAAE4}">
      <dgm:prSet phldrT="[Text]" custT="1"/>
      <dgm:spPr/>
      <dgm:t>
        <a:bodyPr/>
        <a:lstStyle/>
        <a:p>
          <a:r>
            <a:rPr lang="en-US" sz="1600" dirty="0" err="1" smtClean="0">
              <a:latin typeface="Bookman Old Style" panose="02050604050505020204" pitchFamily="18" charset="0"/>
            </a:rPr>
            <a:t>Plotly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0CC2912E-8399-46D4-B1EC-1F52C8EE04AB}" type="parTrans" cxnId="{34DDB19F-BF6E-45A1-B2B1-5C54F60F8D8D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9DD3EFEB-0A71-406B-85B2-0058FA4CA760}" type="sibTrans" cxnId="{34DDB19F-BF6E-45A1-B2B1-5C54F60F8D8D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EC3067B7-D161-46D3-BD29-A679237B30E2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Data Reporting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9DCC0F5B-B6F5-4900-BC60-4B4ABF2E9FCB}" type="parTrans" cxnId="{DCCDA83A-CAB1-47ED-B1EE-DB8049F57C66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527440A6-D19F-407F-A159-E8EC338B39BE}" type="sibTrans" cxnId="{DCCDA83A-CAB1-47ED-B1EE-DB8049F57C66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14647E0F-E235-410F-AB3A-F57B904C88D0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Power BI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2EF1279C-08BF-4387-B2E3-A94FD6694FA8}" type="parTrans" cxnId="{FE82A433-D908-4053-9886-6559E985B099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C7E5DCE0-0EE1-4BA4-A3DC-27E3A04235C4}" type="sibTrans" cxnId="{FE82A433-D908-4053-9886-6559E985B099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1FE206F1-3D7A-4FA2-9492-404048C11E90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Data Ingestion and data acquisition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47419A7D-8E40-46D2-BD73-F870BAB1418D}" type="parTrans" cxnId="{23C21F7B-00E1-4ECA-BC1A-6D9F98EF8A71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5761C3D2-0CF9-43F7-9D70-22ABBF974D9A}" type="sibTrans" cxnId="{23C21F7B-00E1-4ECA-BC1A-6D9F98EF8A71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3EF243B2-40A7-45DD-B475-67BC607CF090}">
      <dgm:prSet phldrT="[Text]" custT="1"/>
      <dgm:spPr/>
      <dgm:t>
        <a:bodyPr/>
        <a:lstStyle/>
        <a:p>
          <a:r>
            <a:rPr lang="en-US" sz="1600" dirty="0" err="1" smtClean="0">
              <a:latin typeface="Bookman Old Style" panose="02050604050505020204" pitchFamily="18" charset="0"/>
            </a:rPr>
            <a:t>Sqoop</a:t>
          </a:r>
          <a:r>
            <a:rPr lang="en-US" sz="1600" dirty="0" smtClean="0">
              <a:latin typeface="Bookman Old Style" panose="02050604050505020204" pitchFamily="18" charset="0"/>
            </a:rPr>
            <a:t>, Flume, Apache Storm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4BEF76E2-132A-4362-8DE9-D5746309CB73}" type="parTrans" cxnId="{4CF44E60-6147-4BA4-94E7-080CF232F9A2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2E97BAA0-A4A3-4056-9B8F-D0267C08F2C3}" type="sibTrans" cxnId="{4CF44E60-6147-4BA4-94E7-080CF232F9A2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321E98A9-2485-4F15-96F5-D2B0AC0E280C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Data Analysis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E852B33F-5A55-4431-BA3D-8F1AB5CA6BA9}" type="parTrans" cxnId="{2E68CAA6-451E-43C3-A51D-CBF9CC8510B0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1C0FD289-A87C-4A51-BB99-37D80AEDD4F2}" type="sibTrans" cxnId="{2E68CAA6-451E-43C3-A51D-CBF9CC8510B0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F8BC63E2-3626-43A9-8CD7-8AA297375A12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Hive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496308A9-0217-484B-A376-AA5A690610E7}" type="parTrans" cxnId="{0AD417AE-238F-4C58-BCBE-FA24F5718EF6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12A5DD01-77DB-4B35-85C1-B920A0CEBBCF}" type="sibTrans" cxnId="{0AD417AE-238F-4C58-BCBE-FA24F5718EF6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70C2D4F9-A272-4E80-BC8E-F40A1ACF15D3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Pig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D80DCABC-D1C0-4082-BA91-33CAEC490C09}" type="parTrans" cxnId="{1E3EC944-3448-4952-A1FA-9FC03DE570AF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D09F3A26-A2A7-4E7C-A7BD-C2ED07136D82}" type="sibTrans" cxnId="{1E3EC944-3448-4952-A1FA-9FC03DE570AF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856680F9-1B16-46FE-9AA6-4D03D100FF6D}">
      <dgm:prSet phldrT="[Text]" custT="1"/>
      <dgm:spPr/>
      <dgm:t>
        <a:bodyPr/>
        <a:lstStyle/>
        <a:p>
          <a:r>
            <a:rPr lang="en-US" sz="1600" dirty="0" err="1" smtClean="0">
              <a:latin typeface="Bookman Old Style" panose="02050604050505020204" pitchFamily="18" charset="0"/>
            </a:rPr>
            <a:t>Mapreduce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3AE009DB-7BFA-48A2-B40C-FC06D86C0703}" type="parTrans" cxnId="{48A1A22B-0F9A-45E1-8D02-35C7E0453A9F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66F80EA9-417D-4079-BA59-10A9A54ECC6D}" type="sibTrans" cxnId="{48A1A22B-0F9A-45E1-8D02-35C7E0453A9F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83CF1FE2-C8DE-42C4-BE5F-77184D12E8AF}">
      <dgm:prSet phldrT="[Text]" custT="1"/>
      <dgm:spPr/>
      <dgm:t>
        <a:bodyPr/>
        <a:lstStyle/>
        <a:p>
          <a:r>
            <a:rPr lang="en-US" sz="1600" dirty="0" smtClean="0">
              <a:latin typeface="Bookman Old Style" panose="02050604050505020204" pitchFamily="18" charset="0"/>
            </a:rPr>
            <a:t>Spark</a:t>
          </a:r>
          <a:endParaRPr lang="en-US" sz="1600" dirty="0">
            <a:latin typeface="Bookman Old Style" panose="02050604050505020204" pitchFamily="18" charset="0"/>
          </a:endParaRPr>
        </a:p>
      </dgm:t>
    </dgm:pt>
    <dgm:pt modelId="{13A82F28-4B90-4BF3-8158-0EE80A2C9C6C}" type="parTrans" cxnId="{36855940-CE62-4017-9FFF-5DF5EBBE867A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D79BA0D4-CA00-49B3-BD24-3BFDA6183246}" type="sibTrans" cxnId="{36855940-CE62-4017-9FFF-5DF5EBBE867A}">
      <dgm:prSet/>
      <dgm:spPr/>
      <dgm:t>
        <a:bodyPr/>
        <a:lstStyle/>
        <a:p>
          <a:endParaRPr lang="en-US" sz="1600">
            <a:latin typeface="Bookman Old Style" panose="02050604050505020204" pitchFamily="18" charset="0"/>
          </a:endParaRPr>
        </a:p>
      </dgm:t>
    </dgm:pt>
    <dgm:pt modelId="{9C558CB3-87DB-47A5-B0F6-D8FF9D02B32C}" type="pres">
      <dgm:prSet presAssocID="{FADAFE8C-ECEE-4CCD-91D1-ED027FF73267}" presName="Name0" presStyleCnt="0">
        <dgm:presLayoutVars>
          <dgm:dir/>
          <dgm:animLvl val="lvl"/>
          <dgm:resizeHandles val="exact"/>
        </dgm:presLayoutVars>
      </dgm:prSet>
      <dgm:spPr/>
    </dgm:pt>
    <dgm:pt modelId="{B39AA50E-8467-4A56-852F-168835E81770}" type="pres">
      <dgm:prSet presAssocID="{C3E780AF-03A9-4F77-A7F5-9A596330F7DE}" presName="composite" presStyleCnt="0"/>
      <dgm:spPr/>
    </dgm:pt>
    <dgm:pt modelId="{A37D151A-50B1-4823-B808-0A0AB6675DC0}" type="pres">
      <dgm:prSet presAssocID="{C3E780AF-03A9-4F77-A7F5-9A596330F7DE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11EA5009-2D6D-4220-8826-DFAB25F9FAAB}" type="pres">
      <dgm:prSet presAssocID="{C3E780AF-03A9-4F77-A7F5-9A596330F7DE}" presName="desTx" presStyleLbl="alignAccFollowNode1" presStyleIdx="0" presStyleCnt="7">
        <dgm:presLayoutVars>
          <dgm:bulletEnabled val="1"/>
        </dgm:presLayoutVars>
      </dgm:prSet>
      <dgm:spPr/>
    </dgm:pt>
    <dgm:pt modelId="{AC592B26-F4B3-45B2-9F46-0B38C47623E8}" type="pres">
      <dgm:prSet presAssocID="{15C94A86-B10D-41F3-BD86-66FF318FCCA6}" presName="space" presStyleCnt="0"/>
      <dgm:spPr/>
    </dgm:pt>
    <dgm:pt modelId="{EC175D94-8980-40D0-994E-0496FC61C33C}" type="pres">
      <dgm:prSet presAssocID="{6AF1B8ED-FA03-4EA0-970F-7D445DCC4816}" presName="composite" presStyleCnt="0"/>
      <dgm:spPr/>
    </dgm:pt>
    <dgm:pt modelId="{335207AD-7193-4C51-AC8E-0C037DB1189E}" type="pres">
      <dgm:prSet presAssocID="{6AF1B8ED-FA03-4EA0-970F-7D445DCC4816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6D43EBB9-0196-4C44-923E-C0617EF4C92F}" type="pres">
      <dgm:prSet presAssocID="{6AF1B8ED-FA03-4EA0-970F-7D445DCC4816}" presName="desTx" presStyleLbl="alignAccFollowNode1" presStyleIdx="1" presStyleCnt="7">
        <dgm:presLayoutVars>
          <dgm:bulletEnabled val="1"/>
        </dgm:presLayoutVars>
      </dgm:prSet>
      <dgm:spPr/>
    </dgm:pt>
    <dgm:pt modelId="{A7308F8E-D1B3-49B0-B915-A1CD0FB9285E}" type="pres">
      <dgm:prSet presAssocID="{C81BECFF-EBEF-4329-997D-4EB91562BE9D}" presName="space" presStyleCnt="0"/>
      <dgm:spPr/>
    </dgm:pt>
    <dgm:pt modelId="{07AA896E-E7A4-4076-B368-8C09D8E45CB2}" type="pres">
      <dgm:prSet presAssocID="{79B8A72D-28A6-45E2-985C-D9FFC351A6CD}" presName="composite" presStyleCnt="0"/>
      <dgm:spPr/>
    </dgm:pt>
    <dgm:pt modelId="{72172D41-235F-401F-98F3-21CF2A5E9C0C}" type="pres">
      <dgm:prSet presAssocID="{79B8A72D-28A6-45E2-985C-D9FFC351A6CD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2B60D299-062B-47E4-B6DE-2C9B0DBC162E}" type="pres">
      <dgm:prSet presAssocID="{79B8A72D-28A6-45E2-985C-D9FFC351A6CD}" presName="desTx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D8145-1BCF-47C4-97DD-CA4F1484D926}" type="pres">
      <dgm:prSet presAssocID="{43EE7CA8-E1C4-4DE2-AD24-9F77438E102B}" presName="space" presStyleCnt="0"/>
      <dgm:spPr/>
    </dgm:pt>
    <dgm:pt modelId="{7C98DBD0-1805-44D5-9760-E87987F308FC}" type="pres">
      <dgm:prSet presAssocID="{7ACFED80-01D4-4F9B-8A65-A61157BD10B5}" presName="composite" presStyleCnt="0"/>
      <dgm:spPr/>
    </dgm:pt>
    <dgm:pt modelId="{B753AD6E-87FC-4489-A390-EA02EE5797B4}" type="pres">
      <dgm:prSet presAssocID="{7ACFED80-01D4-4F9B-8A65-A61157BD10B5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E2F5F3F3-5276-424B-A558-1657033F3882}" type="pres">
      <dgm:prSet presAssocID="{7ACFED80-01D4-4F9B-8A65-A61157BD10B5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9570D-EB7F-4506-AD57-935AAA1B928E}" type="pres">
      <dgm:prSet presAssocID="{B8A708E2-7931-4EFD-A7FA-5B8208633F29}" presName="space" presStyleCnt="0"/>
      <dgm:spPr/>
    </dgm:pt>
    <dgm:pt modelId="{B7AFE329-5D36-4750-AFBE-ACCE8D3AE162}" type="pres">
      <dgm:prSet presAssocID="{EC3067B7-D161-46D3-BD29-A679237B30E2}" presName="composite" presStyleCnt="0"/>
      <dgm:spPr/>
    </dgm:pt>
    <dgm:pt modelId="{34CBCFC1-10BF-47D9-A5A8-32FE5D2B4D35}" type="pres">
      <dgm:prSet presAssocID="{EC3067B7-D161-46D3-BD29-A679237B30E2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D38CB4AF-3CE4-4AA4-B0B4-9CF56CB037FC}" type="pres">
      <dgm:prSet presAssocID="{EC3067B7-D161-46D3-BD29-A679237B30E2}" presName="desTx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051C0-33B6-4E4F-B73A-2141B6D519DC}" type="pres">
      <dgm:prSet presAssocID="{527440A6-D19F-407F-A159-E8EC338B39BE}" presName="space" presStyleCnt="0"/>
      <dgm:spPr/>
    </dgm:pt>
    <dgm:pt modelId="{D7E3D3F6-B136-42DB-815E-CB369F4CC470}" type="pres">
      <dgm:prSet presAssocID="{1FE206F1-3D7A-4FA2-9492-404048C11E90}" presName="composite" presStyleCnt="0"/>
      <dgm:spPr/>
    </dgm:pt>
    <dgm:pt modelId="{9F3B37B7-72E5-475C-BA43-D2CF814EC1AB}" type="pres">
      <dgm:prSet presAssocID="{1FE206F1-3D7A-4FA2-9492-404048C11E90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74C9124C-2F04-45E9-B7D4-D776036DB0DB}" type="pres">
      <dgm:prSet presAssocID="{1FE206F1-3D7A-4FA2-9492-404048C11E90}" presName="desTx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4F883-D6CB-4769-84FF-7EC555A6816F}" type="pres">
      <dgm:prSet presAssocID="{5761C3D2-0CF9-43F7-9D70-22ABBF974D9A}" presName="space" presStyleCnt="0"/>
      <dgm:spPr/>
    </dgm:pt>
    <dgm:pt modelId="{8CF0D38B-02D3-4824-974D-92510C9E613F}" type="pres">
      <dgm:prSet presAssocID="{321E98A9-2485-4F15-96F5-D2B0AC0E280C}" presName="composite" presStyleCnt="0"/>
      <dgm:spPr/>
    </dgm:pt>
    <dgm:pt modelId="{B69D3A2E-F50E-4469-A469-311860372FAF}" type="pres">
      <dgm:prSet presAssocID="{321E98A9-2485-4F15-96F5-D2B0AC0E280C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45B970B8-48CB-41ED-BD80-0A9AA2286668}" type="pres">
      <dgm:prSet presAssocID="{321E98A9-2485-4F15-96F5-D2B0AC0E280C}" presName="desTx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CEB86-DB23-4178-A4D4-9709BF833CD0}" type="presOf" srcId="{1FE206F1-3D7A-4FA2-9492-404048C11E90}" destId="{9F3B37B7-72E5-475C-BA43-D2CF814EC1AB}" srcOrd="0" destOrd="0" presId="urn:microsoft.com/office/officeart/2005/8/layout/hList1"/>
    <dgm:cxn modelId="{1E3EC944-3448-4952-A1FA-9FC03DE570AF}" srcId="{321E98A9-2485-4F15-96F5-D2B0AC0E280C}" destId="{70C2D4F9-A272-4E80-BC8E-F40A1ACF15D3}" srcOrd="1" destOrd="0" parTransId="{D80DCABC-D1C0-4082-BA91-33CAEC490C09}" sibTransId="{D09F3A26-A2A7-4E7C-A7BD-C2ED07136D82}"/>
    <dgm:cxn modelId="{99811079-8DB4-4A7E-8845-76FC04D4DF0E}" srcId="{6AF1B8ED-FA03-4EA0-970F-7D445DCC4816}" destId="{4275AF35-0B04-4D12-9175-A611F6001368}" srcOrd="0" destOrd="0" parTransId="{EB32E1A5-20B1-4F0B-AC24-590FFAF896CB}" sibTransId="{9399DD14-3CE9-47F0-887E-ACBAB0784B44}"/>
    <dgm:cxn modelId="{41126136-157B-4B1E-8422-491DC0B8D166}" type="presOf" srcId="{96FAAFCA-6CC1-43DC-A691-A3CE794CB1B2}" destId="{6D43EBB9-0196-4C44-923E-C0617EF4C92F}" srcOrd="0" destOrd="1" presId="urn:microsoft.com/office/officeart/2005/8/layout/hList1"/>
    <dgm:cxn modelId="{A8764B15-075B-449D-9216-FC1F2F8C056C}" type="presOf" srcId="{E9105E0C-EA08-428B-95B3-3B717E5F5FC3}" destId="{11EA5009-2D6D-4220-8826-DFAB25F9FAAB}" srcOrd="0" destOrd="7" presId="urn:microsoft.com/office/officeart/2005/8/layout/hList1"/>
    <dgm:cxn modelId="{4AA019E0-90D3-4376-B0D0-67560B190905}" type="presOf" srcId="{EC3067B7-D161-46D3-BD29-A679237B30E2}" destId="{34CBCFC1-10BF-47D9-A5A8-32FE5D2B4D35}" srcOrd="0" destOrd="0" presId="urn:microsoft.com/office/officeart/2005/8/layout/hList1"/>
    <dgm:cxn modelId="{ACFE3F1A-21DD-4782-8C74-64B42536D375}" type="presOf" srcId="{856680F9-1B16-46FE-9AA6-4D03D100FF6D}" destId="{45B970B8-48CB-41ED-BD80-0A9AA2286668}" srcOrd="0" destOrd="2" presId="urn:microsoft.com/office/officeart/2005/8/layout/hList1"/>
    <dgm:cxn modelId="{6EF68F19-204F-4D5D-9524-3BEB08760737}" srcId="{FADAFE8C-ECEE-4CCD-91D1-ED027FF73267}" destId="{7ACFED80-01D4-4F9B-8A65-A61157BD10B5}" srcOrd="3" destOrd="0" parTransId="{1A0877C8-D87E-47AB-AF98-595826E88295}" sibTransId="{B8A708E2-7931-4EFD-A7FA-5B8208633F29}"/>
    <dgm:cxn modelId="{C29380B9-00FC-46D8-A6A9-A2529EAB7DAD}" type="presOf" srcId="{01C8C581-7300-4BC4-A60A-25E9C60C7BB3}" destId="{2B60D299-062B-47E4-B6DE-2C9B0DBC162E}" srcOrd="0" destOrd="0" presId="urn:microsoft.com/office/officeart/2005/8/layout/hList1"/>
    <dgm:cxn modelId="{D9AE2778-775C-49A0-83A7-25DFA36D0205}" srcId="{FADAFE8C-ECEE-4CCD-91D1-ED027FF73267}" destId="{6AF1B8ED-FA03-4EA0-970F-7D445DCC4816}" srcOrd="1" destOrd="0" parTransId="{14E4A741-95C9-4D7C-8AF0-562FB23F35E9}" sibTransId="{C81BECFF-EBEF-4329-997D-4EB91562BE9D}"/>
    <dgm:cxn modelId="{8AFEFDBA-A727-48D6-8B2E-4A725856697E}" type="presOf" srcId="{6AF1B8ED-FA03-4EA0-970F-7D445DCC4816}" destId="{335207AD-7193-4C51-AC8E-0C037DB1189E}" srcOrd="0" destOrd="0" presId="urn:microsoft.com/office/officeart/2005/8/layout/hList1"/>
    <dgm:cxn modelId="{A12D75F1-B20B-482E-9366-F1DC3DBD8EEC}" type="presOf" srcId="{E5E6CB5A-D4DE-4953-A974-7A2B4133F7C2}" destId="{E2F5F3F3-5276-424B-A558-1657033F3882}" srcOrd="0" destOrd="0" presId="urn:microsoft.com/office/officeart/2005/8/layout/hList1"/>
    <dgm:cxn modelId="{2E68CAA6-451E-43C3-A51D-CBF9CC8510B0}" srcId="{FADAFE8C-ECEE-4CCD-91D1-ED027FF73267}" destId="{321E98A9-2485-4F15-96F5-D2B0AC0E280C}" srcOrd="6" destOrd="0" parTransId="{E852B33F-5A55-4431-BA3D-8F1AB5CA6BA9}" sibTransId="{1C0FD289-A87C-4A51-BB99-37D80AEDD4F2}"/>
    <dgm:cxn modelId="{15B08139-C9D0-4A60-8EC4-788191C66FF3}" type="presOf" srcId="{2955FF90-4833-46B9-8F33-CF341ADBD15F}" destId="{11EA5009-2D6D-4220-8826-DFAB25F9FAAB}" srcOrd="0" destOrd="4" presId="urn:microsoft.com/office/officeart/2005/8/layout/hList1"/>
    <dgm:cxn modelId="{A744F2AF-BD9B-4BC2-B924-D81DDE280512}" srcId="{7ACFED80-01D4-4F9B-8A65-A61157BD10B5}" destId="{20214EB4-9E5E-4F28-BCF4-6E3DDA46DB9A}" srcOrd="1" destOrd="0" parTransId="{D7A15C6C-4F73-41B2-B598-40A0FB17BCA0}" sibTransId="{45377B13-988F-4C66-85E6-E1C3B8BFA230}"/>
    <dgm:cxn modelId="{4CF44E60-6147-4BA4-94E7-080CF232F9A2}" srcId="{1FE206F1-3D7A-4FA2-9492-404048C11E90}" destId="{3EF243B2-40A7-45DD-B475-67BC607CF090}" srcOrd="0" destOrd="0" parTransId="{4BEF76E2-132A-4362-8DE9-D5746309CB73}" sibTransId="{2E97BAA0-A4A3-4056-9B8F-D0267C08F2C3}"/>
    <dgm:cxn modelId="{9D9935B0-2106-4DB7-9E87-13D34BBEDB53}" type="presOf" srcId="{83CF1FE2-C8DE-42C4-BE5F-77184D12E8AF}" destId="{45B970B8-48CB-41ED-BD80-0A9AA2286668}" srcOrd="0" destOrd="3" presId="urn:microsoft.com/office/officeart/2005/8/layout/hList1"/>
    <dgm:cxn modelId="{36855940-CE62-4017-9FFF-5DF5EBBE867A}" srcId="{321E98A9-2485-4F15-96F5-D2B0AC0E280C}" destId="{83CF1FE2-C8DE-42C4-BE5F-77184D12E8AF}" srcOrd="3" destOrd="0" parTransId="{13A82F28-4B90-4BF3-8158-0EE80A2C9C6C}" sibTransId="{D79BA0D4-CA00-49B3-BD24-3BFDA6183246}"/>
    <dgm:cxn modelId="{FE82A433-D908-4053-9886-6559E985B099}" srcId="{EC3067B7-D161-46D3-BD29-A679237B30E2}" destId="{14647E0F-E235-410F-AB3A-F57B904C88D0}" srcOrd="0" destOrd="0" parTransId="{2EF1279C-08BF-4387-B2E3-A94FD6694FA8}" sibTransId="{C7E5DCE0-0EE1-4BA4-A3DC-27E3A04235C4}"/>
    <dgm:cxn modelId="{BC891B6C-33D0-433F-8741-B3A0A8AA29A9}" type="presOf" srcId="{14647E0F-E235-410F-AB3A-F57B904C88D0}" destId="{D38CB4AF-3CE4-4AA4-B0B4-9CF56CB037FC}" srcOrd="0" destOrd="0" presId="urn:microsoft.com/office/officeart/2005/8/layout/hList1"/>
    <dgm:cxn modelId="{4232A0F1-C43E-4505-B871-4FA4F997F55E}" srcId="{6AF1B8ED-FA03-4EA0-970F-7D445DCC4816}" destId="{96FAAFCA-6CC1-43DC-A691-A3CE794CB1B2}" srcOrd="1" destOrd="0" parTransId="{8EDA4685-08EA-45E9-B75C-D032EA383277}" sibTransId="{C7BFD546-11B1-469F-BF8F-3FA213D193A9}"/>
    <dgm:cxn modelId="{2A31B529-E1C5-48A8-A258-AA3207E76F3C}" type="presOf" srcId="{C32DC741-D5BE-4EC7-82B5-F7B53528C797}" destId="{11EA5009-2D6D-4220-8826-DFAB25F9FAAB}" srcOrd="0" destOrd="6" presId="urn:microsoft.com/office/officeart/2005/8/layout/hList1"/>
    <dgm:cxn modelId="{A8455FAF-D467-4270-B4E2-6D0D5B2E0E24}" type="presOf" srcId="{007B97E9-CE93-492F-9050-5FDCE35A6AD4}" destId="{11EA5009-2D6D-4220-8826-DFAB25F9FAAB}" srcOrd="0" destOrd="2" presId="urn:microsoft.com/office/officeart/2005/8/layout/hList1"/>
    <dgm:cxn modelId="{F5495929-2CB1-4275-8085-CF06EF25DD2B}" srcId="{C3E780AF-03A9-4F77-A7F5-9A596330F7DE}" destId="{0837FC27-DD27-44E6-BF26-B5874A2E460C}" srcOrd="0" destOrd="0" parTransId="{9F743732-57C1-4A1F-8E70-F61080030397}" sibTransId="{491D68B9-073A-47CA-8490-C7E6DB68011F}"/>
    <dgm:cxn modelId="{B9D3FE18-630D-4239-A52B-A44C931EC725}" srcId="{FADAFE8C-ECEE-4CCD-91D1-ED027FF73267}" destId="{C3E780AF-03A9-4F77-A7F5-9A596330F7DE}" srcOrd="0" destOrd="0" parTransId="{213E1B06-99D9-493D-895B-913AA2825221}" sibTransId="{15C94A86-B10D-41F3-BD86-66FF318FCCA6}"/>
    <dgm:cxn modelId="{DCCDA83A-CAB1-47ED-B1EE-DB8049F57C66}" srcId="{FADAFE8C-ECEE-4CCD-91D1-ED027FF73267}" destId="{EC3067B7-D161-46D3-BD29-A679237B30E2}" srcOrd="4" destOrd="0" parTransId="{9DCC0F5B-B6F5-4900-BC60-4B4ABF2E9FCB}" sibTransId="{527440A6-D19F-407F-A159-E8EC338B39BE}"/>
    <dgm:cxn modelId="{F2931E5D-1426-42DE-8393-AA1F7A545CBB}" srcId="{C3E780AF-03A9-4F77-A7F5-9A596330F7DE}" destId="{E9105E0C-EA08-428B-95B3-3B717E5F5FC3}" srcOrd="7" destOrd="0" parTransId="{7CCA2F9D-9DB6-4318-823B-3F9118541EBC}" sibTransId="{2A01CDA9-3D57-473B-8CDF-FA492E0F1CA3}"/>
    <dgm:cxn modelId="{D841AA34-9C1B-4B88-97F7-D920D65F894F}" type="presOf" srcId="{F8BC63E2-3626-43A9-8CD7-8AA297375A12}" destId="{45B970B8-48CB-41ED-BD80-0A9AA2286668}" srcOrd="0" destOrd="0" presId="urn:microsoft.com/office/officeart/2005/8/layout/hList1"/>
    <dgm:cxn modelId="{587CDCC5-3C90-4582-914E-07F18E587516}" type="presOf" srcId="{2A876050-2125-4C53-A544-C6E97068B8BC}" destId="{2B60D299-062B-47E4-B6DE-2C9B0DBC162E}" srcOrd="0" destOrd="1" presId="urn:microsoft.com/office/officeart/2005/8/layout/hList1"/>
    <dgm:cxn modelId="{94F72C9E-47E5-442C-B8D7-506900871DE7}" srcId="{C3E780AF-03A9-4F77-A7F5-9A596330F7DE}" destId="{2955FF90-4833-46B9-8F33-CF341ADBD15F}" srcOrd="4" destOrd="0" parTransId="{A5B878E2-4C89-499B-AB76-FE4F3F4B6C5D}" sibTransId="{7DB8E627-BA24-49AE-B1C1-DA2C30AC1D8D}"/>
    <dgm:cxn modelId="{35800CD0-8AB4-4620-B149-C17E9BF8C628}" type="presOf" srcId="{3DDB5F0E-1146-406D-8B43-87149E896F50}" destId="{11EA5009-2D6D-4220-8826-DFAB25F9FAAB}" srcOrd="0" destOrd="5" presId="urn:microsoft.com/office/officeart/2005/8/layout/hList1"/>
    <dgm:cxn modelId="{60942E17-D33E-449F-863C-B60A9258EB8A}" type="presOf" srcId="{79B8A72D-28A6-45E2-985C-D9FFC351A6CD}" destId="{72172D41-235F-401F-98F3-21CF2A5E9C0C}" srcOrd="0" destOrd="0" presId="urn:microsoft.com/office/officeart/2005/8/layout/hList1"/>
    <dgm:cxn modelId="{8FB8EBEF-CDE7-4308-B1FB-B2D5646CAAAA}" type="presOf" srcId="{FADAFE8C-ECEE-4CCD-91D1-ED027FF73267}" destId="{9C558CB3-87DB-47A5-B0F6-D8FF9D02B32C}" srcOrd="0" destOrd="0" presId="urn:microsoft.com/office/officeart/2005/8/layout/hList1"/>
    <dgm:cxn modelId="{6ACA7216-08F3-485D-92E9-C7EC5E182789}" srcId="{FADAFE8C-ECEE-4CCD-91D1-ED027FF73267}" destId="{79B8A72D-28A6-45E2-985C-D9FFC351A6CD}" srcOrd="2" destOrd="0" parTransId="{BDA3C898-6EFF-410A-B0E6-7687A64211BA}" sibTransId="{43EE7CA8-E1C4-4DE2-AD24-9F77438E102B}"/>
    <dgm:cxn modelId="{1F3122C2-722C-4040-95EA-2B72C1334E4C}" type="presOf" srcId="{20214EB4-9E5E-4F28-BCF4-6E3DDA46DB9A}" destId="{E2F5F3F3-5276-424B-A558-1657033F3882}" srcOrd="0" destOrd="1" presId="urn:microsoft.com/office/officeart/2005/8/layout/hList1"/>
    <dgm:cxn modelId="{66CA42B7-978C-408C-8A8E-CD99CA60EAB1}" type="presOf" srcId="{4275AF35-0B04-4D12-9175-A611F6001368}" destId="{6D43EBB9-0196-4C44-923E-C0617EF4C92F}" srcOrd="0" destOrd="0" presId="urn:microsoft.com/office/officeart/2005/8/layout/hList1"/>
    <dgm:cxn modelId="{80FBA9BF-E85E-4B8D-9502-AC99F7E8AF36}" srcId="{C3E780AF-03A9-4F77-A7F5-9A596330F7DE}" destId="{C32DC741-D5BE-4EC7-82B5-F7B53528C797}" srcOrd="6" destOrd="0" parTransId="{4638DE50-B974-478C-81C6-D80408302F1F}" sibTransId="{AEA69F53-E9B5-4917-862B-29AAAE8C971D}"/>
    <dgm:cxn modelId="{7D5110B5-F4C0-4834-B21A-B98E0B5A4320}" type="presOf" srcId="{C3E780AF-03A9-4F77-A7F5-9A596330F7DE}" destId="{A37D151A-50B1-4823-B808-0A0AB6675DC0}" srcOrd="0" destOrd="0" presId="urn:microsoft.com/office/officeart/2005/8/layout/hList1"/>
    <dgm:cxn modelId="{64D4579B-6230-4A21-8105-DDCA0F62022A}" type="presOf" srcId="{3EF243B2-40A7-45DD-B475-67BC607CF090}" destId="{74C9124C-2F04-45E9-B7D4-D776036DB0DB}" srcOrd="0" destOrd="0" presId="urn:microsoft.com/office/officeart/2005/8/layout/hList1"/>
    <dgm:cxn modelId="{97F421E3-3C82-4210-A539-99006137729A}" type="presOf" srcId="{74B01179-DABF-4764-BE3F-17432E418B28}" destId="{11EA5009-2D6D-4220-8826-DFAB25F9FAAB}" srcOrd="0" destOrd="3" presId="urn:microsoft.com/office/officeart/2005/8/layout/hList1"/>
    <dgm:cxn modelId="{823FE126-FB05-4B93-AFB0-75AE6BC1C86C}" srcId="{79B8A72D-28A6-45E2-985C-D9FFC351A6CD}" destId="{01C8C581-7300-4BC4-A60A-25E9C60C7BB3}" srcOrd="0" destOrd="0" parTransId="{112D2E8B-A4B4-497A-B82E-41CA7DAC9349}" sibTransId="{65D82ED7-D0AA-4C3D-9C67-4B709BEC9B54}"/>
    <dgm:cxn modelId="{34DDB19F-BF6E-45A1-B2B1-5C54F60F8D8D}" srcId="{7ACFED80-01D4-4F9B-8A65-A61157BD10B5}" destId="{F9A67930-8E76-49B0-8369-DDFBB50FAAE4}" srcOrd="2" destOrd="0" parTransId="{0CC2912E-8399-46D4-B1EC-1F52C8EE04AB}" sibTransId="{9DD3EFEB-0A71-406B-85B2-0058FA4CA760}"/>
    <dgm:cxn modelId="{06384782-1FCE-4BF0-B74A-32F0EFD8007C}" type="presOf" srcId="{DD25AB28-08D5-4DDC-B889-0E99EAE22E7E}" destId="{11EA5009-2D6D-4220-8826-DFAB25F9FAAB}" srcOrd="0" destOrd="1" presId="urn:microsoft.com/office/officeart/2005/8/layout/hList1"/>
    <dgm:cxn modelId="{15C5DE88-2C8F-4CF5-BA9D-5571675BF4BC}" type="presOf" srcId="{0837FC27-DD27-44E6-BF26-B5874A2E460C}" destId="{11EA5009-2D6D-4220-8826-DFAB25F9FAAB}" srcOrd="0" destOrd="0" presId="urn:microsoft.com/office/officeart/2005/8/layout/hList1"/>
    <dgm:cxn modelId="{F68F7AF0-99CC-4C6C-9E48-9941F6CDFA40}" type="presOf" srcId="{321E98A9-2485-4F15-96F5-D2B0AC0E280C}" destId="{B69D3A2E-F50E-4469-A469-311860372FAF}" srcOrd="0" destOrd="0" presId="urn:microsoft.com/office/officeart/2005/8/layout/hList1"/>
    <dgm:cxn modelId="{E93D8362-1622-4AA5-9DF4-0C2BCAFF7A08}" type="presOf" srcId="{F9A67930-8E76-49B0-8369-DDFBB50FAAE4}" destId="{E2F5F3F3-5276-424B-A558-1657033F3882}" srcOrd="0" destOrd="2" presId="urn:microsoft.com/office/officeart/2005/8/layout/hList1"/>
    <dgm:cxn modelId="{0AD417AE-238F-4C58-BCBE-FA24F5718EF6}" srcId="{321E98A9-2485-4F15-96F5-D2B0AC0E280C}" destId="{F8BC63E2-3626-43A9-8CD7-8AA297375A12}" srcOrd="0" destOrd="0" parTransId="{496308A9-0217-484B-A376-AA5A690610E7}" sibTransId="{12A5DD01-77DB-4B35-85C1-B920A0CEBBCF}"/>
    <dgm:cxn modelId="{7864103E-E0BE-4907-8284-2017F8369AD2}" srcId="{C3E780AF-03A9-4F77-A7F5-9A596330F7DE}" destId="{DD25AB28-08D5-4DDC-B889-0E99EAE22E7E}" srcOrd="1" destOrd="0" parTransId="{15409ACC-9124-470E-86DB-7D63A6DF1B67}" sibTransId="{549AD97C-B022-4C90-9095-66E7415DFEBF}"/>
    <dgm:cxn modelId="{A2BC40B8-DC80-4C5C-902F-959D159F4968}" srcId="{79B8A72D-28A6-45E2-985C-D9FFC351A6CD}" destId="{2A876050-2125-4C53-A544-C6E97068B8BC}" srcOrd="1" destOrd="0" parTransId="{E2AA96AE-0363-4E2C-B02A-953BB3DA5AFB}" sibTransId="{9CB02748-BA4E-4C3E-8EC2-85E634EEB5FD}"/>
    <dgm:cxn modelId="{2BCBE618-614C-4BC3-B36E-1FDC672BF10C}" srcId="{C3E780AF-03A9-4F77-A7F5-9A596330F7DE}" destId="{007B97E9-CE93-492F-9050-5FDCE35A6AD4}" srcOrd="2" destOrd="0" parTransId="{5B1A5081-17DB-44A8-A4B5-BEB2C138258F}" sibTransId="{0D0E796C-DEC1-4693-947C-154BCB46E8ED}"/>
    <dgm:cxn modelId="{48A1A22B-0F9A-45E1-8D02-35C7E0453A9F}" srcId="{321E98A9-2485-4F15-96F5-D2B0AC0E280C}" destId="{856680F9-1B16-46FE-9AA6-4D03D100FF6D}" srcOrd="2" destOrd="0" parTransId="{3AE009DB-7BFA-48A2-B40C-FC06D86C0703}" sibTransId="{66F80EA9-417D-4079-BA59-10A9A54ECC6D}"/>
    <dgm:cxn modelId="{21C98D1E-876B-42C9-9AF6-A7524815B020}" type="presOf" srcId="{7ACFED80-01D4-4F9B-8A65-A61157BD10B5}" destId="{B753AD6E-87FC-4489-A390-EA02EE5797B4}" srcOrd="0" destOrd="0" presId="urn:microsoft.com/office/officeart/2005/8/layout/hList1"/>
    <dgm:cxn modelId="{3F4C953C-496F-4596-B58B-75D43F0DEA81}" srcId="{C3E780AF-03A9-4F77-A7F5-9A596330F7DE}" destId="{3DDB5F0E-1146-406D-8B43-87149E896F50}" srcOrd="5" destOrd="0" parTransId="{4375CE9E-E264-4981-8A06-4B6E41578476}" sibTransId="{2F133C07-836F-4A1A-90D9-463123EB1179}"/>
    <dgm:cxn modelId="{D5433928-2612-4A86-8711-F292A1A138B5}" srcId="{C3E780AF-03A9-4F77-A7F5-9A596330F7DE}" destId="{74B01179-DABF-4764-BE3F-17432E418B28}" srcOrd="3" destOrd="0" parTransId="{774532FA-74B2-446C-AB05-67BCD434C7D2}" sibTransId="{77588446-F3FB-47C1-9B2D-F55C03DE915B}"/>
    <dgm:cxn modelId="{AA94B3C4-8673-43C8-A0B7-C9BC6A37AC52}" type="presOf" srcId="{70C2D4F9-A272-4E80-BC8E-F40A1ACF15D3}" destId="{45B970B8-48CB-41ED-BD80-0A9AA2286668}" srcOrd="0" destOrd="1" presId="urn:microsoft.com/office/officeart/2005/8/layout/hList1"/>
    <dgm:cxn modelId="{CB90A335-1067-4D6C-B93A-0994C8C29D15}" srcId="{7ACFED80-01D4-4F9B-8A65-A61157BD10B5}" destId="{E5E6CB5A-D4DE-4953-A974-7A2B4133F7C2}" srcOrd="0" destOrd="0" parTransId="{B646E425-F26B-4659-B5DA-1B459E537E27}" sibTransId="{5D0F0BD6-0EB0-44B4-9858-0BA03F47DA22}"/>
    <dgm:cxn modelId="{23C21F7B-00E1-4ECA-BC1A-6D9F98EF8A71}" srcId="{FADAFE8C-ECEE-4CCD-91D1-ED027FF73267}" destId="{1FE206F1-3D7A-4FA2-9492-404048C11E90}" srcOrd="5" destOrd="0" parTransId="{47419A7D-8E40-46D2-BD73-F870BAB1418D}" sibTransId="{5761C3D2-0CF9-43F7-9D70-22ABBF974D9A}"/>
    <dgm:cxn modelId="{44BEA67B-7D13-4F0A-AE88-F9383E76E3D1}" type="presParOf" srcId="{9C558CB3-87DB-47A5-B0F6-D8FF9D02B32C}" destId="{B39AA50E-8467-4A56-852F-168835E81770}" srcOrd="0" destOrd="0" presId="urn:microsoft.com/office/officeart/2005/8/layout/hList1"/>
    <dgm:cxn modelId="{03B95BAA-905D-4BE5-817E-7A81BE5C4408}" type="presParOf" srcId="{B39AA50E-8467-4A56-852F-168835E81770}" destId="{A37D151A-50B1-4823-B808-0A0AB6675DC0}" srcOrd="0" destOrd="0" presId="urn:microsoft.com/office/officeart/2005/8/layout/hList1"/>
    <dgm:cxn modelId="{BBDB346C-91F0-470D-85CD-96712AB0D261}" type="presParOf" srcId="{B39AA50E-8467-4A56-852F-168835E81770}" destId="{11EA5009-2D6D-4220-8826-DFAB25F9FAAB}" srcOrd="1" destOrd="0" presId="urn:microsoft.com/office/officeart/2005/8/layout/hList1"/>
    <dgm:cxn modelId="{D8806DFE-DE9C-4EC3-9B95-7E49171AF515}" type="presParOf" srcId="{9C558CB3-87DB-47A5-B0F6-D8FF9D02B32C}" destId="{AC592B26-F4B3-45B2-9F46-0B38C47623E8}" srcOrd="1" destOrd="0" presId="urn:microsoft.com/office/officeart/2005/8/layout/hList1"/>
    <dgm:cxn modelId="{0B2D21E6-B86C-4861-87A7-FCCC3005CF6F}" type="presParOf" srcId="{9C558CB3-87DB-47A5-B0F6-D8FF9D02B32C}" destId="{EC175D94-8980-40D0-994E-0496FC61C33C}" srcOrd="2" destOrd="0" presId="urn:microsoft.com/office/officeart/2005/8/layout/hList1"/>
    <dgm:cxn modelId="{C053E567-4C64-4D4B-A72E-1C260DDF8A86}" type="presParOf" srcId="{EC175D94-8980-40D0-994E-0496FC61C33C}" destId="{335207AD-7193-4C51-AC8E-0C037DB1189E}" srcOrd="0" destOrd="0" presId="urn:microsoft.com/office/officeart/2005/8/layout/hList1"/>
    <dgm:cxn modelId="{5EA8F431-4DC9-48CE-9509-DA439332D9FB}" type="presParOf" srcId="{EC175D94-8980-40D0-994E-0496FC61C33C}" destId="{6D43EBB9-0196-4C44-923E-C0617EF4C92F}" srcOrd="1" destOrd="0" presId="urn:microsoft.com/office/officeart/2005/8/layout/hList1"/>
    <dgm:cxn modelId="{9D14187C-77CC-4E59-8DD2-5A4B423BBAFB}" type="presParOf" srcId="{9C558CB3-87DB-47A5-B0F6-D8FF9D02B32C}" destId="{A7308F8E-D1B3-49B0-B915-A1CD0FB9285E}" srcOrd="3" destOrd="0" presId="urn:microsoft.com/office/officeart/2005/8/layout/hList1"/>
    <dgm:cxn modelId="{D33EB3F0-231F-4F43-BCCD-A8DBF1CBA440}" type="presParOf" srcId="{9C558CB3-87DB-47A5-B0F6-D8FF9D02B32C}" destId="{07AA896E-E7A4-4076-B368-8C09D8E45CB2}" srcOrd="4" destOrd="0" presId="urn:microsoft.com/office/officeart/2005/8/layout/hList1"/>
    <dgm:cxn modelId="{E567E832-9EBB-4C56-8375-8C8416CFB3D0}" type="presParOf" srcId="{07AA896E-E7A4-4076-B368-8C09D8E45CB2}" destId="{72172D41-235F-401F-98F3-21CF2A5E9C0C}" srcOrd="0" destOrd="0" presId="urn:microsoft.com/office/officeart/2005/8/layout/hList1"/>
    <dgm:cxn modelId="{D85FE298-89C0-45B7-A66B-C96DBF2BD988}" type="presParOf" srcId="{07AA896E-E7A4-4076-B368-8C09D8E45CB2}" destId="{2B60D299-062B-47E4-B6DE-2C9B0DBC162E}" srcOrd="1" destOrd="0" presId="urn:microsoft.com/office/officeart/2005/8/layout/hList1"/>
    <dgm:cxn modelId="{F1693206-78A9-4820-821C-ABD602AB93A5}" type="presParOf" srcId="{9C558CB3-87DB-47A5-B0F6-D8FF9D02B32C}" destId="{B49D8145-1BCF-47C4-97DD-CA4F1484D926}" srcOrd="5" destOrd="0" presId="urn:microsoft.com/office/officeart/2005/8/layout/hList1"/>
    <dgm:cxn modelId="{B76587AE-7983-45F3-AC3B-7C507E39D3B0}" type="presParOf" srcId="{9C558CB3-87DB-47A5-B0F6-D8FF9D02B32C}" destId="{7C98DBD0-1805-44D5-9760-E87987F308FC}" srcOrd="6" destOrd="0" presId="urn:microsoft.com/office/officeart/2005/8/layout/hList1"/>
    <dgm:cxn modelId="{4F28572B-C596-466A-9EB1-471C14F90B7C}" type="presParOf" srcId="{7C98DBD0-1805-44D5-9760-E87987F308FC}" destId="{B753AD6E-87FC-4489-A390-EA02EE5797B4}" srcOrd="0" destOrd="0" presId="urn:microsoft.com/office/officeart/2005/8/layout/hList1"/>
    <dgm:cxn modelId="{DEDFBDB0-CEF8-4DDB-8C04-62836D7D5BB9}" type="presParOf" srcId="{7C98DBD0-1805-44D5-9760-E87987F308FC}" destId="{E2F5F3F3-5276-424B-A558-1657033F3882}" srcOrd="1" destOrd="0" presId="urn:microsoft.com/office/officeart/2005/8/layout/hList1"/>
    <dgm:cxn modelId="{9FD7386E-CD2A-420C-9BF0-572E32BD71AC}" type="presParOf" srcId="{9C558CB3-87DB-47A5-B0F6-D8FF9D02B32C}" destId="{CA39570D-EB7F-4506-AD57-935AAA1B928E}" srcOrd="7" destOrd="0" presId="urn:microsoft.com/office/officeart/2005/8/layout/hList1"/>
    <dgm:cxn modelId="{069FE4CA-D9AD-46E8-8CF4-DA9868209C84}" type="presParOf" srcId="{9C558CB3-87DB-47A5-B0F6-D8FF9D02B32C}" destId="{B7AFE329-5D36-4750-AFBE-ACCE8D3AE162}" srcOrd="8" destOrd="0" presId="urn:microsoft.com/office/officeart/2005/8/layout/hList1"/>
    <dgm:cxn modelId="{B6A8342A-5D12-4079-AAD8-9C04AB659CDA}" type="presParOf" srcId="{B7AFE329-5D36-4750-AFBE-ACCE8D3AE162}" destId="{34CBCFC1-10BF-47D9-A5A8-32FE5D2B4D35}" srcOrd="0" destOrd="0" presId="urn:microsoft.com/office/officeart/2005/8/layout/hList1"/>
    <dgm:cxn modelId="{07F293BA-078F-4423-90A4-AC9CA07CAD2A}" type="presParOf" srcId="{B7AFE329-5D36-4750-AFBE-ACCE8D3AE162}" destId="{D38CB4AF-3CE4-4AA4-B0B4-9CF56CB037FC}" srcOrd="1" destOrd="0" presId="urn:microsoft.com/office/officeart/2005/8/layout/hList1"/>
    <dgm:cxn modelId="{DF00E60D-FADB-4EFC-AC43-2456099E0B49}" type="presParOf" srcId="{9C558CB3-87DB-47A5-B0F6-D8FF9D02B32C}" destId="{282051C0-33B6-4E4F-B73A-2141B6D519DC}" srcOrd="9" destOrd="0" presId="urn:microsoft.com/office/officeart/2005/8/layout/hList1"/>
    <dgm:cxn modelId="{BC3E9321-96BE-4C8E-BACE-4398B847B2EF}" type="presParOf" srcId="{9C558CB3-87DB-47A5-B0F6-D8FF9D02B32C}" destId="{D7E3D3F6-B136-42DB-815E-CB369F4CC470}" srcOrd="10" destOrd="0" presId="urn:microsoft.com/office/officeart/2005/8/layout/hList1"/>
    <dgm:cxn modelId="{2BF3499C-A00E-4D94-9A2D-2A846BFA98E6}" type="presParOf" srcId="{D7E3D3F6-B136-42DB-815E-CB369F4CC470}" destId="{9F3B37B7-72E5-475C-BA43-D2CF814EC1AB}" srcOrd="0" destOrd="0" presId="urn:microsoft.com/office/officeart/2005/8/layout/hList1"/>
    <dgm:cxn modelId="{F6638B96-0947-4215-92D3-457AAE210ACC}" type="presParOf" srcId="{D7E3D3F6-B136-42DB-815E-CB369F4CC470}" destId="{74C9124C-2F04-45E9-B7D4-D776036DB0DB}" srcOrd="1" destOrd="0" presId="urn:microsoft.com/office/officeart/2005/8/layout/hList1"/>
    <dgm:cxn modelId="{5EAD1DA2-B11B-4114-AFC3-B7CAA9672890}" type="presParOf" srcId="{9C558CB3-87DB-47A5-B0F6-D8FF9D02B32C}" destId="{C5C4F883-D6CB-4769-84FF-7EC555A6816F}" srcOrd="11" destOrd="0" presId="urn:microsoft.com/office/officeart/2005/8/layout/hList1"/>
    <dgm:cxn modelId="{F92AA73B-D51F-4DC4-8D1D-4F19D1D386F3}" type="presParOf" srcId="{9C558CB3-87DB-47A5-B0F6-D8FF9D02B32C}" destId="{8CF0D38B-02D3-4824-974D-92510C9E613F}" srcOrd="12" destOrd="0" presId="urn:microsoft.com/office/officeart/2005/8/layout/hList1"/>
    <dgm:cxn modelId="{8416DB0D-7388-4CF5-B3D4-AB80DAD616B3}" type="presParOf" srcId="{8CF0D38B-02D3-4824-974D-92510C9E613F}" destId="{B69D3A2E-F50E-4469-A469-311860372FAF}" srcOrd="0" destOrd="0" presId="urn:microsoft.com/office/officeart/2005/8/layout/hList1"/>
    <dgm:cxn modelId="{EA6A5C85-B947-4E27-86C5-686775F2BD7E}" type="presParOf" srcId="{8CF0D38B-02D3-4824-974D-92510C9E613F}" destId="{45B970B8-48CB-41ED-BD80-0A9AA22866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D151A-50B1-4823-B808-0A0AB6675DC0}">
      <dsp:nvSpPr>
        <dsp:cNvPr id="0" name=""/>
        <dsp:cNvSpPr/>
      </dsp:nvSpPr>
      <dsp:spPr>
        <a:xfrm>
          <a:off x="14773" y="0"/>
          <a:ext cx="1337506" cy="5355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Bookman Old Style" panose="02050604050505020204" pitchFamily="18" charset="0"/>
            </a:rPr>
            <a:t>Data storage and management	</a:t>
          </a:r>
          <a:endParaRPr lang="en-US" sz="1600" kern="1200" dirty="0">
            <a:solidFill>
              <a:schemeClr val="tx1"/>
            </a:solidFill>
            <a:latin typeface="Bookman Old Style" panose="02050604050505020204" pitchFamily="18" charset="0"/>
          </a:endParaRPr>
        </a:p>
      </dsp:txBody>
      <dsp:txXfrm>
        <a:off x="14773" y="0"/>
        <a:ext cx="1337506" cy="535525"/>
      </dsp:txXfrm>
    </dsp:sp>
    <dsp:sp modelId="{11EA5009-2D6D-4220-8826-DFAB25F9FAAB}">
      <dsp:nvSpPr>
        <dsp:cNvPr id="0" name=""/>
        <dsp:cNvSpPr/>
      </dsp:nvSpPr>
      <dsp:spPr>
        <a:xfrm>
          <a:off x="14773" y="535525"/>
          <a:ext cx="1337506" cy="38158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Bookman Old Style" panose="02050604050505020204" pitchFamily="18" charset="0"/>
            </a:rPr>
            <a:t>MongoDB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Bookman Old Style" panose="02050604050505020204" pitchFamily="18" charset="0"/>
            </a:rPr>
            <a:t>Cassendra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Neo4j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Apache HBASE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Bookman Old Style" panose="02050604050505020204" pitchFamily="18" charset="0"/>
            </a:rPr>
            <a:t>Talend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Apache </a:t>
          </a:r>
          <a:r>
            <a:rPr lang="en-US" sz="1600" kern="1200" dirty="0" err="1" smtClean="0">
              <a:latin typeface="Bookman Old Style" panose="02050604050505020204" pitchFamily="18" charset="0"/>
            </a:rPr>
            <a:t>Hadoop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HD Insight Microsoft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Apache Zookeeper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14773" y="535525"/>
        <a:ext cx="1337506" cy="3815812"/>
      </dsp:txXfrm>
    </dsp:sp>
    <dsp:sp modelId="{335207AD-7193-4C51-AC8E-0C037DB1189E}">
      <dsp:nvSpPr>
        <dsp:cNvPr id="0" name=""/>
        <dsp:cNvSpPr/>
      </dsp:nvSpPr>
      <dsp:spPr>
        <a:xfrm>
          <a:off x="1539531" y="0"/>
          <a:ext cx="1337506" cy="535525"/>
        </a:xfrm>
        <a:prstGeom prst="rect">
          <a:avLst/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man Old Style" panose="02050604050505020204" pitchFamily="18" charset="0"/>
            </a:rPr>
            <a:t>Data Cleaning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1539531" y="0"/>
        <a:ext cx="1337506" cy="535525"/>
      </dsp:txXfrm>
    </dsp:sp>
    <dsp:sp modelId="{6D43EBB9-0196-4C44-923E-C0617EF4C92F}">
      <dsp:nvSpPr>
        <dsp:cNvPr id="0" name=""/>
        <dsp:cNvSpPr/>
      </dsp:nvSpPr>
      <dsp:spPr>
        <a:xfrm>
          <a:off x="1539531" y="535525"/>
          <a:ext cx="1337506" cy="3815812"/>
        </a:xfrm>
        <a:prstGeom prst="rect">
          <a:avLst/>
        </a:prstGeom>
        <a:solidFill>
          <a:schemeClr val="accent3">
            <a:tint val="40000"/>
            <a:alpha val="90000"/>
            <a:hueOff val="338190"/>
            <a:satOff val="16667"/>
            <a:lumOff val="29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38190"/>
              <a:satOff val="16667"/>
              <a:lumOff val="2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MS Excel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Open Refine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1539531" y="535525"/>
        <a:ext cx="1337506" cy="3815812"/>
      </dsp:txXfrm>
    </dsp:sp>
    <dsp:sp modelId="{72172D41-235F-401F-98F3-21CF2A5E9C0C}">
      <dsp:nvSpPr>
        <dsp:cNvPr id="0" name=""/>
        <dsp:cNvSpPr/>
      </dsp:nvSpPr>
      <dsp:spPr>
        <a:xfrm>
          <a:off x="3064289" y="0"/>
          <a:ext cx="1337506" cy="535525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man Old Style" panose="02050604050505020204" pitchFamily="18" charset="0"/>
            </a:rPr>
            <a:t>Data Mining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3064289" y="0"/>
        <a:ext cx="1337506" cy="535525"/>
      </dsp:txXfrm>
    </dsp:sp>
    <dsp:sp modelId="{2B60D299-062B-47E4-B6DE-2C9B0DBC162E}">
      <dsp:nvSpPr>
        <dsp:cNvPr id="0" name=""/>
        <dsp:cNvSpPr/>
      </dsp:nvSpPr>
      <dsp:spPr>
        <a:xfrm>
          <a:off x="3064289" y="535525"/>
          <a:ext cx="1337506" cy="3815812"/>
        </a:xfrm>
        <a:prstGeom prst="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Bookman Old Style" panose="02050604050505020204" pitchFamily="18" charset="0"/>
            </a:rPr>
            <a:t>Tera</a:t>
          </a:r>
          <a:r>
            <a:rPr lang="en-US" sz="1600" kern="1200" dirty="0" smtClean="0">
              <a:latin typeface="Bookman Old Style" panose="02050604050505020204" pitchFamily="18" charset="0"/>
            </a:rPr>
            <a:t> Data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Rapid Miner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3064289" y="535525"/>
        <a:ext cx="1337506" cy="3815812"/>
      </dsp:txXfrm>
    </dsp:sp>
    <dsp:sp modelId="{B753AD6E-87FC-4489-A390-EA02EE5797B4}">
      <dsp:nvSpPr>
        <dsp:cNvPr id="0" name=""/>
        <dsp:cNvSpPr/>
      </dsp:nvSpPr>
      <dsp:spPr>
        <a:xfrm>
          <a:off x="4589046" y="0"/>
          <a:ext cx="1337506" cy="535525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man Old Style" panose="02050604050505020204" pitchFamily="18" charset="0"/>
            </a:rPr>
            <a:t>Data Visualization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4589046" y="0"/>
        <a:ext cx="1337506" cy="535525"/>
      </dsp:txXfrm>
    </dsp:sp>
    <dsp:sp modelId="{E2F5F3F3-5276-424B-A558-1657033F3882}">
      <dsp:nvSpPr>
        <dsp:cNvPr id="0" name=""/>
        <dsp:cNvSpPr/>
      </dsp:nvSpPr>
      <dsp:spPr>
        <a:xfrm>
          <a:off x="4589046" y="535525"/>
          <a:ext cx="1337506" cy="3815812"/>
        </a:xfrm>
        <a:prstGeom prst="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Tableau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IBM Watson Analytics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Bookman Old Style" panose="02050604050505020204" pitchFamily="18" charset="0"/>
            </a:rPr>
            <a:t>Plotly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4589046" y="535525"/>
        <a:ext cx="1337506" cy="3815812"/>
      </dsp:txXfrm>
    </dsp:sp>
    <dsp:sp modelId="{34CBCFC1-10BF-47D9-A5A8-32FE5D2B4D35}">
      <dsp:nvSpPr>
        <dsp:cNvPr id="0" name=""/>
        <dsp:cNvSpPr/>
      </dsp:nvSpPr>
      <dsp:spPr>
        <a:xfrm>
          <a:off x="6113804" y="0"/>
          <a:ext cx="1337506" cy="535525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man Old Style" panose="02050604050505020204" pitchFamily="18" charset="0"/>
            </a:rPr>
            <a:t>Data Reporting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6113804" y="0"/>
        <a:ext cx="1337506" cy="535525"/>
      </dsp:txXfrm>
    </dsp:sp>
    <dsp:sp modelId="{D38CB4AF-3CE4-4AA4-B0B4-9CF56CB037FC}">
      <dsp:nvSpPr>
        <dsp:cNvPr id="0" name=""/>
        <dsp:cNvSpPr/>
      </dsp:nvSpPr>
      <dsp:spPr>
        <a:xfrm>
          <a:off x="6113804" y="535525"/>
          <a:ext cx="1337506" cy="3815812"/>
        </a:xfrm>
        <a:prstGeom prst="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Power BI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6113804" y="535525"/>
        <a:ext cx="1337506" cy="3815812"/>
      </dsp:txXfrm>
    </dsp:sp>
    <dsp:sp modelId="{9F3B37B7-72E5-475C-BA43-D2CF814EC1AB}">
      <dsp:nvSpPr>
        <dsp:cNvPr id="0" name=""/>
        <dsp:cNvSpPr/>
      </dsp:nvSpPr>
      <dsp:spPr>
        <a:xfrm>
          <a:off x="7638561" y="0"/>
          <a:ext cx="1337506" cy="535525"/>
        </a:xfrm>
        <a:prstGeom prst="rect">
          <a:avLst/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man Old Style" panose="02050604050505020204" pitchFamily="18" charset="0"/>
            </a:rPr>
            <a:t>Data Ingestion and data acquisition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7638561" y="0"/>
        <a:ext cx="1337506" cy="535525"/>
      </dsp:txXfrm>
    </dsp:sp>
    <dsp:sp modelId="{74C9124C-2F04-45E9-B7D4-D776036DB0DB}">
      <dsp:nvSpPr>
        <dsp:cNvPr id="0" name=""/>
        <dsp:cNvSpPr/>
      </dsp:nvSpPr>
      <dsp:spPr>
        <a:xfrm>
          <a:off x="7638561" y="535525"/>
          <a:ext cx="1337506" cy="3815812"/>
        </a:xfrm>
        <a:prstGeom prst="rect">
          <a:avLst/>
        </a:prstGeom>
        <a:solidFill>
          <a:schemeClr val="accent3">
            <a:tint val="40000"/>
            <a:alpha val="90000"/>
            <a:hueOff val="1690951"/>
            <a:satOff val="83333"/>
            <a:lumOff val="148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690951"/>
              <a:satOff val="83333"/>
              <a:lumOff val="14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Bookman Old Style" panose="02050604050505020204" pitchFamily="18" charset="0"/>
            </a:rPr>
            <a:t>Sqoop</a:t>
          </a:r>
          <a:r>
            <a:rPr lang="en-US" sz="1600" kern="1200" dirty="0" smtClean="0">
              <a:latin typeface="Bookman Old Style" panose="02050604050505020204" pitchFamily="18" charset="0"/>
            </a:rPr>
            <a:t>, Flume, Apache Storm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7638561" y="535525"/>
        <a:ext cx="1337506" cy="3815812"/>
      </dsp:txXfrm>
    </dsp:sp>
    <dsp:sp modelId="{B69D3A2E-F50E-4469-A469-311860372FAF}">
      <dsp:nvSpPr>
        <dsp:cNvPr id="0" name=""/>
        <dsp:cNvSpPr/>
      </dsp:nvSpPr>
      <dsp:spPr>
        <a:xfrm>
          <a:off x="9163319" y="0"/>
          <a:ext cx="1337506" cy="535525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ookman Old Style" panose="02050604050505020204" pitchFamily="18" charset="0"/>
            </a:rPr>
            <a:t>Data Analysis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9163319" y="0"/>
        <a:ext cx="1337506" cy="535525"/>
      </dsp:txXfrm>
    </dsp:sp>
    <dsp:sp modelId="{45B970B8-48CB-41ED-BD80-0A9AA2286668}">
      <dsp:nvSpPr>
        <dsp:cNvPr id="0" name=""/>
        <dsp:cNvSpPr/>
      </dsp:nvSpPr>
      <dsp:spPr>
        <a:xfrm>
          <a:off x="9163319" y="535525"/>
          <a:ext cx="1337506" cy="3815812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Hive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Pig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Bookman Old Style" panose="02050604050505020204" pitchFamily="18" charset="0"/>
            </a:rPr>
            <a:t>Mapreduce</a:t>
          </a:r>
          <a:endParaRPr lang="en-US" sz="1600" kern="1200" dirty="0">
            <a:latin typeface="Bookman Old Style" panose="0205060405050502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Bookman Old Style" panose="02050604050505020204" pitchFamily="18" charset="0"/>
            </a:rPr>
            <a:t>Spark</a:t>
          </a:r>
          <a:endParaRPr lang="en-US" sz="1600" kern="1200" dirty="0">
            <a:latin typeface="Bookman Old Style" panose="02050604050505020204" pitchFamily="18" charset="0"/>
          </a:endParaRPr>
        </a:p>
      </dsp:txBody>
      <dsp:txXfrm>
        <a:off x="9163319" y="535525"/>
        <a:ext cx="1337506" cy="3815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99B8-250C-46DE-8916-408D98D07493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A8B3-C505-4A9C-837B-2B4CC766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Introduction to Big Data Tools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BDA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33" y="2014466"/>
            <a:ext cx="3248025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869980"/>
            <a:ext cx="412432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646" y="1690688"/>
            <a:ext cx="2581275" cy="1771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44" y="3559103"/>
            <a:ext cx="260985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3462338"/>
            <a:ext cx="2971800" cy="1543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9398" y="3961559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BDA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42" y="2084481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27" y="2432143"/>
            <a:ext cx="31623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727" y="2272352"/>
            <a:ext cx="2857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Big data Tools (Various stages)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714747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33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Advantages of BD Tools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Provide the analyst with advanced analytics algorithm and model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Can run on big data platforms such as </a:t>
            </a:r>
            <a:r>
              <a:rPr lang="en-US" dirty="0" err="1" smtClean="0">
                <a:latin typeface="Bookman Old Style" panose="02050604050505020204" pitchFamily="18" charset="0"/>
              </a:rPr>
              <a:t>hadoop</a:t>
            </a:r>
            <a:r>
              <a:rPr lang="en-US" dirty="0" smtClean="0">
                <a:latin typeface="Bookman Old Style" panose="02050604050505020204" pitchFamily="18" charset="0"/>
              </a:rPr>
              <a:t> or any high performance analytics systems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Can work with structure, unstructured or semi-structured data from multiple sources.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Easy to visualize the analyzed data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Easy to integrate with other technologies.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4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127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Office Theme</vt:lpstr>
      <vt:lpstr>Introduction to Big Data Tools</vt:lpstr>
      <vt:lpstr>BDA Tools</vt:lpstr>
      <vt:lpstr>BDA Tools</vt:lpstr>
      <vt:lpstr>Big data Tools (Various stages)</vt:lpstr>
      <vt:lpstr>Advantages of BD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sudhakar</dc:creator>
  <cp:lastModifiedBy>sudhakar</cp:lastModifiedBy>
  <cp:revision>5</cp:revision>
  <dcterms:created xsi:type="dcterms:W3CDTF">2022-02-03T15:39:33Z</dcterms:created>
  <dcterms:modified xsi:type="dcterms:W3CDTF">2022-02-04T04:12:25Z</dcterms:modified>
</cp:coreProperties>
</file>