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 &amp; Disadvantages of </a:t>
            </a:r>
            <a:br>
              <a:rPr lang="en-US" dirty="0" smtClean="0"/>
            </a:br>
            <a:r>
              <a:rPr lang="en-US" dirty="0" smtClean="0"/>
              <a:t>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0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might </a:t>
            </a:r>
            <a:r>
              <a:rPr lang="en-US" dirty="0" smtClean="0"/>
              <a:t>not be secure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cost computer for users: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2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IT Infrastructure Cost: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Fewer Maintenance Cost: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Software Cost: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Software Updates: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Computing Power: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Unlimited Storage Capacity: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a constant internet connection: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6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</TotalTime>
  <Words>48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Advantages &amp; Disadvantages of  Cloud Computing</vt:lpstr>
      <vt:lpstr>Advantages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dsvv</dc:creator>
  <cp:lastModifiedBy>dsvv</cp:lastModifiedBy>
  <cp:revision>4</cp:revision>
  <dcterms:created xsi:type="dcterms:W3CDTF">2006-08-16T00:00:00Z</dcterms:created>
  <dcterms:modified xsi:type="dcterms:W3CDTF">2018-10-01T07:23:38Z</dcterms:modified>
</cp:coreProperties>
</file>