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0099"/>
    <a:srgbClr val="9900CC"/>
    <a:srgbClr val="D99B01"/>
    <a:srgbClr val="FF66CC"/>
    <a:srgbClr val="FF67AC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20A01-65E4-4D78-9482-2328BEB2BBE8}" type="datetimeFigureOut">
              <a:rPr lang="en-US" smtClean="0"/>
              <a:t>1/1/2010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5607-7701-4805-9CE3-F9D2CD9F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419045"/>
            <a:ext cx="8246070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182570"/>
            <a:ext cx="824607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AF223013-BAAD-4784-9B88-4DDCCA179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748684"/>
          </a:xfrm>
        </p:spPr>
        <p:txBody>
          <a:bodyPr/>
          <a:lstStyle>
            <a:lvl1pPr algn="ctr">
              <a:defRPr sz="2800">
                <a:solidFill>
                  <a:srgbClr val="002060"/>
                </a:solidFill>
              </a:defRPr>
            </a:lvl1pPr>
            <a:lvl2pPr algn="ctr">
              <a:defRPr>
                <a:solidFill>
                  <a:srgbClr val="002060"/>
                </a:solidFill>
              </a:defRPr>
            </a:lvl2pPr>
            <a:lvl3pPr algn="ctr">
              <a:defRPr>
                <a:solidFill>
                  <a:srgbClr val="002060"/>
                </a:solidFill>
              </a:defRPr>
            </a:lvl3pPr>
            <a:lvl4pPr algn="ctr">
              <a:defRPr>
                <a:solidFill>
                  <a:srgbClr val="002060"/>
                </a:solidFill>
              </a:defRPr>
            </a:lvl4pPr>
            <a:lvl5pPr algn="ctr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49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49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C64FEC-0EC6-4A1D-A397-6DB8DBF3A92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NIST </a:t>
            </a:r>
            <a:r>
              <a:rPr lang="en-US" dirty="0"/>
              <a:t>Model of Cloud Computing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2571749"/>
            <a:ext cx="4123035" cy="16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60929"/>
            <a:ext cx="8551479" cy="290139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 smtClean="0"/>
              <a:t>National </a:t>
            </a:r>
          </a:p>
          <a:p>
            <a:pPr marL="0" indent="0" algn="l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Institute </a:t>
            </a:r>
          </a:p>
          <a:p>
            <a:pPr marL="0" indent="0" algn="l">
              <a:buNone/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7030A0"/>
                </a:solidFill>
              </a:rPr>
              <a:t>of 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			</a:t>
            </a:r>
            <a:r>
              <a:rPr lang="en-US" b="1" dirty="0" smtClean="0">
                <a:solidFill>
                  <a:schemeClr val="accent2"/>
                </a:solidFill>
              </a:rPr>
              <a:t>Standards</a:t>
            </a:r>
          </a:p>
          <a:p>
            <a:pPr marL="0" indent="0" algn="l">
              <a:buNone/>
            </a:pPr>
            <a:r>
              <a:rPr lang="en-US" b="1" dirty="0" smtClean="0"/>
              <a:t> 						        </a:t>
            </a:r>
            <a:r>
              <a:rPr lang="en-US" b="1" dirty="0" smtClean="0">
                <a:solidFill>
                  <a:schemeClr val="accent4"/>
                </a:solidFill>
              </a:rPr>
              <a:t>&amp;</a:t>
            </a:r>
            <a:r>
              <a:rPr lang="en-US" b="1" dirty="0" smtClean="0"/>
              <a:t> </a:t>
            </a:r>
          </a:p>
          <a:p>
            <a:pPr marL="0" indent="0" algn="l">
              <a:buNone/>
            </a:pPr>
            <a:r>
              <a:rPr lang="en-US" b="1" dirty="0"/>
              <a:t>	</a:t>
            </a:r>
            <a:r>
              <a:rPr lang="en-US" b="1" dirty="0" smtClean="0"/>
              <a:t>						</a:t>
            </a:r>
            <a:r>
              <a:rPr lang="en-US" b="1" dirty="0" smtClean="0">
                <a:solidFill>
                  <a:srgbClr val="FF9900"/>
                </a:solidFill>
              </a:rPr>
              <a:t>Technology</a:t>
            </a:r>
          </a:p>
          <a:p>
            <a:pPr marL="0" indent="0" algn="l">
              <a:buNone/>
            </a:pPr>
            <a:r>
              <a:rPr lang="en-US" b="1" dirty="0" smtClean="0">
                <a:solidFill>
                  <a:srgbClr val="CC0099"/>
                </a:solidFill>
              </a:rPr>
              <a:t>(US Department of Commerce)</a:t>
            </a:r>
            <a:endParaRPr lang="en-US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4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Cloud Computing </a:t>
            </a:r>
            <a:r>
              <a:rPr lang="en-US" smtClean="0"/>
              <a:t>as per NIST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Cloud computing</a:t>
            </a:r>
            <a:r>
              <a:rPr lang="en-US" dirty="0"/>
              <a:t> is a model for enabling ubiquitous, convenient, on-demand network access to a shared pool of configurable </a:t>
            </a:r>
            <a:r>
              <a:rPr lang="en-US" b="1" dirty="0"/>
              <a:t>computing</a:t>
            </a:r>
            <a:r>
              <a:rPr lang="en-US" dirty="0"/>
              <a:t> resources (e.g., networks, servers, storage, applications, and services) that can be rapidly provisioned and released with minimal management effort or service provider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81427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0" t="23038" r="38224" b="23972"/>
          <a:stretch/>
        </p:blipFill>
        <p:spPr bwMode="auto">
          <a:xfrm>
            <a:off x="448965" y="1960930"/>
            <a:ext cx="8246070" cy="3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0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0110"/>
            <a:ext cx="9144000" cy="366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0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" y="1502815"/>
            <a:ext cx="9000445" cy="335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44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61</Words>
  <Application>Microsoft Office PowerPoint</Application>
  <PresentationFormat>On-screen Show (16:9)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 NIST Model of Cloud Computing  </vt:lpstr>
      <vt:lpstr>NIST</vt:lpstr>
      <vt:lpstr>Definition of Cloud Computing as per NIST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RP</cp:lastModifiedBy>
  <cp:revision>144</cp:revision>
  <dcterms:created xsi:type="dcterms:W3CDTF">2013-08-21T19:17:07Z</dcterms:created>
  <dcterms:modified xsi:type="dcterms:W3CDTF">2009-12-31T20:55:56Z</dcterms:modified>
</cp:coreProperties>
</file>