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40E-26FA-4D7E-8905-8BD01CC5A358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8133-C81A-4471-911E-33286E794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917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Quick Sort Algorithm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609600"/>
            <a:ext cx="640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void </a:t>
            </a:r>
            <a:r>
              <a:rPr lang="en-US" sz="2800" dirty="0" err="1" smtClean="0"/>
              <a:t>quickSort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list[10],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first,int</a:t>
            </a:r>
            <a:r>
              <a:rPr lang="en-US" sz="2800" dirty="0" smtClean="0"/>
              <a:t> last)</a:t>
            </a:r>
          </a:p>
          <a:p>
            <a:pPr algn="just"/>
            <a:r>
              <a:rPr lang="en-US" sz="2800" dirty="0" smtClean="0"/>
              <a:t>{ </a:t>
            </a:r>
          </a:p>
          <a:p>
            <a:pPr algn="just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pivot,i,j,temp</a:t>
            </a:r>
            <a:r>
              <a:rPr lang="en-US" sz="2800" dirty="0" smtClean="0"/>
              <a:t>;</a:t>
            </a:r>
          </a:p>
          <a:p>
            <a:pPr algn="just"/>
            <a:r>
              <a:rPr lang="en-US" sz="2800" dirty="0" smtClean="0"/>
              <a:t> if(first &lt; last)</a:t>
            </a:r>
          </a:p>
          <a:p>
            <a:pPr algn="just"/>
            <a:r>
              <a:rPr lang="en-US" sz="2800" dirty="0" smtClean="0"/>
              <a:t>{ </a:t>
            </a:r>
          </a:p>
          <a:p>
            <a:pPr algn="just"/>
            <a:r>
              <a:rPr lang="en-US" sz="2800" dirty="0" smtClean="0"/>
              <a:t>pivot = first; </a:t>
            </a:r>
            <a:r>
              <a:rPr lang="en-US" sz="2800" dirty="0" err="1" smtClean="0"/>
              <a:t>i</a:t>
            </a:r>
            <a:r>
              <a:rPr lang="en-US" sz="2800" dirty="0" smtClean="0"/>
              <a:t> = first; j = last; </a:t>
            </a:r>
          </a:p>
          <a:p>
            <a:pPr algn="just"/>
            <a:r>
              <a:rPr lang="en-US" sz="2800" dirty="0" smtClean="0"/>
              <a:t>while(</a:t>
            </a:r>
            <a:r>
              <a:rPr lang="en-US" sz="2800" dirty="0" err="1" smtClean="0"/>
              <a:t>i</a:t>
            </a:r>
            <a:r>
              <a:rPr lang="en-US" sz="2800" dirty="0" smtClean="0"/>
              <a:t> &lt; j)</a:t>
            </a:r>
          </a:p>
          <a:p>
            <a:pPr algn="just"/>
            <a:r>
              <a:rPr lang="en-US" sz="2800" dirty="0" smtClean="0"/>
              <a:t>{ </a:t>
            </a:r>
          </a:p>
          <a:p>
            <a:pPr algn="just"/>
            <a:r>
              <a:rPr lang="en-US" sz="2800" dirty="0" smtClean="0"/>
              <a:t>while(list[</a:t>
            </a:r>
            <a:r>
              <a:rPr lang="en-US" sz="2800" dirty="0" err="1" smtClean="0"/>
              <a:t>i</a:t>
            </a:r>
            <a:r>
              <a:rPr lang="en-US" sz="2800" dirty="0" smtClean="0"/>
              <a:t>] &lt;= list[pivot] &amp;&amp;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last) </a:t>
            </a:r>
          </a:p>
          <a:p>
            <a:pPr algn="just"/>
            <a:r>
              <a:rPr lang="en-US" sz="2800" dirty="0" err="1" smtClean="0"/>
              <a:t>i</a:t>
            </a:r>
            <a:r>
              <a:rPr lang="en-US" sz="2800" dirty="0" smtClean="0"/>
              <a:t>++; </a:t>
            </a:r>
          </a:p>
          <a:p>
            <a:pPr algn="just"/>
            <a:r>
              <a:rPr lang="en-US" sz="2800" dirty="0" smtClean="0"/>
              <a:t>while(list[j] &gt; list[pivot]) </a:t>
            </a:r>
          </a:p>
          <a:p>
            <a:pPr algn="just"/>
            <a:r>
              <a:rPr lang="en-US" sz="2800" dirty="0" smtClean="0"/>
              <a:t>j--;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914400"/>
            <a:ext cx="5715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&lt;j)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temp = list[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list[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] = list[j];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list[j] = temp;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} }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temp = list[pivot];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list[pivot] = list[j];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list[j] = temp; </a:t>
            </a:r>
          </a:p>
          <a:p>
            <a:pPr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(list,first,j-1);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(list,j+1,last);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}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"/>
            <a:ext cx="83820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quick sort algorithm attempts to separate the list of elements into two parts and then sort each part recursively. That means it use </a:t>
            </a: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strategy. In quick sort, the partition of the list is performed based on the element called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pivot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Here pivot element is one of the elements in the list.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list is divided into two partitions such that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"all elements to the left of pivot are smaller than the pivot and all elements to the right of pivot are greater than or equal to the pivot"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Quick sort algorithm, partitioning of the list is performed using following steps...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the first element of the list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pivot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(i.e., Element at first position in the list).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two variables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j. 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j to first and last elements of the list respectively.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Increment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until list[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&gt; pivot then stop.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4 -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Decrement j until list[j] &lt; pivot then stop.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5 -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j then exchange list[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and list[j].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6 -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 steps 3,4 &amp; 5 until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 j.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7 -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Exchange the pivot element with list[j] element.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 descr="Quick sort algorithm example"/>
          <p:cNvPicPr>
            <a:picLocks noGrp="1"/>
          </p:cNvPicPr>
          <p:nvPr>
            <p:ph idx="1"/>
          </p:nvPr>
        </p:nvPicPr>
        <p:blipFill>
          <a:blip r:embed="rId2"/>
          <a:srcRect r="933" b="75798"/>
          <a:stretch>
            <a:fillRect/>
          </a:stretch>
        </p:blipFill>
        <p:spPr bwMode="auto">
          <a:xfrm>
            <a:off x="457200" y="609600"/>
            <a:ext cx="8229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ick sort algorithm example"/>
          <p:cNvPicPr>
            <a:picLocks noGrp="1"/>
          </p:cNvPicPr>
          <p:nvPr>
            <p:ph idx="1"/>
          </p:nvPr>
        </p:nvPicPr>
        <p:blipFill>
          <a:blip r:embed="rId2"/>
          <a:srcRect t="23610" b="47305"/>
          <a:stretch>
            <a:fillRect/>
          </a:stretch>
        </p:blipFill>
        <p:spPr bwMode="auto">
          <a:xfrm>
            <a:off x="152400" y="3048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ick sort algorithm example"/>
          <p:cNvPicPr/>
          <p:nvPr/>
        </p:nvPicPr>
        <p:blipFill>
          <a:blip r:embed="rId2"/>
          <a:srcRect t="52695" b="26518"/>
          <a:stretch>
            <a:fillRect/>
          </a:stretch>
        </p:blipFill>
        <p:spPr bwMode="auto">
          <a:xfrm>
            <a:off x="304800" y="609600"/>
            <a:ext cx="84582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uick sort algorithm example"/>
          <p:cNvPicPr/>
          <p:nvPr/>
        </p:nvPicPr>
        <p:blipFill>
          <a:blip r:embed="rId2"/>
          <a:srcRect t="73481"/>
          <a:stretch>
            <a:fillRect/>
          </a:stretch>
        </p:blipFill>
        <p:spPr bwMode="auto">
          <a:xfrm>
            <a:off x="152400" y="228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04800"/>
            <a:ext cx="883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Complexity of the Quick Sort Algorithm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sort an unsorted list with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'n'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number of elements, we need to make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((n-1)+(n-2)+(n-3)+......+1) = (n (n-1))/2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number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comparisions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 the worst case. If the list is already sorted, then it requires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'n'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number of comparisons.</a:t>
            </a:r>
          </a:p>
          <a:p>
            <a:pPr algn="just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Worst Case : O(n</a:t>
            </a:r>
            <a:r>
              <a:rPr lang="en-US" sz="32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Best Case : O (n log n)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Average Case : O (n log n)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914400"/>
            <a:ext cx="5715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#include&lt;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[10],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int,int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list[20],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size,i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("Enter size of the list: ");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d",&amp;size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("Enter %d integer values: ",size);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size;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++)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d",&amp;list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]);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(list,0,size-1);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("List after sorting is: ");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size;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++)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 %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d",list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]); 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28600"/>
            <a:ext cx="703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Implementation of Quick Sort Algorithm</a:t>
            </a:r>
            <a:endParaRPr lang="en-US" sz="32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Quick Sort Algorithm </vt:lpstr>
      <vt:lpstr>Slide 2</vt:lpstr>
      <vt:lpstr>Step by Step Process</vt:lpstr>
      <vt:lpstr>Example: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</dc:title>
  <dc:creator>Dr_Manjulata</dc:creator>
  <cp:lastModifiedBy>Dr_Manjulata</cp:lastModifiedBy>
  <cp:revision>4</cp:revision>
  <dcterms:created xsi:type="dcterms:W3CDTF">2019-01-22T08:34:34Z</dcterms:created>
  <dcterms:modified xsi:type="dcterms:W3CDTF">2019-01-22T09:14:43Z</dcterms:modified>
</cp:coreProperties>
</file>