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93" r:id="rId4"/>
    <p:sldId id="278" r:id="rId5"/>
    <p:sldId id="292" r:id="rId6"/>
    <p:sldId id="300" r:id="rId7"/>
    <p:sldId id="258" r:id="rId8"/>
    <p:sldId id="294" r:id="rId9"/>
    <p:sldId id="295" r:id="rId10"/>
    <p:sldId id="297" r:id="rId11"/>
    <p:sldId id="298" r:id="rId12"/>
    <p:sldId id="299" r:id="rId13"/>
    <p:sldId id="296" r:id="rId14"/>
    <p:sldId id="301" r:id="rId15"/>
    <p:sldId id="302" r:id="rId16"/>
    <p:sldId id="303" r:id="rId17"/>
    <p:sldId id="304" r:id="rId18"/>
    <p:sldId id="305" r:id="rId19"/>
    <p:sldId id="306" r:id="rId20"/>
    <p:sldId id="30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340E-26FA-4D7E-8905-8BD01CC5A35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8133-C81A-4471-911E-33286E794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wp-content/uploads/gq/2013/03/stack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980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/>
              <a:t>Stack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 Data Structure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126163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100" b="1" dirty="0" smtClean="0"/>
              <a:t>Operations on Stack</a:t>
            </a:r>
          </a:p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push( x ) :</a:t>
            </a:r>
            <a:r>
              <a:rPr lang="en-US" dirty="0" smtClean="0"/>
              <a:t> insert element x at the top of stack.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push (</a:t>
            </a:r>
            <a:r>
              <a:rPr lang="en-US" dirty="0" err="1" smtClean="0"/>
              <a:t>int</a:t>
            </a:r>
            <a:r>
              <a:rPr lang="en-US" dirty="0" smtClean="0"/>
              <a:t> stack[ ] , </a:t>
            </a:r>
            <a:r>
              <a:rPr lang="en-US" dirty="0" err="1" smtClean="0"/>
              <a:t>int</a:t>
            </a:r>
            <a:r>
              <a:rPr lang="en-US" dirty="0" smtClean="0"/>
              <a:t> x 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if ( top == n-1 ) </a:t>
            </a:r>
            <a:r>
              <a:rPr lang="en-US" sz="2400" dirty="0" smtClean="0"/>
              <a:t>//if top position is the last of position of stack, means stack is full 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(“Stack is </a:t>
            </a:r>
            <a:r>
              <a:rPr lang="en-US" dirty="0" err="1" smtClean="0"/>
              <a:t>full.Overflow</a:t>
            </a:r>
            <a:r>
              <a:rPr lang="en-US" dirty="0" smtClean="0"/>
              <a:t> condition!”) ;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top = top +1 ; //incrementing top position </a:t>
            </a:r>
          </a:p>
          <a:p>
            <a:pPr>
              <a:buNone/>
            </a:pPr>
            <a:r>
              <a:rPr lang="en-US" dirty="0" smtClean="0"/>
              <a:t>stack[ top ] = x ; //inserting element on incremented position .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91600" cy="55927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pop( )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removes element from the top of stack.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 pop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stack[ ] 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 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if(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 ) 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(“Stack is empty . Underflow condition! ” 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else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top = top - 1 ; //decrementing top’s position will detach last element from stack .   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91600" cy="55927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 err="1" smtClean="0"/>
              <a:t>Stack_top</a:t>
            </a:r>
            <a:r>
              <a:rPr lang="en-US" sz="2400" b="1" dirty="0" smtClean="0"/>
              <a:t>( )</a:t>
            </a:r>
            <a:r>
              <a:rPr lang="en-US" sz="2400" dirty="0" smtClean="0"/>
              <a:t> : access the top element of stack.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Stack_top</a:t>
            </a:r>
            <a:r>
              <a:rPr lang="en-US" sz="2400" dirty="0" smtClean="0"/>
              <a:t>( 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 return stack[ top ];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Analysis of Stack Operations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Below mentioned are the time complexities for various operations that can be performed on the Stack data structure.</a:t>
            </a:r>
          </a:p>
          <a:p>
            <a:pPr lvl="0"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Push Operation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O(1)</a:t>
            </a:r>
          </a:p>
          <a:p>
            <a:pPr lvl="0"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Pop Operation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O(1)</a:t>
            </a:r>
          </a:p>
          <a:p>
            <a:pPr lvl="0"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Top Operation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O(1)</a:t>
            </a:r>
          </a:p>
          <a:p>
            <a:pPr lvl="0"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Search Operation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O(n)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time complexities for push() and pop() functions are O(1) because always have to insert or remove the data from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stack, which is a one step process.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#define MAX 10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stack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items[MAX];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top;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c=1,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n;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stack 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isFull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stack*);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push(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stack*,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sEmpty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stack*);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pop(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stack*);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stack_top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stack*);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list(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stack*);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stack s;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=-1;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while(c)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("main menu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("\n 1. Push the element");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("\n 2. Pop the element");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("\n 3. See the top element");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("\n 4. List all element");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("Exit");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("\n Enter your choice=");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d",&amp;ch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{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case 1: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isFull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(&amp;s)==1)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("stack is overflow");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 }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("Enter any number:");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("%d", &amp;n);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push(&amp;s, n);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case 2: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(&amp;s)==1)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("stack Underflow");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 }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("Deleted number=%d", pop(&amp;s));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case 3: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(&amp;s)==1)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("stack Underflow");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("Top number=%d",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stack_top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(&amp;s));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case 4: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(&amp;s)==1)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("stack Underflow");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077200" cy="48006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 is a linear data structure which follows a particular order in which the operations are performed. The order may be LIFO(Last In First Out) or FILO(First In Last Out).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an abstract data type with a bounded(predefined) capacity. It is a simple data structure that allows adding and removing elements in a particular order. Every time an element is added, it goes on the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stack and the only element that can be removed is the element that is at the top of the stack, just like a pile of objects.</a:t>
            </a: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list(&amp;s);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case5: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exit(0);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}}}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/>
              <a:t>Applications of Stack</a:t>
            </a:r>
            <a:endParaRPr lang="en-US" dirty="0" smtClean="0"/>
          </a:p>
          <a:p>
            <a:pPr algn="just"/>
            <a:r>
              <a:rPr lang="en-US" dirty="0" smtClean="0"/>
              <a:t>The simplest application of a stack is to reverse a word. Push a given word to stack - letter by letter - and then pop letters from the stack.</a:t>
            </a:r>
          </a:p>
          <a:p>
            <a:pPr algn="just"/>
            <a:r>
              <a:rPr lang="en-US" dirty="0" smtClean="0"/>
              <a:t>There are other uses also like:</a:t>
            </a:r>
          </a:p>
          <a:p>
            <a:pPr lvl="0" algn="just"/>
            <a:r>
              <a:rPr lang="en-US" dirty="0" smtClean="0"/>
              <a:t>Parsing</a:t>
            </a:r>
          </a:p>
          <a:p>
            <a:pPr lvl="0" algn="just"/>
            <a:r>
              <a:rPr lang="en-US" dirty="0" smtClean="0"/>
              <a:t>Expression Conversion(Infix to Postfix, Postfix to Prefix etc)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ack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145"/>
            <a:ext cx="7848600" cy="343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tack Data Structur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200401"/>
            <a:ext cx="6477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Operation of Stack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Stack is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ordered 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similar data 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Stack is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LIFO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(Last in First out) structure 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(First in Last out).</a:t>
            </a:r>
          </a:p>
          <a:p>
            <a:pPr lvl="0"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push()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function is used to insert new elements into the Stack 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pop()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function is used to remove an element from the stack. 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insertion and removal are allowed at only one end of Stack called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isFull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is used to check for full</a:t>
            </a:r>
          </a:p>
          <a:p>
            <a:pPr lvl="0"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Stack is said to be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Overflow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state when it is completely full 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is used to check for empty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Stack is said to be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Underflow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state if it is completely empty.</a:t>
            </a:r>
          </a:p>
          <a:p>
            <a:pPr lvl="0"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Stack_Top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show top element</a:t>
            </a:r>
          </a:p>
          <a:p>
            <a:pPr lvl="0"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List()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show all elements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er image description he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Implementation of Stack Data Structure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plementation of Stac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458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Algorithm for PUSH operation</a:t>
            </a:r>
            <a:endParaRPr lang="en-US" dirty="0" smtClean="0"/>
          </a:p>
          <a:p>
            <a:pPr lvl="0"/>
            <a:r>
              <a:rPr lang="en-US" dirty="0" smtClean="0"/>
              <a:t>Check if the stack is </a:t>
            </a:r>
            <a:r>
              <a:rPr lang="en-US" b="1" dirty="0" smtClean="0"/>
              <a:t>full</a:t>
            </a:r>
            <a:r>
              <a:rPr lang="en-US" dirty="0" smtClean="0"/>
              <a:t> or not.</a:t>
            </a:r>
          </a:p>
          <a:p>
            <a:pPr lvl="0"/>
            <a:r>
              <a:rPr lang="en-US" dirty="0" smtClean="0"/>
              <a:t>If the stack is full, then print error of overflow and exit the program.</a:t>
            </a:r>
          </a:p>
          <a:p>
            <a:pPr lvl="0"/>
            <a:r>
              <a:rPr lang="en-US" dirty="0" smtClean="0"/>
              <a:t>If the stack is not full, then increment the top and add the element.</a:t>
            </a:r>
          </a:p>
          <a:p>
            <a:pPr>
              <a:buNone/>
            </a:pPr>
            <a:r>
              <a:rPr lang="en-US" b="1" dirty="0" smtClean="0"/>
              <a:t>Algorithm for POP operation</a:t>
            </a:r>
            <a:endParaRPr lang="en-US" dirty="0" smtClean="0"/>
          </a:p>
          <a:p>
            <a:pPr lvl="0"/>
            <a:r>
              <a:rPr lang="en-US" dirty="0" smtClean="0"/>
              <a:t>Check if the stack is empty or not.</a:t>
            </a:r>
          </a:p>
          <a:p>
            <a:pPr lvl="0"/>
            <a:r>
              <a:rPr lang="en-US" dirty="0" smtClean="0"/>
              <a:t>If the stack is empty, then print error of underflow and exit the program.</a:t>
            </a:r>
          </a:p>
          <a:p>
            <a:r>
              <a:rPr lang="en-US" dirty="0" smtClean="0"/>
              <a:t>If the stack is not empty, then print the element at the top and decrement the top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6781800" cy="2150585"/>
        </p:xfrm>
        <a:graphic>
          <a:graphicData uri="http://schemas.openxmlformats.org/drawingml/2006/table">
            <a:tbl>
              <a:tblPr/>
              <a:tblGrid>
                <a:gridCol w="3390900"/>
                <a:gridCol w="3390900"/>
              </a:tblGrid>
              <a:tr h="430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Position of Top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Status of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Stack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TopTop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Top=-1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Stack is Empty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Only one element in Stack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Top = N-1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Stack is Full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  <a:cs typeface="Times New Roman"/>
                        </a:rPr>
                        <a:t>N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Overflow state of Stack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921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Stack in Data Structure  </vt:lpstr>
      <vt:lpstr>Slide 2</vt:lpstr>
      <vt:lpstr>Slide 3</vt:lpstr>
      <vt:lpstr>Slide 4</vt:lpstr>
      <vt:lpstr> Operation of Stack </vt:lpstr>
      <vt:lpstr>Slide 6</vt:lpstr>
      <vt:lpstr>Implementation of Stack Data Structure 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 Algorithm</dc:title>
  <dc:creator>Dr_Manjulata</dc:creator>
  <cp:lastModifiedBy>Dr_Manjulata</cp:lastModifiedBy>
  <cp:revision>48</cp:revision>
  <dcterms:created xsi:type="dcterms:W3CDTF">2019-01-22T08:34:34Z</dcterms:created>
  <dcterms:modified xsi:type="dcterms:W3CDTF">2019-02-05T05:20:16Z</dcterms:modified>
</cp:coreProperties>
</file>