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0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5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7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4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22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7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1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9BE4-4339-4A48-B1FC-436F267A26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012C-299B-4607-BEFB-DC8CB80AF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0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95782" y="18776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Floyd </a:t>
            </a:r>
            <a:r>
              <a:rPr lang="en-US" b="1" u="sng" dirty="0" err="1" smtClean="0">
                <a:effectLst/>
              </a:rPr>
              <a:t>Warshall</a:t>
            </a:r>
            <a:r>
              <a:rPr lang="en-US" b="1" u="sng" dirty="0" smtClean="0">
                <a:effectLst/>
              </a:rPr>
              <a:t> Algorithm-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a famous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used to solve All Pairs Shortest Path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computes the shortest path between every pair of vertices of the given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an example of dynamic programming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5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7876" y="427243"/>
            <a:ext cx="4299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Initial distance matrix for the given graph is-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76" y="1586201"/>
            <a:ext cx="3181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727" y="6674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Step-03: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Using Floyd </a:t>
            </a:r>
            <a:r>
              <a:rPr lang="en-US" dirty="0" err="1" smtClean="0"/>
              <a:t>Warshall</a:t>
            </a:r>
            <a:r>
              <a:rPr lang="en-US" dirty="0" smtClean="0"/>
              <a:t> Algorithm, write the following 4 matrices-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3" y="1874982"/>
            <a:ext cx="217482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1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9673" y="124950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Remember-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the above problem, there are 4 vertices in the given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So, there will be total 4 matrices of order 4 x 4 in the solution excluding the initial distance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Diagonal elements of each matrix will always be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Advantages-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has the following main advantages-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extremely simple.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easy to implement.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91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5928" y="3534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Algorithm-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as shown below-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7236" y="149011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a |V| x |V| matrix               // It represents the distance between every pair of vertices as given</a:t>
            </a:r>
          </a:p>
          <a:p>
            <a:r>
              <a:rPr lang="en-US" dirty="0" smtClean="0"/>
              <a:t>For each cell (</a:t>
            </a:r>
            <a:r>
              <a:rPr lang="en-US" dirty="0" err="1" smtClean="0"/>
              <a:t>i,j</a:t>
            </a:r>
            <a:r>
              <a:rPr lang="en-US" dirty="0" smtClean="0"/>
              <a:t>) in M do-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 = = j</a:t>
            </a:r>
          </a:p>
          <a:p>
            <a:r>
              <a:rPr lang="en-US" dirty="0" smtClean="0"/>
              <a:t>M[ </a:t>
            </a:r>
            <a:r>
              <a:rPr lang="en-US" dirty="0" err="1" smtClean="0"/>
              <a:t>i</a:t>
            </a:r>
            <a:r>
              <a:rPr lang="en-US" dirty="0" smtClean="0"/>
              <a:t> ][ j ] = 0                 // For all diagonal elements, value = 0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i</a:t>
            </a:r>
            <a:r>
              <a:rPr lang="en-US" dirty="0" smtClean="0"/>
              <a:t> , j) is an edge in E</a:t>
            </a:r>
          </a:p>
          <a:p>
            <a:r>
              <a:rPr lang="en-US" dirty="0" smtClean="0"/>
              <a:t>M[ </a:t>
            </a:r>
            <a:r>
              <a:rPr lang="en-US" dirty="0" err="1" smtClean="0"/>
              <a:t>i</a:t>
            </a:r>
            <a:r>
              <a:rPr lang="en-US" dirty="0" smtClean="0"/>
              <a:t> ][ j ] = weight(</a:t>
            </a:r>
            <a:r>
              <a:rPr lang="en-US" dirty="0" err="1" smtClean="0"/>
              <a:t>i,j</a:t>
            </a:r>
            <a:r>
              <a:rPr lang="en-US" dirty="0" smtClean="0"/>
              <a:t>)       // If there exists a direct edge between the vertices, value = weight of edge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M[ </a:t>
            </a:r>
            <a:r>
              <a:rPr lang="en-US" dirty="0" err="1" smtClean="0"/>
              <a:t>i</a:t>
            </a:r>
            <a:r>
              <a:rPr lang="en-US" dirty="0" smtClean="0"/>
              <a:t> ][ j ] = infinity          // If there is no direct edge between the vertices, value = ∞</a:t>
            </a:r>
          </a:p>
          <a:p>
            <a:r>
              <a:rPr lang="en-US" dirty="0" smtClean="0"/>
              <a:t>for k from 1 to |V|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from 1 to |V|</a:t>
            </a:r>
          </a:p>
          <a:p>
            <a:r>
              <a:rPr lang="en-US" dirty="0" smtClean="0"/>
              <a:t>for j from 1 to |V|</a:t>
            </a:r>
          </a:p>
          <a:p>
            <a:r>
              <a:rPr lang="en-US" dirty="0" smtClean="0"/>
              <a:t>if M[ </a:t>
            </a:r>
            <a:r>
              <a:rPr lang="en-US" dirty="0" err="1" smtClean="0"/>
              <a:t>i</a:t>
            </a:r>
            <a:r>
              <a:rPr lang="en-US" dirty="0" smtClean="0"/>
              <a:t> ][ j ] &gt; M[ </a:t>
            </a:r>
            <a:r>
              <a:rPr lang="en-US" dirty="0" err="1" smtClean="0"/>
              <a:t>i</a:t>
            </a:r>
            <a:r>
              <a:rPr lang="en-US" dirty="0" smtClean="0"/>
              <a:t> ][ k ] + M[ k ][ j ]</a:t>
            </a:r>
          </a:p>
          <a:p>
            <a:r>
              <a:rPr lang="en-US" dirty="0" smtClean="0"/>
              <a:t>M[ </a:t>
            </a:r>
            <a:r>
              <a:rPr lang="en-US" dirty="0" err="1" smtClean="0"/>
              <a:t>i</a:t>
            </a:r>
            <a:r>
              <a:rPr lang="en-US" dirty="0" smtClean="0"/>
              <a:t> ][ j ] = M[ </a:t>
            </a:r>
            <a:r>
              <a:rPr lang="en-US" dirty="0" err="1" smtClean="0"/>
              <a:t>i</a:t>
            </a:r>
            <a:r>
              <a:rPr lang="en-US" dirty="0" smtClean="0"/>
              <a:t> ][ k ] + M[ k ][ j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2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Time Complexity-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consists of three loops over all the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inner most loop consists of only constant complexity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Hence, the asymptotic complexity of 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O(n</a:t>
            </a:r>
            <a:r>
              <a:rPr lang="en-US" baseline="30000" dirty="0" smtClean="0"/>
              <a:t>3</a:t>
            </a:r>
            <a:r>
              <a:rPr lang="en-US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Here, n is the number of nodes in the given graph.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8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When Floyd </a:t>
            </a:r>
            <a:r>
              <a:rPr lang="en-US" b="1" u="sng" dirty="0" err="1" smtClean="0">
                <a:effectLst/>
              </a:rPr>
              <a:t>Warshall</a:t>
            </a:r>
            <a:r>
              <a:rPr lang="en-US" b="1" u="sng" dirty="0" smtClean="0">
                <a:effectLst/>
              </a:rPr>
              <a:t> Algorithm Is Used?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Algorithm is best suited for dense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is because its complexity depends only on the number of vertices in the given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sparse graphs, Johnson’s Algorithm is more suitable.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073" y="5751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Problem-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Consider the following directed weighted graph-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7" y="2254539"/>
            <a:ext cx="3352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1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4328" y="759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Using Floyd </a:t>
            </a:r>
            <a:r>
              <a:rPr lang="en-US" dirty="0" err="1" smtClean="0"/>
              <a:t>Warshall</a:t>
            </a:r>
            <a:r>
              <a:rPr lang="en-US" dirty="0" smtClean="0"/>
              <a:t> Algorithm, find the shortest path distance between every pair of vertices.</a:t>
            </a:r>
          </a:p>
          <a:p>
            <a:r>
              <a:rPr lang="en-US" dirty="0" smtClean="0"/>
              <a:t> </a:t>
            </a:r>
          </a:p>
          <a:p>
            <a:r>
              <a:rPr lang="en-US" b="1" u="sng" dirty="0" smtClean="0">
                <a:effectLst/>
              </a:rPr>
              <a:t>Solution-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60436" y="24040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Step-01: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Remove all the self loops and parallel edges (keeping the lowest weight edge) from the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the given graph, there are neither self edges nor parallel edges.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0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2727" y="151759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 smtClean="0">
                <a:effectLst/>
              </a:rPr>
              <a:t>tep-02:</a:t>
            </a:r>
            <a:endParaRPr lang="en-US" b="1" dirty="0" smtClean="0"/>
          </a:p>
          <a:p>
            <a:r>
              <a:rPr lang="en-US" dirty="0" smtClean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Write the initial distance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represents the distance between every pair of vertices in the form of given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diagonal elements (representing self-loops), distance value =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vertices having a direct edge between them, distance value = weight of that 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vertices having no direct edge between them, distance value = </a:t>
            </a:r>
            <a:r>
              <a:rPr lang="en-US" sz="1200" dirty="0" smtClean="0">
                <a:effectLst/>
              </a:rPr>
              <a:t>∞.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1</cp:revision>
  <dcterms:created xsi:type="dcterms:W3CDTF">2022-04-19T05:31:31Z</dcterms:created>
  <dcterms:modified xsi:type="dcterms:W3CDTF">2022-04-19T05:31:48Z</dcterms:modified>
</cp:coreProperties>
</file>