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4/17/2022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4/17/2022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4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631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69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20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011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99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55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1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053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6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84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012" y="1752600"/>
            <a:ext cx="10668001" cy="3048001"/>
          </a:xfrm>
        </p:spPr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Programming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Example of minimum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2050" name="Picture 2" descr="panning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7612" y="715962"/>
            <a:ext cx="2724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ning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2" y="3946524"/>
            <a:ext cx="10351947" cy="25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31360" y="711834"/>
            <a:ext cx="5068887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sum of the edges of the above graph is 16</a:t>
            </a:r>
            <a:r>
              <a:rPr lang="en-US" sz="2400"/>
              <a:t>. </a:t>
            </a:r>
            <a:endParaRPr lang="en-US" sz="240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Now</a:t>
            </a:r>
            <a:r>
              <a:rPr lang="en-US" sz="2400" dirty="0"/>
              <a:t>, some of the possible spanning trees created from the above graph are </a:t>
            </a:r>
            <a:r>
              <a:rPr lang="mr-IN" sz="2400" dirty="0"/>
              <a:t>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9298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minimum spanning tree </a:t>
            </a:r>
            <a:r>
              <a:rPr lang="en-US" sz="3200" dirty="0" smtClean="0"/>
              <a:t>selected:-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3074" name="Picture 2" descr="panning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9536" y="1600200"/>
            <a:ext cx="3333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738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Applications of minimum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 To find paths in the map 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   </a:t>
            </a:r>
            <a:r>
              <a:rPr lang="en-US" sz="3200" dirty="0"/>
              <a:t>To design networks like telecommunication networks, water supply networks, and electrical grids.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8458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spanning tree is a subset of Graph </a:t>
            </a:r>
            <a:r>
              <a:rPr lang="en-US" sz="3200" dirty="0" smtClean="0"/>
              <a:t>G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It includes all the vertices along with the least possible number of </a:t>
            </a:r>
            <a:r>
              <a:rPr lang="en-US" sz="3200" dirty="0" smtClean="0"/>
              <a:t>edges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If any vertex is missed, it is not a spanning tree.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spanning tree does not have cycles and it cannot be disconnected..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4015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1036" name="Picture 12" descr="panning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" y="750252"/>
            <a:ext cx="742315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94612" y="750252"/>
            <a:ext cx="4419600" cy="542194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800" dirty="0" smtClean="0"/>
              <a:t>three </a:t>
            </a:r>
            <a:r>
              <a:rPr lang="en-US" sz="2800" dirty="0"/>
              <a:t>spanning trees off one complete graph</a:t>
            </a:r>
            <a:r>
              <a:rPr lang="en-US" sz="2800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800" dirty="0" smtClean="0"/>
              <a:t>A </a:t>
            </a:r>
            <a:r>
              <a:rPr lang="en-US" sz="2800" dirty="0"/>
              <a:t>complete undirected graph can have maximum </a:t>
            </a:r>
            <a:r>
              <a:rPr lang="en-US" sz="2800" b="1" dirty="0"/>
              <a:t>n</a:t>
            </a:r>
            <a:r>
              <a:rPr lang="en-US" sz="2800" b="1" baseline="30000" dirty="0"/>
              <a:t>n-2</a:t>
            </a:r>
            <a:r>
              <a:rPr lang="en-US" sz="2800" dirty="0"/>
              <a:t> number of spanning trees, </a:t>
            </a:r>
            <a:endParaRPr lang="en-US" sz="2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800" dirty="0" smtClean="0"/>
              <a:t>where </a:t>
            </a:r>
            <a:r>
              <a:rPr lang="en-US" sz="2800" b="1" dirty="0"/>
              <a:t>n</a:t>
            </a:r>
            <a:r>
              <a:rPr lang="en-US" sz="2800" dirty="0"/>
              <a:t> is the number of nodes</a:t>
            </a:r>
            <a:r>
              <a:rPr lang="en-US" sz="2800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800" dirty="0" smtClean="0"/>
              <a:t> Here </a:t>
            </a:r>
            <a:r>
              <a:rPr lang="en-US" sz="2800" b="1" dirty="0"/>
              <a:t>n is 3,</a:t>
            </a:r>
            <a:r>
              <a:rPr lang="en-US" sz="2800" dirty="0"/>
              <a:t> hence </a:t>
            </a:r>
            <a:r>
              <a:rPr lang="en-US" sz="2800" b="1" dirty="0"/>
              <a:t>3</a:t>
            </a:r>
            <a:r>
              <a:rPr lang="en-US" sz="2800" b="1" baseline="30000" dirty="0"/>
              <a:t>3−2</a:t>
            </a:r>
            <a:r>
              <a:rPr lang="en-US" sz="2800" b="1" dirty="0"/>
              <a:t> = 3</a:t>
            </a:r>
            <a:r>
              <a:rPr lang="en-US" sz="2800" dirty="0"/>
              <a:t> spanning trees are possible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2306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spanning tree consists of (n-1) edges, where 'n' is the number of vertices (or nodes). 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Edges </a:t>
            </a:r>
            <a:r>
              <a:rPr lang="en-US" sz="3200" dirty="0"/>
              <a:t>of the spanning tree may or may not have weights assigned to </a:t>
            </a:r>
            <a:r>
              <a:rPr lang="en-US" sz="3200" dirty="0" smtClean="0"/>
              <a:t>them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All the possible spanning trees created from the given graph G would have the same number of vertices, 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431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 number of edges in the spanning tree would be equal to the number of vertices in the given graph minus 1.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430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Applications of the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spanning tree is used to find a minimum path to connect all nodes of the graph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Cluster Analysis</a:t>
            </a:r>
          </a:p>
          <a:p>
            <a:r>
              <a:rPr lang="en-US" sz="3200" dirty="0"/>
              <a:t>Civil network planning</a:t>
            </a:r>
          </a:p>
          <a:p>
            <a:r>
              <a:rPr lang="en-US" sz="3200" dirty="0"/>
              <a:t>Computer network routing </a:t>
            </a:r>
            <a:r>
              <a:rPr lang="en-US" sz="3200" dirty="0" smtClean="0"/>
              <a:t>protocol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Consider</a:t>
            </a:r>
            <a:r>
              <a:rPr lang="en-US" sz="3200" dirty="0"/>
              <a:t>, city network as a huge graph and now plans to deploy telephone lines in such a way that in minimum lines we can connect to all city nodes.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9941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Properties of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connected graph G can have more than one spanning </a:t>
            </a:r>
            <a:r>
              <a:rPr lang="en-US" sz="3200" dirty="0" smtClean="0"/>
              <a:t>tree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All possible spanning trees of graph G, have the same number of edges and vertices</a:t>
            </a:r>
            <a:r>
              <a:rPr lang="en-US" sz="3200" dirty="0" smtClean="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 spanning tree does not have any cycle (loops</a:t>
            </a:r>
            <a:r>
              <a:rPr lang="en-US" sz="3200" dirty="0" smtClean="0"/>
              <a:t>).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Removing one edge from the spanning tree will make the graph disconnected, i.e. the spanning tree is </a:t>
            </a:r>
            <a:r>
              <a:rPr lang="en-US" sz="3200" b="1" dirty="0"/>
              <a:t>minimally connected</a:t>
            </a:r>
            <a:r>
              <a:rPr lang="en-US" sz="3200" dirty="0" smtClean="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Adding one edge to the spanning tree will create a circuit or loop, i.e. the spanning tree is </a:t>
            </a:r>
            <a:r>
              <a:rPr lang="en-US" sz="3200" b="1" dirty="0"/>
              <a:t>maximally acyclic</a:t>
            </a:r>
            <a:r>
              <a:rPr lang="en-US" sz="3200" dirty="0"/>
              <a:t>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3726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Mathematical Properties of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Spanning tree has </a:t>
            </a:r>
            <a:r>
              <a:rPr lang="en-US" sz="3200" b="1" dirty="0"/>
              <a:t>n-1</a:t>
            </a:r>
            <a:r>
              <a:rPr lang="en-US" sz="3200" dirty="0"/>
              <a:t> edges, where </a:t>
            </a:r>
            <a:r>
              <a:rPr lang="en-US" sz="3200" b="1" dirty="0"/>
              <a:t>n</a:t>
            </a:r>
            <a:r>
              <a:rPr lang="en-US" sz="3200" dirty="0"/>
              <a:t> is the number of nodes (vertices</a:t>
            </a:r>
            <a:r>
              <a:rPr lang="en-US" sz="3200" dirty="0" smtClean="0"/>
              <a:t>).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From a complete graph, by removing maximum </a:t>
            </a:r>
            <a:r>
              <a:rPr lang="en-US" sz="3200" b="1" dirty="0"/>
              <a:t>e - n + 1</a:t>
            </a:r>
            <a:r>
              <a:rPr lang="en-US" sz="3200" dirty="0"/>
              <a:t> edges, we can construct a spanning tree.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complete graph can have maximum </a:t>
            </a:r>
            <a:r>
              <a:rPr lang="en-US" sz="3200" b="1" dirty="0"/>
              <a:t>n</a:t>
            </a:r>
            <a:r>
              <a:rPr lang="en-US" sz="3200" b="1" baseline="30000" dirty="0"/>
              <a:t>n-2</a:t>
            </a:r>
            <a:r>
              <a:rPr lang="en-US" sz="3200" dirty="0"/>
              <a:t> number of spanning trees.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2805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Minimum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minimum spanning tree can be defined as the spanning tree in which the sum of the weights of the edge is </a:t>
            </a:r>
            <a:r>
              <a:rPr lang="en-US" sz="3200" dirty="0" smtClean="0"/>
              <a:t>minimum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 weight of the spanning tree is the sum of the weights given to the edges of the spanning tree</a:t>
            </a:r>
            <a:r>
              <a:rPr lang="en-US" sz="3200" dirty="0" smtClean="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 minimum spanning tree from a graph is found using the </a:t>
            </a:r>
            <a:r>
              <a:rPr lang="en-US" sz="3200" dirty="0" smtClean="0"/>
              <a:t>Prim's </a:t>
            </a:r>
            <a:r>
              <a:rPr lang="en-US" sz="3200" dirty="0"/>
              <a:t>Algorithm  </a:t>
            </a:r>
            <a:r>
              <a:rPr lang="en-US" sz="3200" dirty="0" smtClean="0"/>
              <a:t>and  </a:t>
            </a:r>
            <a:r>
              <a:rPr lang="en-US" sz="3200" dirty="0" err="1"/>
              <a:t>Kruskal's</a:t>
            </a:r>
            <a:r>
              <a:rPr lang="en-US" sz="3200" dirty="0"/>
              <a:t> Algorithm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6080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1090</TotalTime>
  <Words>571</Words>
  <Application>Microsoft Office PowerPoint</Application>
  <PresentationFormat>Custom</PresentationFormat>
  <Paragraphs>66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World country report presentation</vt:lpstr>
      <vt:lpstr>SPANNING TREE</vt:lpstr>
      <vt:lpstr>Spanning tree</vt:lpstr>
      <vt:lpstr>Example:</vt:lpstr>
      <vt:lpstr>Slide 4</vt:lpstr>
      <vt:lpstr>Slide 5</vt:lpstr>
      <vt:lpstr>Applications of the spanning tree</vt:lpstr>
      <vt:lpstr>Properties of Spanning Tree</vt:lpstr>
      <vt:lpstr>Mathematical Properties of Spanning Tree</vt:lpstr>
      <vt:lpstr>Minimum Spanning tree</vt:lpstr>
      <vt:lpstr>Example of minimum spanning tree</vt:lpstr>
      <vt:lpstr>Slide 11</vt:lpstr>
      <vt:lpstr>Applications of minimum spanning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User</cp:lastModifiedBy>
  <cp:revision>88</cp:revision>
  <dcterms:created xsi:type="dcterms:W3CDTF">2022-01-12T07:04:17Z</dcterms:created>
  <dcterms:modified xsi:type="dcterms:W3CDTF">2022-04-17T05:24:38Z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