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9" r:id="rId2"/>
    <p:sldId id="273" r:id="rId3"/>
    <p:sldId id="274" r:id="rId4"/>
    <p:sldId id="275" r:id="rId5"/>
    <p:sldId id="276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4/27/2022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4/27/2022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4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73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46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47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51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1752600"/>
            <a:ext cx="10668001" cy="3048001"/>
          </a:xfrm>
        </p:spPr>
        <p:txBody>
          <a:bodyPr/>
          <a:lstStyle/>
          <a:p>
            <a:r>
              <a:rPr lang="en-US" b="1" dirty="0" smtClean="0"/>
              <a:t>Topological sort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Graph should be directed and acyclic (DAG)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It is a linear ordering of its vertex such that for every directed  edge UV for vertex U to V, U comes before vertex V in the ordering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Every DAG will have </a:t>
            </a:r>
            <a:r>
              <a:rPr lang="en-US" sz="3200" dirty="0" err="1" smtClean="0"/>
              <a:t>atleast</a:t>
            </a:r>
            <a:r>
              <a:rPr lang="en-US" sz="3200" dirty="0" smtClean="0"/>
              <a:t> one topological ordering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15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first step: Find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Step 2: choose vertex with </a:t>
            </a:r>
            <a:r>
              <a:rPr lang="en-US" sz="3200" dirty="0" err="1" smtClean="0"/>
              <a:t>indegree</a:t>
            </a:r>
            <a:r>
              <a:rPr lang="en-US" sz="3200" dirty="0" smtClean="0"/>
              <a:t> 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Print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1--&gt; delete outgoing edges </a:t>
            </a:r>
            <a:r>
              <a:rPr lang="en-US" sz="3200" dirty="0" err="1" smtClean="0"/>
              <a:t>I,e</a:t>
            </a:r>
            <a:r>
              <a:rPr lang="en-US" sz="3200" dirty="0" smtClean="0"/>
              <a:t> 12 and 14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2012" y="938212"/>
            <a:ext cx="5334000" cy="29591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9096792"/>
              </p:ext>
            </p:extLst>
          </p:nvPr>
        </p:nvGraphicFramePr>
        <p:xfrm>
          <a:off x="608012" y="1876425"/>
          <a:ext cx="29718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212" y="4343400"/>
            <a:ext cx="2667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98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Update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Again select vertex with </a:t>
            </a:r>
            <a:r>
              <a:rPr lang="en-US" sz="3200" dirty="0" err="1" smtClean="0"/>
              <a:t>indegree</a:t>
            </a:r>
            <a:r>
              <a:rPr lang="en-US" sz="3200" dirty="0" smtClean="0"/>
              <a:t> 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Print </a:t>
            </a:r>
            <a:r>
              <a:rPr lang="en-US" sz="3200" dirty="0" smtClean="0"/>
              <a:t>2</a:t>
            </a:r>
            <a:br>
              <a:rPr lang="en-US" sz="3200" dirty="0" smtClean="0"/>
            </a:br>
            <a:r>
              <a:rPr lang="en-US" sz="3200" dirty="0" smtClean="0"/>
              <a:t>2 --&gt; </a:t>
            </a:r>
            <a:r>
              <a:rPr lang="en-US" sz="3200" dirty="0"/>
              <a:t>delete outgoing edges </a:t>
            </a:r>
            <a:r>
              <a:rPr lang="en-US" sz="3200" dirty="0" err="1"/>
              <a:t>I,e</a:t>
            </a:r>
            <a:r>
              <a:rPr lang="en-US" sz="3200" dirty="0"/>
              <a:t> </a:t>
            </a:r>
            <a:r>
              <a:rPr lang="en-US" sz="3200" dirty="0" smtClean="0"/>
              <a:t>23 </a:t>
            </a:r>
            <a:r>
              <a:rPr lang="en-US" sz="3200" dirty="0"/>
              <a:t>and </a:t>
            </a:r>
            <a:r>
              <a:rPr lang="en-US" sz="3200" dirty="0" smtClean="0"/>
              <a:t>24 </a:t>
            </a: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1012" y="838200"/>
            <a:ext cx="2667000" cy="23812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9298331"/>
              </p:ext>
            </p:extLst>
          </p:nvPr>
        </p:nvGraphicFramePr>
        <p:xfrm>
          <a:off x="379411" y="1642427"/>
          <a:ext cx="413914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9571"/>
                <a:gridCol w="206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212" y="4343400"/>
            <a:ext cx="2829604" cy="23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1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Update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Again select vertex with </a:t>
            </a:r>
            <a:r>
              <a:rPr lang="en-US" sz="3200" dirty="0" err="1"/>
              <a:t>indegree</a:t>
            </a:r>
            <a:r>
              <a:rPr lang="en-US" sz="3200" dirty="0"/>
              <a:t> </a:t>
            </a:r>
            <a:r>
              <a:rPr lang="en-US" sz="3200" dirty="0" smtClean="0"/>
              <a:t>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 4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4 </a:t>
            </a:r>
            <a:r>
              <a:rPr lang="en-US" sz="3200" dirty="0"/>
              <a:t>--&gt; delete outgoing edges </a:t>
            </a:r>
            <a:r>
              <a:rPr lang="en-US" sz="3200" dirty="0" err="1"/>
              <a:t>I,e</a:t>
            </a:r>
            <a:r>
              <a:rPr lang="en-US" sz="3200" dirty="0"/>
              <a:t> </a:t>
            </a:r>
            <a:r>
              <a:rPr lang="en-US" sz="3200" dirty="0" smtClean="0"/>
              <a:t>43 </a:t>
            </a:r>
            <a:r>
              <a:rPr lang="en-US" sz="3200" dirty="0"/>
              <a:t>and </a:t>
            </a:r>
            <a:r>
              <a:rPr lang="en-US" sz="3200" dirty="0" smtClean="0"/>
              <a:t>45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2412" y="907732"/>
            <a:ext cx="2829604" cy="23352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817197"/>
              </p:ext>
            </p:extLst>
          </p:nvPr>
        </p:nvGraphicFramePr>
        <p:xfrm>
          <a:off x="531812" y="1505585"/>
          <a:ext cx="352954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4771"/>
                <a:gridCol w="1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3012" y="3634720"/>
            <a:ext cx="1270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41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Select vertex with </a:t>
            </a:r>
            <a:r>
              <a:rPr lang="en-US" sz="3200" dirty="0" err="1" smtClean="0"/>
              <a:t>indegree</a:t>
            </a:r>
            <a:r>
              <a:rPr lang="en-US" sz="3200" dirty="0" smtClean="0"/>
              <a:t> 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Select anyone as both have 0 as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 3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 5.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Printed </a:t>
            </a:r>
            <a:r>
              <a:rPr lang="en-US" sz="3200" dirty="0" err="1" smtClean="0"/>
              <a:t>topololical</a:t>
            </a:r>
            <a:r>
              <a:rPr lang="en-US" sz="3200" dirty="0" smtClean="0"/>
              <a:t> sort-&gt; 1 2 4 3 5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smtClean="0"/>
              <a:t>Another sort can be  1 2 4 5 3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2237" y="938212"/>
            <a:ext cx="1270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06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1137</TotalTime>
  <Words>187</Words>
  <Application>Microsoft Office PowerPoint</Application>
  <PresentationFormat>Custom</PresentationFormat>
  <Paragraphs>60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World country report presentation</vt:lpstr>
      <vt:lpstr>Topological sort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User</cp:lastModifiedBy>
  <cp:revision>95</cp:revision>
  <dcterms:created xsi:type="dcterms:W3CDTF">2022-01-12T07:04:17Z</dcterms:created>
  <dcterms:modified xsi:type="dcterms:W3CDTF">2022-04-27T03:29:17Z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