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Nunito SemiBold"/>
      <p:regular r:id="rId29"/>
      <p:bold r:id="rId30"/>
      <p:italic r:id="rId31"/>
      <p:boldItalic r:id="rId32"/>
    </p:embeddedFont>
    <p:embeddedFont>
      <p:font typeface="Amatic SC"/>
      <p:regular r:id="rId33"/>
      <p:bold r:id="rId34"/>
    </p:embeddedFon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SemiBold-italic.fntdata"/><Relationship Id="rId30" Type="http://schemas.openxmlformats.org/officeDocument/2006/relationships/font" Target="fonts/NunitoSemiBold-bold.fntdata"/><Relationship Id="rId11" Type="http://schemas.openxmlformats.org/officeDocument/2006/relationships/slide" Target="slides/slide7.xml"/><Relationship Id="rId33" Type="http://schemas.openxmlformats.org/officeDocument/2006/relationships/font" Target="fonts/AmaticSC-regular.fntdata"/><Relationship Id="rId10" Type="http://schemas.openxmlformats.org/officeDocument/2006/relationships/slide" Target="slides/slide6.xml"/><Relationship Id="rId32" Type="http://schemas.openxmlformats.org/officeDocument/2006/relationships/font" Target="fonts/NunitoSemiBold-boldItalic.fntdata"/><Relationship Id="rId13" Type="http://schemas.openxmlformats.org/officeDocument/2006/relationships/slide" Target="slides/slide9.xml"/><Relationship Id="rId35" Type="http://schemas.openxmlformats.org/officeDocument/2006/relationships/font" Target="fonts/Nunito-regular.fntdata"/><Relationship Id="rId12" Type="http://schemas.openxmlformats.org/officeDocument/2006/relationships/slide" Target="slides/slide8.xml"/><Relationship Id="rId34" Type="http://schemas.openxmlformats.org/officeDocument/2006/relationships/font" Target="fonts/AmaticSC-bold.fntdata"/><Relationship Id="rId15" Type="http://schemas.openxmlformats.org/officeDocument/2006/relationships/slide" Target="slides/slide11.xml"/><Relationship Id="rId37" Type="http://schemas.openxmlformats.org/officeDocument/2006/relationships/font" Target="fonts/Nunito-italic.fntdata"/><Relationship Id="rId14" Type="http://schemas.openxmlformats.org/officeDocument/2006/relationships/slide" Target="slides/slide10.xml"/><Relationship Id="rId36" Type="http://schemas.openxmlformats.org/officeDocument/2006/relationships/font" Target="fonts/Nuni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0af7a29be_3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0af7a29be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0af7a29be_3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0af7a29be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0af7a29be_3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0af7a29be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0af7a29be_3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0af7a29be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0af7a29be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0af7a29b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f62ff3611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f62ff361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0af7a29be_3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0af7a29b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0af7a29be_3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0af7a29be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0af7a29be_3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0af7a29be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0af7a29be_3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0af7a29be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0af7a29be_3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0af7a29be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0af7a29be_3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0af7a29be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0af7a29be_3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0af7a29be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rect b="b" l="l" r="r" t="t"/>
            <a:pathLst>
              <a:path extrusionOk="0" h="1831582" w="3592202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-5673298">
            <a:off x="2374092" y="4308014"/>
            <a:ext cx="113285" cy="95367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673298">
            <a:off x="2213926" y="4684679"/>
            <a:ext cx="80405" cy="39888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5590150" y="299125"/>
            <a:ext cx="540251" cy="264299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331162" y="1999469"/>
            <a:ext cx="211591" cy="267962"/>
          </a:xfrm>
          <a:custGeom>
            <a:rect b="b" l="l" r="r" t="t"/>
            <a:pathLst>
              <a:path extrusionOk="0" h="126996" w="10028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8564788" y="35845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5069525">
            <a:off x="7853134" y="3741816"/>
            <a:ext cx="814157" cy="1022353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5400000">
            <a:off x="30541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Half">
  <p:cSld name="BLANK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rect b="b" l="l" r="r" t="t"/>
            <a:pathLst>
              <a:path extrusionOk="0" h="507799" w="462239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rect b="b" l="l" r="r" t="t"/>
            <a:pathLst>
              <a:path extrusionOk="0" h="1853427" w="3506719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rect b="b" l="l" r="r" t="t"/>
            <a:pathLst>
              <a:path extrusionOk="0" h="159157" w="88019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rect b="b" l="l" r="r" t="t"/>
            <a:pathLst>
              <a:path extrusionOk="0" h="45566" w="393896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rect b="b" l="l" r="r" t="t"/>
            <a:pathLst>
              <a:path extrusionOk="0" h="20426" w="131926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711339" y="1054787"/>
            <a:ext cx="2954" cy="1397"/>
          </a:xfrm>
          <a:custGeom>
            <a:rect b="b" l="l" r="r" t="t"/>
            <a:pathLst>
              <a:path extrusionOk="0" h="662" w="140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789941" y="506013"/>
            <a:ext cx="7919231" cy="4371184"/>
          </a:xfrm>
          <a:custGeom>
            <a:rect b="b" l="l" r="r" t="t"/>
            <a:pathLst>
              <a:path extrusionOk="0" h="2071651" w="375319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529421" y="349800"/>
            <a:ext cx="8062595" cy="4512254"/>
          </a:xfrm>
          <a:custGeom>
            <a:rect b="b" l="l" r="r" t="t"/>
            <a:pathLst>
              <a:path extrusionOk="0" h="2138509" w="3821135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oogle Shape;40;p4"/>
          <p:cNvGrpSpPr/>
          <p:nvPr/>
        </p:nvGrpSpPr>
        <p:grpSpPr>
          <a:xfrm>
            <a:off x="550224" y="368620"/>
            <a:ext cx="878229" cy="627539"/>
            <a:chOff x="550224" y="368620"/>
            <a:chExt cx="878229" cy="627539"/>
          </a:xfrm>
        </p:grpSpPr>
        <p:sp>
          <p:nvSpPr>
            <p:cNvPr id="41" name="Google Shape;41;p4"/>
            <p:cNvSpPr/>
            <p:nvPr/>
          </p:nvSpPr>
          <p:spPr>
            <a:xfrm>
              <a:off x="550224" y="368620"/>
              <a:ext cx="430805" cy="627539"/>
            </a:xfrm>
            <a:custGeom>
              <a:rect b="b" l="l" r="r" t="t"/>
              <a:pathLst>
                <a:path extrusionOk="0" h="297412" w="204173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007307" y="372376"/>
              <a:ext cx="421145" cy="613504"/>
            </a:xfrm>
            <a:custGeom>
              <a:rect b="b" l="l" r="r" t="t"/>
              <a:pathLst>
                <a:path extrusionOk="0" h="290760" w="199595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05031" y="475050"/>
              <a:ext cx="59409" cy="175613"/>
            </a:xfrm>
            <a:custGeom>
              <a:rect b="b" l="l" r="r" t="t"/>
              <a:pathLst>
                <a:path extrusionOk="0" h="83229" w="28156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60832" y="642594"/>
              <a:ext cx="30076" cy="31226"/>
            </a:xfrm>
            <a:custGeom>
              <a:rect b="b" l="l" r="r" t="t"/>
              <a:pathLst>
                <a:path extrusionOk="0" h="14799" w="14254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1671" y="601479"/>
              <a:ext cx="103968" cy="202921"/>
            </a:xfrm>
            <a:custGeom>
              <a:rect b="b" l="l" r="r" t="t"/>
              <a:pathLst>
                <a:path extrusionOk="0" h="96171" w="49274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-406400" lvl="1" marL="914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-406400" lvl="2" marL="1371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-406400" lvl="3" marL="18288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-406400" lvl="4" marL="22860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-406400" lvl="5" marL="27432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-406400" lvl="6" marL="32004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-406400" lvl="7" marL="3657600" rtl="0" algn="ctr"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-406400" lvl="8" marL="4114800" rtl="0" algn="ctr"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4"/>
          <p:cNvSpPr/>
          <p:nvPr/>
        </p:nvSpPr>
        <p:spPr>
          <a:xfrm rot="-10653455">
            <a:off x="308904" y="3412015"/>
            <a:ext cx="814998" cy="1023408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 rot="5624237">
            <a:off x="8289671" y="2866841"/>
            <a:ext cx="540119" cy="264234"/>
          </a:xfrm>
          <a:custGeom>
            <a:rect b="b" l="l" r="r" t="t"/>
            <a:pathLst>
              <a:path extrusionOk="0" h="125260" w="256043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5400000">
            <a:off x="6259143" y="-119213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 rot="5400000">
            <a:off x="6459663" y="73310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 flipH="1">
            <a:off x="486100" y="253760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"/>
          <p:cNvSpPr/>
          <p:nvPr/>
        </p:nvSpPr>
        <p:spPr>
          <a:xfrm flipH="1">
            <a:off x="509560" y="230637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rot="10800000">
            <a:off x="478120" y="499499"/>
            <a:ext cx="3891580" cy="4389451"/>
          </a:xfrm>
          <a:custGeom>
            <a:rect b="b" l="l" r="r" t="t"/>
            <a:pathLst>
              <a:path extrusionOk="0" h="513236" w="873041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59638" y="371200"/>
            <a:ext cx="3869146" cy="4400299"/>
          </a:xfrm>
          <a:custGeom>
            <a:rect b="b" l="l" r="r" t="t"/>
            <a:pathLst>
              <a:path extrusionOk="0" h="1953518" w="1717712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5400000">
            <a:off x="3614542" y="2581686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400000">
            <a:off x="4155556" y="3522879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10800000">
            <a:off x="542537" y="4490175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130764">
            <a:off x="247642" y="411835"/>
            <a:ext cx="745888" cy="775329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2994774" y="30055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1495696" y="4628071"/>
            <a:ext cx="851649" cy="155161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 rot="10800000">
            <a:off x="545766" y="4680253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8" name="Google Shape;88;p7"/>
          <p:cNvSpPr txBox="1"/>
          <p:nvPr>
            <p:ph idx="2" type="body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indent="-355600" lvl="2" marL="13716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8138824" y="237026"/>
            <a:ext cx="739006" cy="927984"/>
          </a:xfrm>
          <a:custGeom>
            <a:rect b="b" l="l" r="r" t="t"/>
            <a:pathLst>
              <a:path extrusionOk="0" h="484587" w="385904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8547668" y="2847045"/>
            <a:ext cx="262123" cy="231108"/>
          </a:xfrm>
          <a:custGeom>
            <a:rect b="b" l="l" r="r" t="t"/>
            <a:pathLst>
              <a:path extrusionOk="0" h="109530" w="124229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426766" y="47247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368771" y="47555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5538652" y="47551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3" name="Google Shape;103;p8"/>
          <p:cNvSpPr txBox="1"/>
          <p:nvPr>
            <p:ph idx="2" type="body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" name="Google Shape;104;p8"/>
          <p:cNvSpPr txBox="1"/>
          <p:nvPr>
            <p:ph idx="3" type="body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8"/>
          <p:cNvSpPr/>
          <p:nvPr/>
        </p:nvSpPr>
        <p:spPr>
          <a:xfrm rot="10338673">
            <a:off x="8747978" y="1166276"/>
            <a:ext cx="113410" cy="954720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 rot="10338673">
            <a:off x="8873347" y="1615232"/>
            <a:ext cx="80494" cy="399320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152266" y="381106"/>
            <a:ext cx="888148" cy="61490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4094271" y="411908"/>
            <a:ext cx="86890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4264152" y="411573"/>
            <a:ext cx="299728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5534346">
            <a:off x="22341" y="3409311"/>
            <a:ext cx="681569" cy="214495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6092030" y="4766054"/>
            <a:ext cx="880619" cy="47277"/>
          </a:xfrm>
          <a:custGeom>
            <a:rect b="b" l="l" r="r" t="t"/>
            <a:pathLst>
              <a:path extrusionOk="0" h="22406" w="417355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6467384" y="4872362"/>
            <a:ext cx="285390" cy="35142"/>
          </a:xfrm>
          <a:custGeom>
            <a:rect b="b" l="l" r="r" t="t"/>
            <a:pathLst>
              <a:path extrusionOk="0" h="16655" w="135256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rect b="b" l="l" r="r" t="t"/>
            <a:pathLst>
              <a:path extrusionOk="0" h="452156" w="53711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rect b="b" l="l" r="r" t="t"/>
            <a:pathLst>
              <a:path extrusionOk="0" h="189118" w="38122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rect b="b" l="l" r="r" t="t"/>
            <a:pathLst>
              <a:path extrusionOk="0" h="31710" w="652626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rect b="b" l="l" r="r" t="t"/>
            <a:pathLst>
              <a:path extrusionOk="0" h="14799" w="125099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rect b="b" l="l" r="r" t="t"/>
            <a:pathLst>
              <a:path extrusionOk="0" h="81892" w="95214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rect b="b" l="l" r="r" t="t"/>
            <a:pathLst>
              <a:path extrusionOk="0" h="101579" w="322772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 rot="-884877">
            <a:off x="7997294" y="3564834"/>
            <a:ext cx="912816" cy="928284"/>
          </a:xfrm>
          <a:custGeom>
            <a:rect b="b" l="l" r="r" t="t"/>
            <a:pathLst>
              <a:path extrusionOk="0" h="559316" w="549996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2525" y="4216625"/>
            <a:ext cx="5890324" cy="562639"/>
          </a:xfrm>
          <a:custGeom>
            <a:rect b="b" l="l" r="r" t="t"/>
            <a:pathLst>
              <a:path extrusionOk="0" h="399035" w="3290684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368194" y="422127"/>
            <a:ext cx="8379859" cy="4302579"/>
          </a:xfrm>
          <a:custGeom>
            <a:rect b="b" l="l" r="r" t="t"/>
            <a:pathLst>
              <a:path extrusionOk="0" h="2039137" w="3971497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0"/>
          <p:cNvSpPr/>
          <p:nvPr/>
        </p:nvSpPr>
        <p:spPr>
          <a:xfrm rot="5400000">
            <a:off x="312168" y="304611"/>
            <a:ext cx="746254" cy="775710"/>
          </a:xfrm>
          <a:custGeom>
            <a:rect b="b" l="l" r="r" t="t"/>
            <a:pathLst>
              <a:path extrusionOk="0" h="367635" w="353675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-9525180">
            <a:off x="252849" y="4358394"/>
            <a:ext cx="290510" cy="231333"/>
          </a:xfrm>
          <a:custGeom>
            <a:rect b="b" l="l" r="r" t="t"/>
            <a:pathLst>
              <a:path extrusionOk="0" h="109585" w="137618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 rot="-9525180">
            <a:off x="217769" y="4512917"/>
            <a:ext cx="132490" cy="91286"/>
          </a:xfrm>
          <a:custGeom>
            <a:rect b="b" l="l" r="r" t="t"/>
            <a:pathLst>
              <a:path extrusionOk="0" h="43243" w="62762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167066">
            <a:off x="4934240" y="363639"/>
            <a:ext cx="888144" cy="61489"/>
          </a:xfrm>
          <a:custGeom>
            <a:rect b="b" l="l" r="r" t="t"/>
            <a:pathLst>
              <a:path extrusionOk="0" h="29142" w="420923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 rot="-167066">
            <a:off x="5876367" y="368207"/>
            <a:ext cx="86889" cy="31179"/>
          </a:xfrm>
          <a:custGeom>
            <a:rect b="b" l="l" r="r" t="t"/>
            <a:pathLst>
              <a:path extrusionOk="0" h="14777" w="4118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 rot="-167066">
            <a:off x="6046138" y="354459"/>
            <a:ext cx="299726" cy="40681"/>
          </a:xfrm>
          <a:custGeom>
            <a:rect b="b" l="l" r="r" t="t"/>
            <a:pathLst>
              <a:path extrusionOk="0" h="19280" w="142051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 rot="5400000">
            <a:off x="8280263" y="2495763"/>
            <a:ext cx="850640" cy="154977"/>
          </a:xfrm>
          <a:custGeom>
            <a:rect b="b" l="l" r="r" t="t"/>
            <a:pathLst>
              <a:path extrusionOk="0" h="73536" w="403625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b="1" sz="34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683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683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683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683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683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683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68300" lvl="8" marL="41148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r">
              <a:buNone/>
              <a:defRPr b="1" sz="15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QzLpMF-IofPPq8VM4sLCS1MH0jgQWZJs/view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6.jpg"/><Relationship Id="rId5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file/d/1QzLpMF-IofPPq8VM4sLCS1MH0jgQWZJs/view?usp=shar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/>
        </p:nvSpPr>
        <p:spPr>
          <a:xfrm>
            <a:off x="1256400" y="3421775"/>
            <a:ext cx="66312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TEAM 19: PATRICIA LUIS, SUZELLE MEJIA, CHARLES MO</a:t>
            </a:r>
            <a:endParaRPr b="1" sz="32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4" name="Google Shape;1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050" y="1080150"/>
            <a:ext cx="4051901" cy="23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/>
        </p:nvSpPr>
        <p:spPr>
          <a:xfrm>
            <a:off x="459475" y="803000"/>
            <a:ext cx="21264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SIMULATION</a:t>
            </a:r>
            <a:endParaRPr b="1" sz="47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2418300" y="2168900"/>
            <a:ext cx="4307400" cy="12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ULTIMATE PONG DEMO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268" name="Google Shape;268;p25"/>
          <p:cNvGrpSpPr/>
          <p:nvPr/>
        </p:nvGrpSpPr>
        <p:grpSpPr>
          <a:xfrm>
            <a:off x="4023649" y="1241129"/>
            <a:ext cx="4542205" cy="2661224"/>
            <a:chOff x="1177450" y="241631"/>
            <a:chExt cx="6173152" cy="3616776"/>
          </a:xfrm>
        </p:grpSpPr>
        <p:sp>
          <p:nvSpPr>
            <p:cNvPr id="269" name="Google Shape;269;p25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25"/>
          <p:cNvSpPr txBox="1"/>
          <p:nvPr>
            <p:ph idx="4294967295" type="body"/>
          </p:nvPr>
        </p:nvSpPr>
        <p:spPr>
          <a:xfrm>
            <a:off x="1274250" y="541950"/>
            <a:ext cx="2827200" cy="395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SUCCESSES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✗"/>
            </a:pPr>
            <a:r>
              <a:rPr lang="en" sz="1900">
                <a:solidFill>
                  <a:schemeClr val="lt1"/>
                </a:solidFill>
              </a:rPr>
              <a:t>The collision detection.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✗"/>
            </a:pPr>
            <a:r>
              <a:rPr lang="en" sz="1900">
                <a:solidFill>
                  <a:schemeClr val="lt1"/>
                </a:solidFill>
              </a:rPr>
              <a:t>The ball and paddle size are realistic and proportional.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✗"/>
            </a:pPr>
            <a:r>
              <a:rPr lang="en" sz="1900">
                <a:solidFill>
                  <a:schemeClr val="lt1"/>
                </a:solidFill>
              </a:rPr>
              <a:t>It saves the highest score and displays. 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✗"/>
            </a:pPr>
            <a:r>
              <a:rPr lang="en" sz="1900">
                <a:solidFill>
                  <a:schemeClr val="lt1"/>
                </a:solidFill>
              </a:rPr>
              <a:t>Displays current score while playing on 7-seg. 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4" name="Google Shape;2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813" y="1391250"/>
            <a:ext cx="3563875" cy="22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/>
          <p:nvPr/>
        </p:nvSpPr>
        <p:spPr>
          <a:xfrm>
            <a:off x="647850" y="593750"/>
            <a:ext cx="548024" cy="589152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281" name="Google Shape;281;p26"/>
          <p:cNvGrpSpPr/>
          <p:nvPr/>
        </p:nvGrpSpPr>
        <p:grpSpPr>
          <a:xfrm>
            <a:off x="4006449" y="1241142"/>
            <a:ext cx="4542205" cy="2661224"/>
            <a:chOff x="1177450" y="241631"/>
            <a:chExt cx="6173152" cy="3616776"/>
          </a:xfrm>
        </p:grpSpPr>
        <p:sp>
          <p:nvSpPr>
            <p:cNvPr id="282" name="Google Shape;282;p26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26"/>
          <p:cNvSpPr txBox="1"/>
          <p:nvPr>
            <p:ph idx="4294967295" type="body"/>
          </p:nvPr>
        </p:nvSpPr>
        <p:spPr>
          <a:xfrm>
            <a:off x="1179325" y="346300"/>
            <a:ext cx="2873100" cy="408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FAILURES</a:t>
            </a:r>
            <a:endParaRPr b="1" sz="25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✗"/>
            </a:pPr>
            <a:r>
              <a:rPr lang="en" sz="1900">
                <a:solidFill>
                  <a:schemeClr val="lt1"/>
                </a:solidFill>
              </a:rPr>
              <a:t>Display the current score on the VGA as you play. 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✗"/>
            </a:pPr>
            <a:r>
              <a:rPr lang="en" sz="1900">
                <a:solidFill>
                  <a:schemeClr val="lt1"/>
                </a:solidFill>
              </a:rPr>
              <a:t>When the speed increments it causes issues with detection. 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✗"/>
            </a:pPr>
            <a:r>
              <a:rPr lang="en" sz="1900">
                <a:solidFill>
                  <a:schemeClr val="lt1"/>
                </a:solidFill>
              </a:rPr>
              <a:t>The ball isn’t a circle, and we could’ve made the paddle more realistic 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287" name="Google Shape;2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525" y="1369600"/>
            <a:ext cx="3516050" cy="22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6"/>
          <p:cNvSpPr/>
          <p:nvPr/>
        </p:nvSpPr>
        <p:spPr>
          <a:xfrm rot="-4011705">
            <a:off x="622973" y="676750"/>
            <a:ext cx="566782" cy="618352"/>
          </a:xfrm>
          <a:custGeom>
            <a:rect b="b" l="l" r="r" t="t"/>
            <a:pathLst>
              <a:path extrusionOk="0" h="535134" w="606034">
                <a:moveTo>
                  <a:pt x="177085" y="119688"/>
                </a:moveTo>
                <a:cubicBezTo>
                  <a:pt x="179760" y="119526"/>
                  <a:pt x="182303" y="118388"/>
                  <a:pt x="184189" y="116487"/>
                </a:cubicBezTo>
                <a:lnTo>
                  <a:pt x="209928" y="92677"/>
                </a:lnTo>
                <a:cubicBezTo>
                  <a:pt x="214313" y="88533"/>
                  <a:pt x="211090" y="79149"/>
                  <a:pt x="204776" y="79522"/>
                </a:cubicBezTo>
                <a:cubicBezTo>
                  <a:pt x="202101" y="79684"/>
                  <a:pt x="199558" y="80822"/>
                  <a:pt x="197672" y="82723"/>
                </a:cubicBezTo>
                <a:lnTo>
                  <a:pt x="171933" y="106555"/>
                </a:lnTo>
                <a:cubicBezTo>
                  <a:pt x="167526" y="110589"/>
                  <a:pt x="170771" y="119973"/>
                  <a:pt x="177085" y="119688"/>
                </a:cubicBezTo>
                <a:close/>
                <a:moveTo>
                  <a:pt x="8441" y="292410"/>
                </a:moveTo>
                <a:cubicBezTo>
                  <a:pt x="10765" y="292353"/>
                  <a:pt x="12958" y="291384"/>
                  <a:pt x="14558" y="289713"/>
                </a:cubicBezTo>
                <a:cubicBezTo>
                  <a:pt x="55447" y="248824"/>
                  <a:pt x="101774" y="202475"/>
                  <a:pt x="142291" y="152312"/>
                </a:cubicBezTo>
                <a:cubicBezTo>
                  <a:pt x="144461" y="149922"/>
                  <a:pt x="144965" y="146445"/>
                  <a:pt x="143541" y="143542"/>
                </a:cubicBezTo>
                <a:cubicBezTo>
                  <a:pt x="142203" y="140694"/>
                  <a:pt x="139418" y="138813"/>
                  <a:pt x="136283" y="138653"/>
                </a:cubicBezTo>
                <a:cubicBezTo>
                  <a:pt x="133959" y="138740"/>
                  <a:pt x="131811" y="139898"/>
                  <a:pt x="130474" y="141788"/>
                </a:cubicBezTo>
                <a:cubicBezTo>
                  <a:pt x="89803" y="192214"/>
                  <a:pt x="43389" y="238563"/>
                  <a:pt x="2412" y="279518"/>
                </a:cubicBezTo>
                <a:cubicBezTo>
                  <a:pt x="-3201" y="284561"/>
                  <a:pt x="1886" y="292410"/>
                  <a:pt x="8441" y="292410"/>
                </a:cubicBezTo>
                <a:close/>
                <a:moveTo>
                  <a:pt x="597401" y="53783"/>
                </a:moveTo>
                <a:cubicBezTo>
                  <a:pt x="593827" y="43237"/>
                  <a:pt x="578787" y="50626"/>
                  <a:pt x="581790" y="59746"/>
                </a:cubicBezTo>
                <a:cubicBezTo>
                  <a:pt x="591568" y="91368"/>
                  <a:pt x="592226" y="125106"/>
                  <a:pt x="583720" y="157091"/>
                </a:cubicBezTo>
                <a:cubicBezTo>
                  <a:pt x="582207" y="162266"/>
                  <a:pt x="585759" y="165861"/>
                  <a:pt x="590911" y="165861"/>
                </a:cubicBezTo>
                <a:cubicBezTo>
                  <a:pt x="595011" y="165990"/>
                  <a:pt x="598650" y="163259"/>
                  <a:pt x="599681" y="159284"/>
                </a:cubicBezTo>
                <a:cubicBezTo>
                  <a:pt x="608867" y="124582"/>
                  <a:pt x="608078" y="87990"/>
                  <a:pt x="597401" y="53717"/>
                </a:cubicBezTo>
                <a:close/>
                <a:moveTo>
                  <a:pt x="436321" y="54287"/>
                </a:moveTo>
                <a:cubicBezTo>
                  <a:pt x="415164" y="41768"/>
                  <a:pt x="387539" y="46592"/>
                  <a:pt x="369977" y="63824"/>
                </a:cubicBezTo>
                <a:cubicBezTo>
                  <a:pt x="367697" y="65580"/>
                  <a:pt x="366864" y="68632"/>
                  <a:pt x="367938" y="71301"/>
                </a:cubicBezTo>
                <a:cubicBezTo>
                  <a:pt x="369912" y="75721"/>
                  <a:pt x="375107" y="77696"/>
                  <a:pt x="379536" y="75714"/>
                </a:cubicBezTo>
                <a:cubicBezTo>
                  <a:pt x="380501" y="75278"/>
                  <a:pt x="381400" y="74666"/>
                  <a:pt x="382145" y="73910"/>
                </a:cubicBezTo>
                <a:cubicBezTo>
                  <a:pt x="389008" y="67306"/>
                  <a:pt x="398194" y="63647"/>
                  <a:pt x="407709" y="63715"/>
                </a:cubicBezTo>
                <a:cubicBezTo>
                  <a:pt x="415208" y="63763"/>
                  <a:pt x="422574" y="65782"/>
                  <a:pt x="429042" y="69568"/>
                </a:cubicBezTo>
                <a:cubicBezTo>
                  <a:pt x="430116" y="70233"/>
                  <a:pt x="431344" y="70597"/>
                  <a:pt x="432594" y="70621"/>
                </a:cubicBezTo>
                <a:cubicBezTo>
                  <a:pt x="439237" y="70424"/>
                  <a:pt x="444301" y="59111"/>
                  <a:pt x="436321" y="54221"/>
                </a:cubicBezTo>
                <a:close/>
                <a:moveTo>
                  <a:pt x="522748" y="1866"/>
                </a:moveTo>
                <a:cubicBezTo>
                  <a:pt x="515820" y="-4602"/>
                  <a:pt x="503520" y="7237"/>
                  <a:pt x="511566" y="14691"/>
                </a:cubicBezTo>
                <a:cubicBezTo>
                  <a:pt x="561620" y="57817"/>
                  <a:pt x="546448" y="145011"/>
                  <a:pt x="519700" y="193113"/>
                </a:cubicBezTo>
                <a:cubicBezTo>
                  <a:pt x="516302" y="198682"/>
                  <a:pt x="520862" y="204076"/>
                  <a:pt x="526760" y="204076"/>
                </a:cubicBezTo>
                <a:cubicBezTo>
                  <a:pt x="529939" y="204104"/>
                  <a:pt x="532854" y="202328"/>
                  <a:pt x="534302" y="199493"/>
                </a:cubicBezTo>
                <a:cubicBezTo>
                  <a:pt x="563571" y="146721"/>
                  <a:pt x="579357" y="50604"/>
                  <a:pt x="522748" y="1800"/>
                </a:cubicBezTo>
                <a:close/>
                <a:moveTo>
                  <a:pt x="495386" y="41154"/>
                </a:moveTo>
                <a:cubicBezTo>
                  <a:pt x="462893" y="1690"/>
                  <a:pt x="369385" y="-17647"/>
                  <a:pt x="338713" y="33897"/>
                </a:cubicBezTo>
                <a:cubicBezTo>
                  <a:pt x="321436" y="49245"/>
                  <a:pt x="303129" y="64350"/>
                  <a:pt x="285699" y="79193"/>
                </a:cubicBezTo>
                <a:cubicBezTo>
                  <a:pt x="244986" y="113505"/>
                  <a:pt x="202890" y="149001"/>
                  <a:pt x="164741" y="186799"/>
                </a:cubicBezTo>
                <a:cubicBezTo>
                  <a:pt x="152266" y="199164"/>
                  <a:pt x="141896" y="213525"/>
                  <a:pt x="131855" y="227425"/>
                </a:cubicBezTo>
                <a:cubicBezTo>
                  <a:pt x="121813" y="241325"/>
                  <a:pt x="111509" y="255598"/>
                  <a:pt x="98968" y="267986"/>
                </a:cubicBezTo>
                <a:cubicBezTo>
                  <a:pt x="79477" y="287389"/>
                  <a:pt x="58671" y="306200"/>
                  <a:pt x="38544" y="324376"/>
                </a:cubicBezTo>
                <a:cubicBezTo>
                  <a:pt x="29160" y="332839"/>
                  <a:pt x="19469" y="341608"/>
                  <a:pt x="10042" y="350312"/>
                </a:cubicBezTo>
                <a:cubicBezTo>
                  <a:pt x="6117" y="353733"/>
                  <a:pt x="6907" y="358556"/>
                  <a:pt x="11072" y="361275"/>
                </a:cubicBezTo>
                <a:cubicBezTo>
                  <a:pt x="11642" y="361683"/>
                  <a:pt x="12015" y="362312"/>
                  <a:pt x="12081" y="363007"/>
                </a:cubicBezTo>
                <a:lnTo>
                  <a:pt x="12081" y="363357"/>
                </a:lnTo>
                <a:cubicBezTo>
                  <a:pt x="12103" y="363917"/>
                  <a:pt x="12059" y="364478"/>
                  <a:pt x="11927" y="365024"/>
                </a:cubicBezTo>
                <a:lnTo>
                  <a:pt x="1908" y="525424"/>
                </a:lnTo>
                <a:cubicBezTo>
                  <a:pt x="1798" y="526952"/>
                  <a:pt x="2127" y="528480"/>
                  <a:pt x="2894" y="529809"/>
                </a:cubicBezTo>
                <a:cubicBezTo>
                  <a:pt x="3903" y="533163"/>
                  <a:pt x="7126" y="535367"/>
                  <a:pt x="10612" y="535115"/>
                </a:cubicBezTo>
                <a:cubicBezTo>
                  <a:pt x="72000" y="533514"/>
                  <a:pt x="129618" y="514242"/>
                  <a:pt x="178751" y="496308"/>
                </a:cubicBezTo>
                <a:cubicBezTo>
                  <a:pt x="182237" y="495139"/>
                  <a:pt x="184495" y="491761"/>
                  <a:pt x="184254" y="488086"/>
                </a:cubicBezTo>
                <a:cubicBezTo>
                  <a:pt x="183553" y="486332"/>
                  <a:pt x="474141" y="196029"/>
                  <a:pt x="474776" y="194714"/>
                </a:cubicBezTo>
                <a:cubicBezTo>
                  <a:pt x="476508" y="193195"/>
                  <a:pt x="477386" y="190928"/>
                  <a:pt x="477122" y="188641"/>
                </a:cubicBezTo>
                <a:cubicBezTo>
                  <a:pt x="477013" y="187843"/>
                  <a:pt x="477320" y="187042"/>
                  <a:pt x="477978" y="186558"/>
                </a:cubicBezTo>
                <a:cubicBezTo>
                  <a:pt x="523975" y="154110"/>
                  <a:pt x="533512" y="83030"/>
                  <a:pt x="495386" y="41088"/>
                </a:cubicBezTo>
                <a:close/>
                <a:moveTo>
                  <a:pt x="31243" y="352154"/>
                </a:moveTo>
                <a:cubicBezTo>
                  <a:pt x="56587" y="328892"/>
                  <a:pt x="82196" y="305871"/>
                  <a:pt x="107277" y="281864"/>
                </a:cubicBezTo>
                <a:cubicBezTo>
                  <a:pt x="120432" y="269301"/>
                  <a:pt x="131175" y="254371"/>
                  <a:pt x="141611" y="239922"/>
                </a:cubicBezTo>
                <a:cubicBezTo>
                  <a:pt x="171713" y="194604"/>
                  <a:pt x="216659" y="160994"/>
                  <a:pt x="257088" y="125717"/>
                </a:cubicBezTo>
                <a:lnTo>
                  <a:pt x="260311" y="122911"/>
                </a:lnTo>
                <a:cubicBezTo>
                  <a:pt x="261231" y="122115"/>
                  <a:pt x="262612" y="122211"/>
                  <a:pt x="263402" y="123126"/>
                </a:cubicBezTo>
                <a:cubicBezTo>
                  <a:pt x="263490" y="123229"/>
                  <a:pt x="263577" y="123341"/>
                  <a:pt x="263643" y="123459"/>
                </a:cubicBezTo>
                <a:cubicBezTo>
                  <a:pt x="274342" y="141766"/>
                  <a:pt x="283638" y="156346"/>
                  <a:pt x="292890" y="169501"/>
                </a:cubicBezTo>
                <a:cubicBezTo>
                  <a:pt x="293548" y="170419"/>
                  <a:pt x="293395" y="171678"/>
                  <a:pt x="292540" y="172417"/>
                </a:cubicBezTo>
                <a:cubicBezTo>
                  <a:pt x="221723" y="233016"/>
                  <a:pt x="155972" y="300390"/>
                  <a:pt x="93158" y="366822"/>
                </a:cubicBezTo>
                <a:cubicBezTo>
                  <a:pt x="72658" y="364272"/>
                  <a:pt x="52334" y="360613"/>
                  <a:pt x="32230" y="355859"/>
                </a:cubicBezTo>
                <a:cubicBezTo>
                  <a:pt x="31046" y="355563"/>
                  <a:pt x="30344" y="354373"/>
                  <a:pt x="30629" y="353198"/>
                </a:cubicBezTo>
                <a:cubicBezTo>
                  <a:pt x="30739" y="352801"/>
                  <a:pt x="30958" y="352439"/>
                  <a:pt x="31243" y="352154"/>
                </a:cubicBezTo>
                <a:close/>
                <a:moveTo>
                  <a:pt x="301792" y="185264"/>
                </a:moveTo>
                <a:cubicBezTo>
                  <a:pt x="302712" y="184469"/>
                  <a:pt x="304094" y="184561"/>
                  <a:pt x="304883" y="185473"/>
                </a:cubicBezTo>
                <a:cubicBezTo>
                  <a:pt x="304905" y="185499"/>
                  <a:pt x="304927" y="185523"/>
                  <a:pt x="304949" y="185549"/>
                </a:cubicBezTo>
                <a:cubicBezTo>
                  <a:pt x="314114" y="197327"/>
                  <a:pt x="324243" y="208327"/>
                  <a:pt x="335227" y="218436"/>
                </a:cubicBezTo>
                <a:cubicBezTo>
                  <a:pt x="336082" y="219219"/>
                  <a:pt x="336169" y="220521"/>
                  <a:pt x="335446" y="221418"/>
                </a:cubicBezTo>
                <a:cubicBezTo>
                  <a:pt x="279780" y="289143"/>
                  <a:pt x="220386" y="357350"/>
                  <a:pt x="154196" y="413959"/>
                </a:cubicBezTo>
                <a:cubicBezTo>
                  <a:pt x="138826" y="415676"/>
                  <a:pt x="123721" y="419072"/>
                  <a:pt x="109097" y="424089"/>
                </a:cubicBezTo>
                <a:cubicBezTo>
                  <a:pt x="107957" y="424490"/>
                  <a:pt x="106707" y="423889"/>
                  <a:pt x="106291" y="422747"/>
                </a:cubicBezTo>
                <a:cubicBezTo>
                  <a:pt x="106203" y="422475"/>
                  <a:pt x="106159" y="422186"/>
                  <a:pt x="106181" y="421896"/>
                </a:cubicBezTo>
                <a:lnTo>
                  <a:pt x="108614" y="375153"/>
                </a:lnTo>
                <a:cubicBezTo>
                  <a:pt x="108636" y="374649"/>
                  <a:pt x="108834" y="374166"/>
                  <a:pt x="109184" y="373794"/>
                </a:cubicBezTo>
                <a:cubicBezTo>
                  <a:pt x="169609" y="307200"/>
                  <a:pt x="233914" y="244248"/>
                  <a:pt x="301792" y="185264"/>
                </a:cubicBezTo>
                <a:close/>
                <a:moveTo>
                  <a:pt x="60030" y="512510"/>
                </a:moveTo>
                <a:cubicBezTo>
                  <a:pt x="59482" y="514330"/>
                  <a:pt x="56719" y="514111"/>
                  <a:pt x="55272" y="514396"/>
                </a:cubicBezTo>
                <a:cubicBezTo>
                  <a:pt x="52203" y="514155"/>
                  <a:pt x="53365" y="511261"/>
                  <a:pt x="53430" y="509178"/>
                </a:cubicBezTo>
                <a:cubicBezTo>
                  <a:pt x="53430" y="508268"/>
                  <a:pt x="54000" y="507457"/>
                  <a:pt x="54856" y="507139"/>
                </a:cubicBezTo>
                <a:cubicBezTo>
                  <a:pt x="56785" y="506240"/>
                  <a:pt x="58451" y="509331"/>
                  <a:pt x="59591" y="510318"/>
                </a:cubicBezTo>
                <a:cubicBezTo>
                  <a:pt x="60118" y="510914"/>
                  <a:pt x="60293" y="511754"/>
                  <a:pt x="60030" y="512510"/>
                </a:cubicBezTo>
                <a:close/>
                <a:moveTo>
                  <a:pt x="158976" y="486332"/>
                </a:moveTo>
                <a:cubicBezTo>
                  <a:pt x="133521" y="495628"/>
                  <a:pt x="107496" y="503352"/>
                  <a:pt x="81099" y="509463"/>
                </a:cubicBezTo>
                <a:cubicBezTo>
                  <a:pt x="80529" y="509594"/>
                  <a:pt x="79937" y="509491"/>
                  <a:pt x="79433" y="509178"/>
                </a:cubicBezTo>
                <a:cubicBezTo>
                  <a:pt x="77986" y="508016"/>
                  <a:pt x="78227" y="505341"/>
                  <a:pt x="76539" y="503960"/>
                </a:cubicBezTo>
                <a:lnTo>
                  <a:pt x="27428" y="449280"/>
                </a:lnTo>
                <a:cubicBezTo>
                  <a:pt x="26178" y="447416"/>
                  <a:pt x="23196" y="447657"/>
                  <a:pt x="23240" y="445158"/>
                </a:cubicBezTo>
                <a:lnTo>
                  <a:pt x="27625" y="374583"/>
                </a:lnTo>
                <a:cubicBezTo>
                  <a:pt x="27691" y="373373"/>
                  <a:pt x="28721" y="372445"/>
                  <a:pt x="29927" y="372509"/>
                </a:cubicBezTo>
                <a:cubicBezTo>
                  <a:pt x="30059" y="372515"/>
                  <a:pt x="30191" y="372535"/>
                  <a:pt x="30322" y="372566"/>
                </a:cubicBezTo>
                <a:cubicBezTo>
                  <a:pt x="49966" y="377139"/>
                  <a:pt x="69808" y="380674"/>
                  <a:pt x="89825" y="383155"/>
                </a:cubicBezTo>
                <a:cubicBezTo>
                  <a:pt x="90922" y="383289"/>
                  <a:pt x="91755" y="384232"/>
                  <a:pt x="91755" y="385348"/>
                </a:cubicBezTo>
                <a:lnTo>
                  <a:pt x="89146" y="435555"/>
                </a:lnTo>
                <a:cubicBezTo>
                  <a:pt x="88992" y="437454"/>
                  <a:pt x="89562" y="439342"/>
                  <a:pt x="90746" y="440839"/>
                </a:cubicBezTo>
                <a:cubicBezTo>
                  <a:pt x="91689" y="444220"/>
                  <a:pt x="95219" y="446189"/>
                  <a:pt x="98595" y="445235"/>
                </a:cubicBezTo>
                <a:cubicBezTo>
                  <a:pt x="99056" y="445105"/>
                  <a:pt x="99494" y="444926"/>
                  <a:pt x="99910" y="444698"/>
                </a:cubicBezTo>
                <a:cubicBezTo>
                  <a:pt x="115784" y="437916"/>
                  <a:pt x="132491" y="433292"/>
                  <a:pt x="149592" y="430951"/>
                </a:cubicBezTo>
                <a:cubicBezTo>
                  <a:pt x="150797" y="430780"/>
                  <a:pt x="151893" y="431611"/>
                  <a:pt x="152069" y="432810"/>
                </a:cubicBezTo>
                <a:cubicBezTo>
                  <a:pt x="152091" y="432869"/>
                  <a:pt x="152091" y="432931"/>
                  <a:pt x="152091" y="432990"/>
                </a:cubicBezTo>
                <a:cubicBezTo>
                  <a:pt x="153099" y="450089"/>
                  <a:pt x="155862" y="467041"/>
                  <a:pt x="160357" y="483570"/>
                </a:cubicBezTo>
                <a:cubicBezTo>
                  <a:pt x="160729" y="484714"/>
                  <a:pt x="160115" y="485946"/>
                  <a:pt x="158976" y="486332"/>
                </a:cubicBezTo>
                <a:close/>
                <a:moveTo>
                  <a:pt x="390411" y="257330"/>
                </a:moveTo>
                <a:lnTo>
                  <a:pt x="177743" y="471292"/>
                </a:lnTo>
                <a:cubicBezTo>
                  <a:pt x="176888" y="472147"/>
                  <a:pt x="175506" y="472145"/>
                  <a:pt x="174651" y="471288"/>
                </a:cubicBezTo>
                <a:cubicBezTo>
                  <a:pt x="174345" y="471000"/>
                  <a:pt x="174147" y="470637"/>
                  <a:pt x="174059" y="470240"/>
                </a:cubicBezTo>
                <a:cubicBezTo>
                  <a:pt x="170595" y="455342"/>
                  <a:pt x="168622" y="440142"/>
                  <a:pt x="168118" y="424856"/>
                </a:cubicBezTo>
                <a:cubicBezTo>
                  <a:pt x="168096" y="424218"/>
                  <a:pt x="168359" y="423602"/>
                  <a:pt x="168820" y="423168"/>
                </a:cubicBezTo>
                <a:cubicBezTo>
                  <a:pt x="233738" y="364300"/>
                  <a:pt x="292803" y="297321"/>
                  <a:pt x="349061" y="230758"/>
                </a:cubicBezTo>
                <a:cubicBezTo>
                  <a:pt x="349544" y="230771"/>
                  <a:pt x="350004" y="230931"/>
                  <a:pt x="350398" y="231218"/>
                </a:cubicBezTo>
                <a:cubicBezTo>
                  <a:pt x="362457" y="240376"/>
                  <a:pt x="375634" y="247951"/>
                  <a:pt x="389622" y="253757"/>
                </a:cubicBezTo>
                <a:cubicBezTo>
                  <a:pt x="390762" y="254191"/>
                  <a:pt x="391310" y="255458"/>
                  <a:pt x="390893" y="256589"/>
                </a:cubicBezTo>
                <a:cubicBezTo>
                  <a:pt x="390784" y="256866"/>
                  <a:pt x="390608" y="257118"/>
                  <a:pt x="390411" y="257330"/>
                </a:cubicBezTo>
                <a:close/>
                <a:moveTo>
                  <a:pt x="433317" y="214139"/>
                </a:moveTo>
                <a:lnTo>
                  <a:pt x="406745" y="240887"/>
                </a:lnTo>
                <a:cubicBezTo>
                  <a:pt x="344194" y="223588"/>
                  <a:pt x="306089" y="161586"/>
                  <a:pt x="276184" y="111401"/>
                </a:cubicBezTo>
                <a:cubicBezTo>
                  <a:pt x="275658" y="110488"/>
                  <a:pt x="275855" y="109329"/>
                  <a:pt x="276644" y="108638"/>
                </a:cubicBezTo>
                <a:lnTo>
                  <a:pt x="297736" y="90309"/>
                </a:lnTo>
                <a:cubicBezTo>
                  <a:pt x="298657" y="89511"/>
                  <a:pt x="300038" y="89603"/>
                  <a:pt x="300827" y="90513"/>
                </a:cubicBezTo>
                <a:cubicBezTo>
                  <a:pt x="300980" y="90675"/>
                  <a:pt x="301090" y="90857"/>
                  <a:pt x="301178" y="91055"/>
                </a:cubicBezTo>
                <a:cubicBezTo>
                  <a:pt x="305431" y="100482"/>
                  <a:pt x="312557" y="108090"/>
                  <a:pt x="320077" y="115698"/>
                </a:cubicBezTo>
                <a:cubicBezTo>
                  <a:pt x="329592" y="125279"/>
                  <a:pt x="339392" y="134904"/>
                  <a:pt x="348864" y="144200"/>
                </a:cubicBezTo>
                <a:cubicBezTo>
                  <a:pt x="374735" y="168317"/>
                  <a:pt x="398150" y="198595"/>
                  <a:pt x="432462" y="210522"/>
                </a:cubicBezTo>
                <a:cubicBezTo>
                  <a:pt x="433624" y="210874"/>
                  <a:pt x="434282" y="212098"/>
                  <a:pt x="433931" y="213258"/>
                </a:cubicBezTo>
                <a:cubicBezTo>
                  <a:pt x="433821" y="213617"/>
                  <a:pt x="433602" y="213944"/>
                  <a:pt x="433339" y="214205"/>
                </a:cubicBezTo>
                <a:close/>
                <a:moveTo>
                  <a:pt x="501722" y="121508"/>
                </a:moveTo>
                <a:cubicBezTo>
                  <a:pt x="497096" y="144971"/>
                  <a:pt x="482867" y="165431"/>
                  <a:pt x="462477" y="177920"/>
                </a:cubicBezTo>
                <a:cubicBezTo>
                  <a:pt x="459298" y="179573"/>
                  <a:pt x="457829" y="183311"/>
                  <a:pt x="459013" y="186690"/>
                </a:cubicBezTo>
                <a:cubicBezTo>
                  <a:pt x="459254" y="187466"/>
                  <a:pt x="459035" y="188310"/>
                  <a:pt x="458465" y="188882"/>
                </a:cubicBezTo>
                <a:lnTo>
                  <a:pt x="449695" y="197652"/>
                </a:lnTo>
                <a:cubicBezTo>
                  <a:pt x="448928" y="198415"/>
                  <a:pt x="447744" y="198516"/>
                  <a:pt x="446866" y="197893"/>
                </a:cubicBezTo>
                <a:cubicBezTo>
                  <a:pt x="420689" y="191009"/>
                  <a:pt x="400978" y="173337"/>
                  <a:pt x="382430" y="153693"/>
                </a:cubicBezTo>
                <a:cubicBezTo>
                  <a:pt x="373661" y="144770"/>
                  <a:pt x="344589" y="116027"/>
                  <a:pt x="335315" y="107081"/>
                </a:cubicBezTo>
                <a:cubicBezTo>
                  <a:pt x="326545" y="98684"/>
                  <a:pt x="317512" y="90002"/>
                  <a:pt x="314157" y="77659"/>
                </a:cubicBezTo>
                <a:cubicBezTo>
                  <a:pt x="313960" y="76858"/>
                  <a:pt x="314223" y="76010"/>
                  <a:pt x="314837" y="75466"/>
                </a:cubicBezTo>
                <a:lnTo>
                  <a:pt x="345904" y="48455"/>
                </a:lnTo>
                <a:cubicBezTo>
                  <a:pt x="348053" y="47635"/>
                  <a:pt x="349872" y="46083"/>
                  <a:pt x="350990" y="44070"/>
                </a:cubicBezTo>
                <a:cubicBezTo>
                  <a:pt x="362084" y="20940"/>
                  <a:pt x="393677" y="16577"/>
                  <a:pt x="420557" y="21773"/>
                </a:cubicBezTo>
                <a:cubicBezTo>
                  <a:pt x="475522" y="29030"/>
                  <a:pt x="510579" y="70007"/>
                  <a:pt x="501722" y="1215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idx="4294967295" type="ctrTitle"/>
          </p:nvPr>
        </p:nvSpPr>
        <p:spPr>
          <a:xfrm>
            <a:off x="1012200" y="2102838"/>
            <a:ext cx="3158100" cy="93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94" name="Google Shape;294;p2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5698675" y="1712225"/>
            <a:ext cx="1861301" cy="1719020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/>
          <p:nvPr>
            <p:ph idx="4294967295" type="subTitle"/>
          </p:nvPr>
        </p:nvSpPr>
        <p:spPr>
          <a:xfrm>
            <a:off x="858525" y="2308925"/>
            <a:ext cx="4437000" cy="16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✗"/>
            </a:pPr>
            <a:r>
              <a:rPr lang="en" sz="1700"/>
              <a:t>To replicate the arcade game of Pong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✗"/>
            </a:pPr>
            <a:r>
              <a:rPr lang="en" sz="1700"/>
              <a:t>Single player, but stores the highest score so players can still compete with their friends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✗"/>
            </a:pPr>
            <a:r>
              <a:rPr lang="en" sz="1700"/>
              <a:t>The real life use of this is mainly entertainment</a:t>
            </a:r>
            <a:endParaRPr sz="17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01" name="Google Shape;301;p2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28"/>
          <p:cNvPicPr preferRelativeResize="0"/>
          <p:nvPr/>
        </p:nvPicPr>
        <p:blipFill rotWithShape="1">
          <a:blip r:embed="rId3">
            <a:alphaModFix/>
          </a:blip>
          <a:srcRect b="39669" l="3694" r="10180" t="16795"/>
          <a:stretch/>
        </p:blipFill>
        <p:spPr>
          <a:xfrm>
            <a:off x="2089800" y="551725"/>
            <a:ext cx="4997700" cy="14298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03" name="Google Shape;303;p28"/>
          <p:cNvGrpSpPr/>
          <p:nvPr/>
        </p:nvGrpSpPr>
        <p:grpSpPr>
          <a:xfrm>
            <a:off x="2293238" y="668912"/>
            <a:ext cx="4590827" cy="1138018"/>
            <a:chOff x="576654" y="555403"/>
            <a:chExt cx="3865959" cy="3794658"/>
          </a:xfrm>
        </p:grpSpPr>
        <p:sp>
          <p:nvSpPr>
            <p:cNvPr id="304" name="Google Shape;304;p28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28"/>
          <p:cNvSpPr txBox="1"/>
          <p:nvPr>
            <p:ph idx="4294967295" type="ctrTitle"/>
          </p:nvPr>
        </p:nvSpPr>
        <p:spPr>
          <a:xfrm>
            <a:off x="2547275" y="858863"/>
            <a:ext cx="41661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accent1"/>
                </a:solidFill>
              </a:rPr>
              <a:t>GOAL / MOTIVATION</a:t>
            </a:r>
            <a:endParaRPr sz="5400">
              <a:solidFill>
                <a:schemeClr val="accent1"/>
              </a:solidFill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954454" y="668906"/>
            <a:ext cx="709270" cy="7634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1252699" y="1031368"/>
            <a:ext cx="675556" cy="451412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 flipH="1">
            <a:off x="7596936" y="643668"/>
            <a:ext cx="709270" cy="7634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 flipH="1">
            <a:off x="7332404" y="1006131"/>
            <a:ext cx="675556" cy="451412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363" y="1949099"/>
            <a:ext cx="1574833" cy="132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6725" y="3420825"/>
            <a:ext cx="2134101" cy="102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FUNCTIONALITY</a:t>
            </a:r>
            <a:endParaRPr sz="3600"/>
          </a:p>
        </p:txBody>
      </p:sp>
      <p:sp>
        <p:nvSpPr>
          <p:cNvPr id="321" name="Google Shape;321;p2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7742111" y="3713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9"/>
          <p:cNvSpPr txBox="1"/>
          <p:nvPr>
            <p:ph idx="4294967295" type="subTitle"/>
          </p:nvPr>
        </p:nvSpPr>
        <p:spPr>
          <a:xfrm>
            <a:off x="883375" y="1582000"/>
            <a:ext cx="7014600" cy="25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✗"/>
            </a:pPr>
            <a:r>
              <a:rPr lang="en" sz="1900"/>
              <a:t>We are creating a single player pong game in which the buttons on the FPGA board slide a paddle across the bottom of the screen to catch a ball.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✗"/>
            </a:pPr>
            <a:r>
              <a:rPr lang="en" sz="1900"/>
              <a:t>As time </a:t>
            </a:r>
            <a:r>
              <a:rPr lang="en" sz="1900"/>
              <a:t>progresses</a:t>
            </a:r>
            <a:r>
              <a:rPr lang="en" sz="1900"/>
              <a:t> the ball gets faster to make it more challenging.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✗"/>
            </a:pPr>
            <a:r>
              <a:rPr lang="en" sz="1900"/>
              <a:t>Additionally, the current score is displayed on the 7-segment display, and the highest score is saved and also </a:t>
            </a:r>
            <a:r>
              <a:rPr lang="en" sz="1900"/>
              <a:t>available</a:t>
            </a:r>
            <a:r>
              <a:rPr lang="en" sz="1900"/>
              <a:t> to display on the 7-segment display.</a:t>
            </a:r>
            <a:endParaRPr sz="19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SPECIFICATION</a:t>
            </a:r>
            <a:endParaRPr sz="3600"/>
          </a:p>
        </p:txBody>
      </p:sp>
      <p:sp>
        <p:nvSpPr>
          <p:cNvPr id="329" name="Google Shape;329;p30"/>
          <p:cNvSpPr txBox="1"/>
          <p:nvPr>
            <p:ph idx="1" type="body"/>
          </p:nvPr>
        </p:nvSpPr>
        <p:spPr>
          <a:xfrm>
            <a:off x="828425" y="1379950"/>
            <a:ext cx="7326900" cy="303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</a:rPr>
              <a:t>Requirements: </a:t>
            </a:r>
            <a:endParaRPr b="1" sz="1500">
              <a:solidFill>
                <a:schemeClr val="accent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✗"/>
            </a:pPr>
            <a:r>
              <a:rPr lang="en" sz="1500"/>
              <a:t>Needed to use the VGA display as a screen to view the game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✗"/>
            </a:pPr>
            <a:r>
              <a:rPr lang="en" sz="1500"/>
              <a:t>Use buttons to move the paddle left and right and have a button that starts the game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✗"/>
            </a:pPr>
            <a:r>
              <a:rPr lang="en" sz="1500"/>
              <a:t>Have a collision detector that senses when the ball hits the paddle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✗"/>
            </a:pPr>
            <a:r>
              <a:rPr lang="en" sz="1500"/>
              <a:t>Keep track of the score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</a:rPr>
              <a:t>Constraints:</a:t>
            </a:r>
            <a:endParaRPr b="1" sz="1500">
              <a:solidFill>
                <a:schemeClr val="accent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✗"/>
            </a:pPr>
            <a:r>
              <a:rPr lang="en" sz="1500"/>
              <a:t>How quickly we could make the ball go for the game to remain functional.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✗"/>
            </a:pPr>
            <a:r>
              <a:rPr lang="en" sz="1500"/>
              <a:t>Making the ball a circle. </a:t>
            </a:r>
            <a:endParaRPr sz="1500"/>
          </a:p>
        </p:txBody>
      </p:sp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7648493" y="3814898"/>
            <a:ext cx="937597" cy="835429"/>
          </a:xfrm>
          <a:custGeom>
            <a:rect b="b" l="l" r="r" t="t"/>
            <a:pathLst>
              <a:path extrusionOk="0" h="395938" w="444359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337" name="Google Shape;337;p3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31"/>
          <p:cNvSpPr/>
          <p:nvPr/>
        </p:nvSpPr>
        <p:spPr>
          <a:xfrm rot="1401486">
            <a:off x="7849888" y="3783390"/>
            <a:ext cx="815095" cy="916939"/>
          </a:xfrm>
          <a:custGeom>
            <a:rect b="b" l="l" r="r" t="t"/>
            <a:pathLst>
              <a:path extrusionOk="0" h="388818" w="345632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1"/>
          <p:cNvPicPr preferRelativeResize="0"/>
          <p:nvPr/>
        </p:nvPicPr>
        <p:blipFill rotWithShape="1">
          <a:blip r:embed="rId3">
            <a:alphaModFix/>
          </a:blip>
          <a:srcRect b="2577" l="0" r="0" t="2311"/>
          <a:stretch/>
        </p:blipFill>
        <p:spPr>
          <a:xfrm>
            <a:off x="1015975" y="1262275"/>
            <a:ext cx="6797173" cy="32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Amatic SC"/>
                <a:ea typeface="Amatic SC"/>
                <a:cs typeface="Amatic SC"/>
                <a:sym typeface="Amatic SC"/>
              </a:rPr>
              <a:t>BLOCK DIAGRAM</a:t>
            </a:r>
            <a:endParaRPr sz="1400"/>
          </a:p>
        </p:txBody>
      </p:sp>
      <p:sp>
        <p:nvSpPr>
          <p:cNvPr id="345" name="Google Shape;345;p3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7721892" y="3512043"/>
            <a:ext cx="1099557" cy="1394425"/>
          </a:xfrm>
          <a:custGeom>
            <a:rect b="b" l="l" r="r" t="t"/>
            <a:pathLst>
              <a:path extrusionOk="0" h="660865" w="521117">
                <a:moveTo>
                  <a:pt x="286048" y="97336"/>
                </a:moveTo>
                <a:cubicBezTo>
                  <a:pt x="277717" y="92820"/>
                  <a:pt x="269429" y="107049"/>
                  <a:pt x="279471" y="112421"/>
                </a:cubicBezTo>
                <a:cubicBezTo>
                  <a:pt x="287934" y="116871"/>
                  <a:pt x="296199" y="102620"/>
                  <a:pt x="286048" y="97336"/>
                </a:cubicBezTo>
                <a:close/>
                <a:moveTo>
                  <a:pt x="245992" y="93960"/>
                </a:moveTo>
                <a:lnTo>
                  <a:pt x="245992" y="93960"/>
                </a:lnTo>
                <a:cubicBezTo>
                  <a:pt x="222752" y="94377"/>
                  <a:pt x="182411" y="100801"/>
                  <a:pt x="173247" y="138927"/>
                </a:cubicBezTo>
                <a:cubicBezTo>
                  <a:pt x="171953" y="143948"/>
                  <a:pt x="175439" y="146974"/>
                  <a:pt x="180460" y="146996"/>
                </a:cubicBezTo>
                <a:cubicBezTo>
                  <a:pt x="184845" y="147206"/>
                  <a:pt x="188813" y="144347"/>
                  <a:pt x="189975" y="140111"/>
                </a:cubicBezTo>
                <a:cubicBezTo>
                  <a:pt x="196114" y="114503"/>
                  <a:pt x="225690" y="110140"/>
                  <a:pt x="242747" y="109833"/>
                </a:cubicBezTo>
                <a:cubicBezTo>
                  <a:pt x="251846" y="110075"/>
                  <a:pt x="257568" y="94135"/>
                  <a:pt x="245992" y="93894"/>
                </a:cubicBezTo>
                <a:close/>
                <a:moveTo>
                  <a:pt x="123697" y="418641"/>
                </a:moveTo>
                <a:cubicBezTo>
                  <a:pt x="120321" y="418557"/>
                  <a:pt x="117207" y="420474"/>
                  <a:pt x="115761" y="423530"/>
                </a:cubicBezTo>
                <a:cubicBezTo>
                  <a:pt x="94340" y="468256"/>
                  <a:pt x="71912" y="513421"/>
                  <a:pt x="49285" y="557401"/>
                </a:cubicBezTo>
                <a:cubicBezTo>
                  <a:pt x="44396" y="566675"/>
                  <a:pt x="59918" y="571915"/>
                  <a:pt x="64873" y="562663"/>
                </a:cubicBezTo>
                <a:cubicBezTo>
                  <a:pt x="87543" y="518595"/>
                  <a:pt x="109906" y="473584"/>
                  <a:pt x="131305" y="428923"/>
                </a:cubicBezTo>
                <a:cubicBezTo>
                  <a:pt x="134199" y="423179"/>
                  <a:pt x="129485" y="418553"/>
                  <a:pt x="123697" y="418575"/>
                </a:cubicBezTo>
                <a:close/>
                <a:moveTo>
                  <a:pt x="516804" y="178128"/>
                </a:moveTo>
                <a:cubicBezTo>
                  <a:pt x="513252" y="167561"/>
                  <a:pt x="498234" y="174993"/>
                  <a:pt x="501194" y="184114"/>
                </a:cubicBezTo>
                <a:cubicBezTo>
                  <a:pt x="508583" y="207630"/>
                  <a:pt x="504965" y="233231"/>
                  <a:pt x="491328" y="253768"/>
                </a:cubicBezTo>
                <a:cubicBezTo>
                  <a:pt x="487250" y="258964"/>
                  <a:pt x="491328" y="267800"/>
                  <a:pt x="497555" y="267909"/>
                </a:cubicBezTo>
                <a:cubicBezTo>
                  <a:pt x="499813" y="267791"/>
                  <a:pt x="501852" y="266524"/>
                  <a:pt x="502948" y="264555"/>
                </a:cubicBezTo>
                <a:cubicBezTo>
                  <a:pt x="520751" y="238158"/>
                  <a:pt x="525684" y="207463"/>
                  <a:pt x="516804" y="178063"/>
                </a:cubicBezTo>
                <a:close/>
                <a:moveTo>
                  <a:pt x="312226" y="61819"/>
                </a:moveTo>
                <a:cubicBezTo>
                  <a:pt x="311349" y="61534"/>
                  <a:pt x="310275" y="61819"/>
                  <a:pt x="309354" y="61446"/>
                </a:cubicBezTo>
                <a:cubicBezTo>
                  <a:pt x="290017" y="53082"/>
                  <a:pt x="269211" y="48734"/>
                  <a:pt x="248141" y="48664"/>
                </a:cubicBezTo>
                <a:cubicBezTo>
                  <a:pt x="186993" y="47151"/>
                  <a:pt x="132182" y="92096"/>
                  <a:pt x="124311" y="150657"/>
                </a:cubicBezTo>
                <a:cubicBezTo>
                  <a:pt x="120496" y="179159"/>
                  <a:pt x="130713" y="207178"/>
                  <a:pt x="141500" y="233334"/>
                </a:cubicBezTo>
                <a:cubicBezTo>
                  <a:pt x="202560" y="370122"/>
                  <a:pt x="356163" y="325593"/>
                  <a:pt x="387493" y="200667"/>
                </a:cubicBezTo>
                <a:cubicBezTo>
                  <a:pt x="403279" y="142632"/>
                  <a:pt x="373308" y="73636"/>
                  <a:pt x="312226" y="61753"/>
                </a:cubicBezTo>
                <a:close/>
                <a:moveTo>
                  <a:pt x="373352" y="187534"/>
                </a:moveTo>
                <a:cubicBezTo>
                  <a:pt x="350770" y="309698"/>
                  <a:pt x="215495" y="343944"/>
                  <a:pt x="161517" y="236733"/>
                </a:cubicBezTo>
                <a:cubicBezTo>
                  <a:pt x="143144" y="197269"/>
                  <a:pt x="126745" y="146250"/>
                  <a:pt x="163403" y="102050"/>
                </a:cubicBezTo>
                <a:cubicBezTo>
                  <a:pt x="183354" y="77933"/>
                  <a:pt x="213105" y="64778"/>
                  <a:pt x="247154" y="64778"/>
                </a:cubicBezTo>
                <a:cubicBezTo>
                  <a:pt x="267281" y="64873"/>
                  <a:pt x="287145" y="69253"/>
                  <a:pt x="305430" y="77626"/>
                </a:cubicBezTo>
                <a:cubicBezTo>
                  <a:pt x="347810" y="82494"/>
                  <a:pt x="383152" y="128250"/>
                  <a:pt x="373352" y="187468"/>
                </a:cubicBezTo>
                <a:close/>
                <a:moveTo>
                  <a:pt x="451513" y="77955"/>
                </a:moveTo>
                <a:cubicBezTo>
                  <a:pt x="445812" y="78284"/>
                  <a:pt x="439827" y="84664"/>
                  <a:pt x="443007" y="91636"/>
                </a:cubicBezTo>
                <a:cubicBezTo>
                  <a:pt x="477691" y="160808"/>
                  <a:pt x="474446" y="229498"/>
                  <a:pt x="434237" y="275386"/>
                </a:cubicBezTo>
                <a:cubicBezTo>
                  <a:pt x="428909" y="281810"/>
                  <a:pt x="434105" y="288409"/>
                  <a:pt x="440200" y="288716"/>
                </a:cubicBezTo>
                <a:cubicBezTo>
                  <a:pt x="442524" y="288648"/>
                  <a:pt x="444716" y="287558"/>
                  <a:pt x="446164" y="285734"/>
                </a:cubicBezTo>
                <a:cubicBezTo>
                  <a:pt x="491065" y="234409"/>
                  <a:pt x="494946" y="158067"/>
                  <a:pt x="456578" y="81551"/>
                </a:cubicBezTo>
                <a:cubicBezTo>
                  <a:pt x="455766" y="79439"/>
                  <a:pt x="453771" y="78019"/>
                  <a:pt x="451513" y="77955"/>
                </a:cubicBezTo>
                <a:close/>
                <a:moveTo>
                  <a:pt x="341890" y="26630"/>
                </a:moveTo>
                <a:cubicBezTo>
                  <a:pt x="340794" y="26496"/>
                  <a:pt x="339961" y="25553"/>
                  <a:pt x="339961" y="24437"/>
                </a:cubicBezTo>
                <a:cubicBezTo>
                  <a:pt x="339983" y="21456"/>
                  <a:pt x="338273" y="18733"/>
                  <a:pt x="335576" y="17465"/>
                </a:cubicBezTo>
                <a:cubicBezTo>
                  <a:pt x="312665" y="5878"/>
                  <a:pt x="287320" y="-90"/>
                  <a:pt x="261646" y="57"/>
                </a:cubicBezTo>
                <a:cubicBezTo>
                  <a:pt x="174737" y="-2398"/>
                  <a:pt x="88684" y="74601"/>
                  <a:pt x="72108" y="157497"/>
                </a:cubicBezTo>
                <a:cubicBezTo>
                  <a:pt x="59305" y="227853"/>
                  <a:pt x="106662" y="290733"/>
                  <a:pt x="155093" y="328509"/>
                </a:cubicBezTo>
                <a:cubicBezTo>
                  <a:pt x="155948" y="329140"/>
                  <a:pt x="156211" y="330280"/>
                  <a:pt x="155751" y="331228"/>
                </a:cubicBezTo>
                <a:lnTo>
                  <a:pt x="137334" y="368806"/>
                </a:lnTo>
                <a:cubicBezTo>
                  <a:pt x="136063" y="371240"/>
                  <a:pt x="133453" y="369289"/>
                  <a:pt x="131678" y="368587"/>
                </a:cubicBezTo>
                <a:cubicBezTo>
                  <a:pt x="128279" y="366965"/>
                  <a:pt x="124969" y="365101"/>
                  <a:pt x="121220" y="366614"/>
                </a:cubicBezTo>
                <a:cubicBezTo>
                  <a:pt x="117295" y="366044"/>
                  <a:pt x="113327" y="365474"/>
                  <a:pt x="109753" y="370999"/>
                </a:cubicBezTo>
                <a:cubicBezTo>
                  <a:pt x="72744" y="437562"/>
                  <a:pt x="31504" y="513508"/>
                  <a:pt x="2323" y="592437"/>
                </a:cubicBezTo>
                <a:cubicBezTo>
                  <a:pt x="87" y="594542"/>
                  <a:pt x="-615" y="597821"/>
                  <a:pt x="569" y="600658"/>
                </a:cubicBezTo>
                <a:cubicBezTo>
                  <a:pt x="13219" y="632723"/>
                  <a:pt x="42664" y="655071"/>
                  <a:pt x="76954" y="658605"/>
                </a:cubicBezTo>
                <a:cubicBezTo>
                  <a:pt x="79059" y="658877"/>
                  <a:pt x="81207" y="658309"/>
                  <a:pt x="82896" y="657026"/>
                </a:cubicBezTo>
                <a:cubicBezTo>
                  <a:pt x="83356" y="656665"/>
                  <a:pt x="83948" y="656507"/>
                  <a:pt x="84540" y="656588"/>
                </a:cubicBezTo>
                <a:cubicBezTo>
                  <a:pt x="85132" y="656669"/>
                  <a:pt x="85658" y="656985"/>
                  <a:pt x="86009" y="657465"/>
                </a:cubicBezTo>
                <a:cubicBezTo>
                  <a:pt x="87807" y="659666"/>
                  <a:pt x="90525" y="660918"/>
                  <a:pt x="93375" y="660863"/>
                </a:cubicBezTo>
                <a:cubicBezTo>
                  <a:pt x="96708" y="660947"/>
                  <a:pt x="99778" y="659022"/>
                  <a:pt x="101159" y="655974"/>
                </a:cubicBezTo>
                <a:lnTo>
                  <a:pt x="212535" y="414322"/>
                </a:lnTo>
                <a:cubicBezTo>
                  <a:pt x="214026" y="411362"/>
                  <a:pt x="213018" y="409937"/>
                  <a:pt x="212755" y="407393"/>
                </a:cubicBezTo>
                <a:cubicBezTo>
                  <a:pt x="213456" y="404068"/>
                  <a:pt x="211439" y="400777"/>
                  <a:pt x="208150" y="399895"/>
                </a:cubicBezTo>
                <a:cubicBezTo>
                  <a:pt x="206331" y="399259"/>
                  <a:pt x="204511" y="398580"/>
                  <a:pt x="202691" y="397900"/>
                </a:cubicBezTo>
                <a:cubicBezTo>
                  <a:pt x="200871" y="397221"/>
                  <a:pt x="196881" y="396563"/>
                  <a:pt x="198306" y="393515"/>
                </a:cubicBezTo>
                <a:lnTo>
                  <a:pt x="215539" y="361527"/>
                </a:lnTo>
                <a:cubicBezTo>
                  <a:pt x="216022" y="360624"/>
                  <a:pt x="217074" y="360177"/>
                  <a:pt x="218060" y="360453"/>
                </a:cubicBezTo>
                <a:cubicBezTo>
                  <a:pt x="232114" y="364522"/>
                  <a:pt x="246672" y="366612"/>
                  <a:pt x="261296" y="366658"/>
                </a:cubicBezTo>
                <a:cubicBezTo>
                  <a:pt x="437657" y="364575"/>
                  <a:pt x="512244" y="101392"/>
                  <a:pt x="341890" y="26630"/>
                </a:cubicBezTo>
                <a:close/>
                <a:moveTo>
                  <a:pt x="194382" y="414694"/>
                </a:moveTo>
                <a:lnTo>
                  <a:pt x="88420" y="644486"/>
                </a:lnTo>
                <a:cubicBezTo>
                  <a:pt x="87916" y="645586"/>
                  <a:pt x="86623" y="646066"/>
                  <a:pt x="85505" y="645560"/>
                </a:cubicBezTo>
                <a:cubicBezTo>
                  <a:pt x="85219" y="645428"/>
                  <a:pt x="84957" y="645233"/>
                  <a:pt x="84759" y="644990"/>
                </a:cubicBezTo>
                <a:cubicBezTo>
                  <a:pt x="83465" y="643543"/>
                  <a:pt x="81646" y="642668"/>
                  <a:pt x="79694" y="642556"/>
                </a:cubicBezTo>
                <a:cubicBezTo>
                  <a:pt x="53144" y="639574"/>
                  <a:pt x="27536" y="622671"/>
                  <a:pt x="18306" y="597150"/>
                </a:cubicBezTo>
                <a:cubicBezTo>
                  <a:pt x="46523" y="522677"/>
                  <a:pt x="81558" y="450964"/>
                  <a:pt x="122951" y="382926"/>
                </a:cubicBezTo>
                <a:cubicBezTo>
                  <a:pt x="145731" y="392836"/>
                  <a:pt x="169125" y="403118"/>
                  <a:pt x="193110" y="411713"/>
                </a:cubicBezTo>
                <a:cubicBezTo>
                  <a:pt x="194250" y="412123"/>
                  <a:pt x="194842" y="413379"/>
                  <a:pt x="194426" y="414517"/>
                </a:cubicBezTo>
                <a:cubicBezTo>
                  <a:pt x="194404" y="414593"/>
                  <a:pt x="194382" y="414666"/>
                  <a:pt x="194338" y="414738"/>
                </a:cubicBezTo>
                <a:close/>
                <a:moveTo>
                  <a:pt x="199600" y="356638"/>
                </a:moveTo>
                <a:lnTo>
                  <a:pt x="182609" y="388144"/>
                </a:lnTo>
                <a:cubicBezTo>
                  <a:pt x="182082" y="389117"/>
                  <a:pt x="180920" y="389549"/>
                  <a:pt x="179890" y="389152"/>
                </a:cubicBezTo>
                <a:cubicBezTo>
                  <a:pt x="170923" y="385622"/>
                  <a:pt x="162043" y="381983"/>
                  <a:pt x="153471" y="378190"/>
                </a:cubicBezTo>
                <a:cubicBezTo>
                  <a:pt x="152353" y="377710"/>
                  <a:pt x="151848" y="376418"/>
                  <a:pt x="152331" y="375307"/>
                </a:cubicBezTo>
                <a:cubicBezTo>
                  <a:pt x="152353" y="375274"/>
                  <a:pt x="152353" y="375241"/>
                  <a:pt x="152375" y="375208"/>
                </a:cubicBezTo>
                <a:lnTo>
                  <a:pt x="169147" y="340984"/>
                </a:lnTo>
                <a:cubicBezTo>
                  <a:pt x="169673" y="339894"/>
                  <a:pt x="170988" y="339436"/>
                  <a:pt x="172085" y="339962"/>
                </a:cubicBezTo>
                <a:cubicBezTo>
                  <a:pt x="172129" y="339993"/>
                  <a:pt x="172194" y="340026"/>
                  <a:pt x="172260" y="340063"/>
                </a:cubicBezTo>
                <a:cubicBezTo>
                  <a:pt x="180679" y="345183"/>
                  <a:pt x="189471" y="349662"/>
                  <a:pt x="198569" y="353459"/>
                </a:cubicBezTo>
                <a:cubicBezTo>
                  <a:pt x="199687" y="353928"/>
                  <a:pt x="200213" y="355213"/>
                  <a:pt x="199753" y="356329"/>
                </a:cubicBezTo>
                <a:cubicBezTo>
                  <a:pt x="199687" y="356452"/>
                  <a:pt x="199622" y="356570"/>
                  <a:pt x="199556" y="356682"/>
                </a:cubicBezTo>
                <a:close/>
                <a:moveTo>
                  <a:pt x="420227" y="199439"/>
                </a:moveTo>
                <a:cubicBezTo>
                  <a:pt x="409550" y="280560"/>
                  <a:pt x="343206" y="348416"/>
                  <a:pt x="264036" y="348526"/>
                </a:cubicBezTo>
                <a:cubicBezTo>
                  <a:pt x="189712" y="352472"/>
                  <a:pt x="91731" y="264730"/>
                  <a:pt x="87193" y="184640"/>
                </a:cubicBezTo>
                <a:cubicBezTo>
                  <a:pt x="84189" y="141580"/>
                  <a:pt x="113129" y="100318"/>
                  <a:pt x="125714" y="84576"/>
                </a:cubicBezTo>
                <a:cubicBezTo>
                  <a:pt x="174211" y="22793"/>
                  <a:pt x="259169" y="-644"/>
                  <a:pt x="328012" y="34523"/>
                </a:cubicBezTo>
                <a:cubicBezTo>
                  <a:pt x="329020" y="34770"/>
                  <a:pt x="329700" y="35682"/>
                  <a:pt x="329678" y="36715"/>
                </a:cubicBezTo>
                <a:cubicBezTo>
                  <a:pt x="329459" y="39756"/>
                  <a:pt x="331300" y="42567"/>
                  <a:pt x="334173" y="43599"/>
                </a:cubicBezTo>
                <a:cubicBezTo>
                  <a:pt x="393501" y="67914"/>
                  <a:pt x="428887" y="131999"/>
                  <a:pt x="420183" y="1994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950" y="569675"/>
            <a:ext cx="6342099" cy="36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353" name="Google Shape;353;p33"/>
          <p:cNvSpPr txBox="1"/>
          <p:nvPr>
            <p:ph idx="4294967295" type="body"/>
          </p:nvPr>
        </p:nvSpPr>
        <p:spPr>
          <a:xfrm>
            <a:off x="936775" y="698400"/>
            <a:ext cx="2070900" cy="374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CODE SNIPPET #1 :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Buttons to move the paddle left and right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354" name="Google Shape;3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350" y="698400"/>
            <a:ext cx="4498695" cy="3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/>
        </p:nvSpPr>
        <p:spPr>
          <a:xfrm>
            <a:off x="1256400" y="3421775"/>
            <a:ext cx="66312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TEAM 19: PATRICIA LUIS, SUZELLE MEJIA, CHARLES MO</a:t>
            </a:r>
            <a:endParaRPr b="1" sz="32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050" y="1080150"/>
            <a:ext cx="4051901" cy="23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>
            <p:ph idx="4294967295" type="body"/>
          </p:nvPr>
        </p:nvSpPr>
        <p:spPr>
          <a:xfrm>
            <a:off x="733125" y="563925"/>
            <a:ext cx="4741500" cy="59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CODE SNIPPET #2 : </a:t>
            </a:r>
            <a:r>
              <a:rPr lang="en">
                <a:solidFill>
                  <a:schemeClr val="lt1"/>
                </a:solidFill>
              </a:rPr>
              <a:t>Collision detection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0" name="Google Shape;360;p34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61" name="Google Shape;3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325" y="1064075"/>
            <a:ext cx="6518350" cy="34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 txBox="1"/>
          <p:nvPr/>
        </p:nvSpPr>
        <p:spPr>
          <a:xfrm>
            <a:off x="459475" y="803000"/>
            <a:ext cx="21264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SIMULATION</a:t>
            </a:r>
            <a:endParaRPr b="1" sz="47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67" name="Google Shape;367;p35"/>
          <p:cNvSpPr txBox="1"/>
          <p:nvPr/>
        </p:nvSpPr>
        <p:spPr>
          <a:xfrm>
            <a:off x="2418300" y="2168900"/>
            <a:ext cx="4307400" cy="12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ULTIMATE PONG DEMO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73" name="Google Shape;373;p36"/>
          <p:cNvGrpSpPr/>
          <p:nvPr/>
        </p:nvGrpSpPr>
        <p:grpSpPr>
          <a:xfrm>
            <a:off x="4023649" y="1241129"/>
            <a:ext cx="4542205" cy="2661224"/>
            <a:chOff x="1177450" y="241631"/>
            <a:chExt cx="6173152" cy="3616776"/>
          </a:xfrm>
        </p:grpSpPr>
        <p:sp>
          <p:nvSpPr>
            <p:cNvPr id="374" name="Google Shape;374;p36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8" name="Google Shape;378;p36"/>
          <p:cNvSpPr txBox="1"/>
          <p:nvPr>
            <p:ph idx="4294967295" type="body"/>
          </p:nvPr>
        </p:nvSpPr>
        <p:spPr>
          <a:xfrm>
            <a:off x="1274250" y="541950"/>
            <a:ext cx="2827200" cy="395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SUCCESSES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✗"/>
            </a:pPr>
            <a:r>
              <a:rPr lang="en" sz="1900">
                <a:solidFill>
                  <a:schemeClr val="lt1"/>
                </a:solidFill>
              </a:rPr>
              <a:t>The collision detection.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✗"/>
            </a:pPr>
            <a:r>
              <a:rPr lang="en" sz="1900">
                <a:solidFill>
                  <a:schemeClr val="lt1"/>
                </a:solidFill>
              </a:rPr>
              <a:t>The ball and paddle size are realistic and proportional.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✗"/>
            </a:pPr>
            <a:r>
              <a:rPr lang="en" sz="1900">
                <a:solidFill>
                  <a:schemeClr val="lt1"/>
                </a:solidFill>
              </a:rPr>
              <a:t>It saves the highest score and displays. 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✗"/>
            </a:pPr>
            <a:r>
              <a:rPr lang="en" sz="1900">
                <a:solidFill>
                  <a:schemeClr val="lt1"/>
                </a:solidFill>
              </a:rPr>
              <a:t>Displays current score while playing on 7-seg. 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79" name="Google Shape;37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813" y="1391250"/>
            <a:ext cx="3563875" cy="22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6"/>
          <p:cNvSpPr/>
          <p:nvPr/>
        </p:nvSpPr>
        <p:spPr>
          <a:xfrm>
            <a:off x="647850" y="593750"/>
            <a:ext cx="548024" cy="589152"/>
          </a:xfrm>
          <a:custGeom>
            <a:rect b="b" l="l" r="r" t="t"/>
            <a:pathLst>
              <a:path extrusionOk="0" h="658270" w="584559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grpSp>
        <p:nvGrpSpPr>
          <p:cNvPr id="386" name="Google Shape;386;p37"/>
          <p:cNvGrpSpPr/>
          <p:nvPr/>
        </p:nvGrpSpPr>
        <p:grpSpPr>
          <a:xfrm>
            <a:off x="4006449" y="1241142"/>
            <a:ext cx="4542205" cy="2661224"/>
            <a:chOff x="1177450" y="241631"/>
            <a:chExt cx="6173152" cy="3616776"/>
          </a:xfrm>
        </p:grpSpPr>
        <p:sp>
          <p:nvSpPr>
            <p:cNvPr id="387" name="Google Shape;387;p37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p37"/>
          <p:cNvSpPr txBox="1"/>
          <p:nvPr>
            <p:ph idx="4294967295" type="body"/>
          </p:nvPr>
        </p:nvSpPr>
        <p:spPr>
          <a:xfrm>
            <a:off x="1179325" y="346300"/>
            <a:ext cx="2873100" cy="408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FAILURES</a:t>
            </a:r>
            <a:endParaRPr b="1" sz="25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Char char="✗"/>
            </a:pPr>
            <a:r>
              <a:rPr lang="en" sz="1900">
                <a:solidFill>
                  <a:schemeClr val="lt1"/>
                </a:solidFill>
              </a:rPr>
              <a:t>Display the current score on the VGA as you play. 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✗"/>
            </a:pPr>
            <a:r>
              <a:rPr lang="en" sz="1900">
                <a:solidFill>
                  <a:schemeClr val="lt1"/>
                </a:solidFill>
              </a:rPr>
              <a:t>When the speed increments it causes issues with detection. 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✗"/>
            </a:pPr>
            <a:r>
              <a:rPr lang="en" sz="1900">
                <a:solidFill>
                  <a:schemeClr val="lt1"/>
                </a:solidFill>
              </a:rPr>
              <a:t>The ball isn’t a circle, and we could’ve made the paddle more realistic 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392" name="Google Shape;3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525" y="1369600"/>
            <a:ext cx="3516050" cy="22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/>
          <p:nvPr/>
        </p:nvSpPr>
        <p:spPr>
          <a:xfrm rot="-4011705">
            <a:off x="622973" y="676750"/>
            <a:ext cx="566782" cy="618352"/>
          </a:xfrm>
          <a:custGeom>
            <a:rect b="b" l="l" r="r" t="t"/>
            <a:pathLst>
              <a:path extrusionOk="0" h="535134" w="606034">
                <a:moveTo>
                  <a:pt x="177085" y="119688"/>
                </a:moveTo>
                <a:cubicBezTo>
                  <a:pt x="179760" y="119526"/>
                  <a:pt x="182303" y="118388"/>
                  <a:pt x="184189" y="116487"/>
                </a:cubicBezTo>
                <a:lnTo>
                  <a:pt x="209928" y="92677"/>
                </a:lnTo>
                <a:cubicBezTo>
                  <a:pt x="214313" y="88533"/>
                  <a:pt x="211090" y="79149"/>
                  <a:pt x="204776" y="79522"/>
                </a:cubicBezTo>
                <a:cubicBezTo>
                  <a:pt x="202101" y="79684"/>
                  <a:pt x="199558" y="80822"/>
                  <a:pt x="197672" y="82723"/>
                </a:cubicBezTo>
                <a:lnTo>
                  <a:pt x="171933" y="106555"/>
                </a:lnTo>
                <a:cubicBezTo>
                  <a:pt x="167526" y="110589"/>
                  <a:pt x="170771" y="119973"/>
                  <a:pt x="177085" y="119688"/>
                </a:cubicBezTo>
                <a:close/>
                <a:moveTo>
                  <a:pt x="8441" y="292410"/>
                </a:moveTo>
                <a:cubicBezTo>
                  <a:pt x="10765" y="292353"/>
                  <a:pt x="12958" y="291384"/>
                  <a:pt x="14558" y="289713"/>
                </a:cubicBezTo>
                <a:cubicBezTo>
                  <a:pt x="55447" y="248824"/>
                  <a:pt x="101774" y="202475"/>
                  <a:pt x="142291" y="152312"/>
                </a:cubicBezTo>
                <a:cubicBezTo>
                  <a:pt x="144461" y="149922"/>
                  <a:pt x="144965" y="146445"/>
                  <a:pt x="143541" y="143542"/>
                </a:cubicBezTo>
                <a:cubicBezTo>
                  <a:pt x="142203" y="140694"/>
                  <a:pt x="139418" y="138813"/>
                  <a:pt x="136283" y="138653"/>
                </a:cubicBezTo>
                <a:cubicBezTo>
                  <a:pt x="133959" y="138740"/>
                  <a:pt x="131811" y="139898"/>
                  <a:pt x="130474" y="141788"/>
                </a:cubicBezTo>
                <a:cubicBezTo>
                  <a:pt x="89803" y="192214"/>
                  <a:pt x="43389" y="238563"/>
                  <a:pt x="2412" y="279518"/>
                </a:cubicBezTo>
                <a:cubicBezTo>
                  <a:pt x="-3201" y="284561"/>
                  <a:pt x="1886" y="292410"/>
                  <a:pt x="8441" y="292410"/>
                </a:cubicBezTo>
                <a:close/>
                <a:moveTo>
                  <a:pt x="597401" y="53783"/>
                </a:moveTo>
                <a:cubicBezTo>
                  <a:pt x="593827" y="43237"/>
                  <a:pt x="578787" y="50626"/>
                  <a:pt x="581790" y="59746"/>
                </a:cubicBezTo>
                <a:cubicBezTo>
                  <a:pt x="591568" y="91368"/>
                  <a:pt x="592226" y="125106"/>
                  <a:pt x="583720" y="157091"/>
                </a:cubicBezTo>
                <a:cubicBezTo>
                  <a:pt x="582207" y="162266"/>
                  <a:pt x="585759" y="165861"/>
                  <a:pt x="590911" y="165861"/>
                </a:cubicBezTo>
                <a:cubicBezTo>
                  <a:pt x="595011" y="165990"/>
                  <a:pt x="598650" y="163259"/>
                  <a:pt x="599681" y="159284"/>
                </a:cubicBezTo>
                <a:cubicBezTo>
                  <a:pt x="608867" y="124582"/>
                  <a:pt x="608078" y="87990"/>
                  <a:pt x="597401" y="53717"/>
                </a:cubicBezTo>
                <a:close/>
                <a:moveTo>
                  <a:pt x="436321" y="54287"/>
                </a:moveTo>
                <a:cubicBezTo>
                  <a:pt x="415164" y="41768"/>
                  <a:pt x="387539" y="46592"/>
                  <a:pt x="369977" y="63824"/>
                </a:cubicBezTo>
                <a:cubicBezTo>
                  <a:pt x="367697" y="65580"/>
                  <a:pt x="366864" y="68632"/>
                  <a:pt x="367938" y="71301"/>
                </a:cubicBezTo>
                <a:cubicBezTo>
                  <a:pt x="369912" y="75721"/>
                  <a:pt x="375107" y="77696"/>
                  <a:pt x="379536" y="75714"/>
                </a:cubicBezTo>
                <a:cubicBezTo>
                  <a:pt x="380501" y="75278"/>
                  <a:pt x="381400" y="74666"/>
                  <a:pt x="382145" y="73910"/>
                </a:cubicBezTo>
                <a:cubicBezTo>
                  <a:pt x="389008" y="67306"/>
                  <a:pt x="398194" y="63647"/>
                  <a:pt x="407709" y="63715"/>
                </a:cubicBezTo>
                <a:cubicBezTo>
                  <a:pt x="415208" y="63763"/>
                  <a:pt x="422574" y="65782"/>
                  <a:pt x="429042" y="69568"/>
                </a:cubicBezTo>
                <a:cubicBezTo>
                  <a:pt x="430116" y="70233"/>
                  <a:pt x="431344" y="70597"/>
                  <a:pt x="432594" y="70621"/>
                </a:cubicBezTo>
                <a:cubicBezTo>
                  <a:pt x="439237" y="70424"/>
                  <a:pt x="444301" y="59111"/>
                  <a:pt x="436321" y="54221"/>
                </a:cubicBezTo>
                <a:close/>
                <a:moveTo>
                  <a:pt x="522748" y="1866"/>
                </a:moveTo>
                <a:cubicBezTo>
                  <a:pt x="515820" y="-4602"/>
                  <a:pt x="503520" y="7237"/>
                  <a:pt x="511566" y="14691"/>
                </a:cubicBezTo>
                <a:cubicBezTo>
                  <a:pt x="561620" y="57817"/>
                  <a:pt x="546448" y="145011"/>
                  <a:pt x="519700" y="193113"/>
                </a:cubicBezTo>
                <a:cubicBezTo>
                  <a:pt x="516302" y="198682"/>
                  <a:pt x="520862" y="204076"/>
                  <a:pt x="526760" y="204076"/>
                </a:cubicBezTo>
                <a:cubicBezTo>
                  <a:pt x="529939" y="204104"/>
                  <a:pt x="532854" y="202328"/>
                  <a:pt x="534302" y="199493"/>
                </a:cubicBezTo>
                <a:cubicBezTo>
                  <a:pt x="563571" y="146721"/>
                  <a:pt x="579357" y="50604"/>
                  <a:pt x="522748" y="1800"/>
                </a:cubicBezTo>
                <a:close/>
                <a:moveTo>
                  <a:pt x="495386" y="41154"/>
                </a:moveTo>
                <a:cubicBezTo>
                  <a:pt x="462893" y="1690"/>
                  <a:pt x="369385" y="-17647"/>
                  <a:pt x="338713" y="33897"/>
                </a:cubicBezTo>
                <a:cubicBezTo>
                  <a:pt x="321436" y="49245"/>
                  <a:pt x="303129" y="64350"/>
                  <a:pt x="285699" y="79193"/>
                </a:cubicBezTo>
                <a:cubicBezTo>
                  <a:pt x="244986" y="113505"/>
                  <a:pt x="202890" y="149001"/>
                  <a:pt x="164741" y="186799"/>
                </a:cubicBezTo>
                <a:cubicBezTo>
                  <a:pt x="152266" y="199164"/>
                  <a:pt x="141896" y="213525"/>
                  <a:pt x="131855" y="227425"/>
                </a:cubicBezTo>
                <a:cubicBezTo>
                  <a:pt x="121813" y="241325"/>
                  <a:pt x="111509" y="255598"/>
                  <a:pt x="98968" y="267986"/>
                </a:cubicBezTo>
                <a:cubicBezTo>
                  <a:pt x="79477" y="287389"/>
                  <a:pt x="58671" y="306200"/>
                  <a:pt x="38544" y="324376"/>
                </a:cubicBezTo>
                <a:cubicBezTo>
                  <a:pt x="29160" y="332839"/>
                  <a:pt x="19469" y="341608"/>
                  <a:pt x="10042" y="350312"/>
                </a:cubicBezTo>
                <a:cubicBezTo>
                  <a:pt x="6117" y="353733"/>
                  <a:pt x="6907" y="358556"/>
                  <a:pt x="11072" y="361275"/>
                </a:cubicBezTo>
                <a:cubicBezTo>
                  <a:pt x="11642" y="361683"/>
                  <a:pt x="12015" y="362312"/>
                  <a:pt x="12081" y="363007"/>
                </a:cubicBezTo>
                <a:lnTo>
                  <a:pt x="12081" y="363357"/>
                </a:lnTo>
                <a:cubicBezTo>
                  <a:pt x="12103" y="363917"/>
                  <a:pt x="12059" y="364478"/>
                  <a:pt x="11927" y="365024"/>
                </a:cubicBezTo>
                <a:lnTo>
                  <a:pt x="1908" y="525424"/>
                </a:lnTo>
                <a:cubicBezTo>
                  <a:pt x="1798" y="526952"/>
                  <a:pt x="2127" y="528480"/>
                  <a:pt x="2894" y="529809"/>
                </a:cubicBezTo>
                <a:cubicBezTo>
                  <a:pt x="3903" y="533163"/>
                  <a:pt x="7126" y="535367"/>
                  <a:pt x="10612" y="535115"/>
                </a:cubicBezTo>
                <a:cubicBezTo>
                  <a:pt x="72000" y="533514"/>
                  <a:pt x="129618" y="514242"/>
                  <a:pt x="178751" y="496308"/>
                </a:cubicBezTo>
                <a:cubicBezTo>
                  <a:pt x="182237" y="495139"/>
                  <a:pt x="184495" y="491761"/>
                  <a:pt x="184254" y="488086"/>
                </a:cubicBezTo>
                <a:cubicBezTo>
                  <a:pt x="183553" y="486332"/>
                  <a:pt x="474141" y="196029"/>
                  <a:pt x="474776" y="194714"/>
                </a:cubicBezTo>
                <a:cubicBezTo>
                  <a:pt x="476508" y="193195"/>
                  <a:pt x="477386" y="190928"/>
                  <a:pt x="477122" y="188641"/>
                </a:cubicBezTo>
                <a:cubicBezTo>
                  <a:pt x="477013" y="187843"/>
                  <a:pt x="477320" y="187042"/>
                  <a:pt x="477978" y="186558"/>
                </a:cubicBezTo>
                <a:cubicBezTo>
                  <a:pt x="523975" y="154110"/>
                  <a:pt x="533512" y="83030"/>
                  <a:pt x="495386" y="41088"/>
                </a:cubicBezTo>
                <a:close/>
                <a:moveTo>
                  <a:pt x="31243" y="352154"/>
                </a:moveTo>
                <a:cubicBezTo>
                  <a:pt x="56587" y="328892"/>
                  <a:pt x="82196" y="305871"/>
                  <a:pt x="107277" y="281864"/>
                </a:cubicBezTo>
                <a:cubicBezTo>
                  <a:pt x="120432" y="269301"/>
                  <a:pt x="131175" y="254371"/>
                  <a:pt x="141611" y="239922"/>
                </a:cubicBezTo>
                <a:cubicBezTo>
                  <a:pt x="171713" y="194604"/>
                  <a:pt x="216659" y="160994"/>
                  <a:pt x="257088" y="125717"/>
                </a:cubicBezTo>
                <a:lnTo>
                  <a:pt x="260311" y="122911"/>
                </a:lnTo>
                <a:cubicBezTo>
                  <a:pt x="261231" y="122115"/>
                  <a:pt x="262612" y="122211"/>
                  <a:pt x="263402" y="123126"/>
                </a:cubicBezTo>
                <a:cubicBezTo>
                  <a:pt x="263490" y="123229"/>
                  <a:pt x="263577" y="123341"/>
                  <a:pt x="263643" y="123459"/>
                </a:cubicBezTo>
                <a:cubicBezTo>
                  <a:pt x="274342" y="141766"/>
                  <a:pt x="283638" y="156346"/>
                  <a:pt x="292890" y="169501"/>
                </a:cubicBezTo>
                <a:cubicBezTo>
                  <a:pt x="293548" y="170419"/>
                  <a:pt x="293395" y="171678"/>
                  <a:pt x="292540" y="172417"/>
                </a:cubicBezTo>
                <a:cubicBezTo>
                  <a:pt x="221723" y="233016"/>
                  <a:pt x="155972" y="300390"/>
                  <a:pt x="93158" y="366822"/>
                </a:cubicBezTo>
                <a:cubicBezTo>
                  <a:pt x="72658" y="364272"/>
                  <a:pt x="52334" y="360613"/>
                  <a:pt x="32230" y="355859"/>
                </a:cubicBezTo>
                <a:cubicBezTo>
                  <a:pt x="31046" y="355563"/>
                  <a:pt x="30344" y="354373"/>
                  <a:pt x="30629" y="353198"/>
                </a:cubicBezTo>
                <a:cubicBezTo>
                  <a:pt x="30739" y="352801"/>
                  <a:pt x="30958" y="352439"/>
                  <a:pt x="31243" y="352154"/>
                </a:cubicBezTo>
                <a:close/>
                <a:moveTo>
                  <a:pt x="301792" y="185264"/>
                </a:moveTo>
                <a:cubicBezTo>
                  <a:pt x="302712" y="184469"/>
                  <a:pt x="304094" y="184561"/>
                  <a:pt x="304883" y="185473"/>
                </a:cubicBezTo>
                <a:cubicBezTo>
                  <a:pt x="304905" y="185499"/>
                  <a:pt x="304927" y="185523"/>
                  <a:pt x="304949" y="185549"/>
                </a:cubicBezTo>
                <a:cubicBezTo>
                  <a:pt x="314114" y="197327"/>
                  <a:pt x="324243" y="208327"/>
                  <a:pt x="335227" y="218436"/>
                </a:cubicBezTo>
                <a:cubicBezTo>
                  <a:pt x="336082" y="219219"/>
                  <a:pt x="336169" y="220521"/>
                  <a:pt x="335446" y="221418"/>
                </a:cubicBezTo>
                <a:cubicBezTo>
                  <a:pt x="279780" y="289143"/>
                  <a:pt x="220386" y="357350"/>
                  <a:pt x="154196" y="413959"/>
                </a:cubicBezTo>
                <a:cubicBezTo>
                  <a:pt x="138826" y="415676"/>
                  <a:pt x="123721" y="419072"/>
                  <a:pt x="109097" y="424089"/>
                </a:cubicBezTo>
                <a:cubicBezTo>
                  <a:pt x="107957" y="424490"/>
                  <a:pt x="106707" y="423889"/>
                  <a:pt x="106291" y="422747"/>
                </a:cubicBezTo>
                <a:cubicBezTo>
                  <a:pt x="106203" y="422475"/>
                  <a:pt x="106159" y="422186"/>
                  <a:pt x="106181" y="421896"/>
                </a:cubicBezTo>
                <a:lnTo>
                  <a:pt x="108614" y="375153"/>
                </a:lnTo>
                <a:cubicBezTo>
                  <a:pt x="108636" y="374649"/>
                  <a:pt x="108834" y="374166"/>
                  <a:pt x="109184" y="373794"/>
                </a:cubicBezTo>
                <a:cubicBezTo>
                  <a:pt x="169609" y="307200"/>
                  <a:pt x="233914" y="244248"/>
                  <a:pt x="301792" y="185264"/>
                </a:cubicBezTo>
                <a:close/>
                <a:moveTo>
                  <a:pt x="60030" y="512510"/>
                </a:moveTo>
                <a:cubicBezTo>
                  <a:pt x="59482" y="514330"/>
                  <a:pt x="56719" y="514111"/>
                  <a:pt x="55272" y="514396"/>
                </a:cubicBezTo>
                <a:cubicBezTo>
                  <a:pt x="52203" y="514155"/>
                  <a:pt x="53365" y="511261"/>
                  <a:pt x="53430" y="509178"/>
                </a:cubicBezTo>
                <a:cubicBezTo>
                  <a:pt x="53430" y="508268"/>
                  <a:pt x="54000" y="507457"/>
                  <a:pt x="54856" y="507139"/>
                </a:cubicBezTo>
                <a:cubicBezTo>
                  <a:pt x="56785" y="506240"/>
                  <a:pt x="58451" y="509331"/>
                  <a:pt x="59591" y="510318"/>
                </a:cubicBezTo>
                <a:cubicBezTo>
                  <a:pt x="60118" y="510914"/>
                  <a:pt x="60293" y="511754"/>
                  <a:pt x="60030" y="512510"/>
                </a:cubicBezTo>
                <a:close/>
                <a:moveTo>
                  <a:pt x="158976" y="486332"/>
                </a:moveTo>
                <a:cubicBezTo>
                  <a:pt x="133521" y="495628"/>
                  <a:pt x="107496" y="503352"/>
                  <a:pt x="81099" y="509463"/>
                </a:cubicBezTo>
                <a:cubicBezTo>
                  <a:pt x="80529" y="509594"/>
                  <a:pt x="79937" y="509491"/>
                  <a:pt x="79433" y="509178"/>
                </a:cubicBezTo>
                <a:cubicBezTo>
                  <a:pt x="77986" y="508016"/>
                  <a:pt x="78227" y="505341"/>
                  <a:pt x="76539" y="503960"/>
                </a:cubicBezTo>
                <a:lnTo>
                  <a:pt x="27428" y="449280"/>
                </a:lnTo>
                <a:cubicBezTo>
                  <a:pt x="26178" y="447416"/>
                  <a:pt x="23196" y="447657"/>
                  <a:pt x="23240" y="445158"/>
                </a:cubicBezTo>
                <a:lnTo>
                  <a:pt x="27625" y="374583"/>
                </a:lnTo>
                <a:cubicBezTo>
                  <a:pt x="27691" y="373373"/>
                  <a:pt x="28721" y="372445"/>
                  <a:pt x="29927" y="372509"/>
                </a:cubicBezTo>
                <a:cubicBezTo>
                  <a:pt x="30059" y="372515"/>
                  <a:pt x="30191" y="372535"/>
                  <a:pt x="30322" y="372566"/>
                </a:cubicBezTo>
                <a:cubicBezTo>
                  <a:pt x="49966" y="377139"/>
                  <a:pt x="69808" y="380674"/>
                  <a:pt x="89825" y="383155"/>
                </a:cubicBezTo>
                <a:cubicBezTo>
                  <a:pt x="90922" y="383289"/>
                  <a:pt x="91755" y="384232"/>
                  <a:pt x="91755" y="385348"/>
                </a:cubicBezTo>
                <a:lnTo>
                  <a:pt x="89146" y="435555"/>
                </a:lnTo>
                <a:cubicBezTo>
                  <a:pt x="88992" y="437454"/>
                  <a:pt x="89562" y="439342"/>
                  <a:pt x="90746" y="440839"/>
                </a:cubicBezTo>
                <a:cubicBezTo>
                  <a:pt x="91689" y="444220"/>
                  <a:pt x="95219" y="446189"/>
                  <a:pt x="98595" y="445235"/>
                </a:cubicBezTo>
                <a:cubicBezTo>
                  <a:pt x="99056" y="445105"/>
                  <a:pt x="99494" y="444926"/>
                  <a:pt x="99910" y="444698"/>
                </a:cubicBezTo>
                <a:cubicBezTo>
                  <a:pt x="115784" y="437916"/>
                  <a:pt x="132491" y="433292"/>
                  <a:pt x="149592" y="430951"/>
                </a:cubicBezTo>
                <a:cubicBezTo>
                  <a:pt x="150797" y="430780"/>
                  <a:pt x="151893" y="431611"/>
                  <a:pt x="152069" y="432810"/>
                </a:cubicBezTo>
                <a:cubicBezTo>
                  <a:pt x="152091" y="432869"/>
                  <a:pt x="152091" y="432931"/>
                  <a:pt x="152091" y="432990"/>
                </a:cubicBezTo>
                <a:cubicBezTo>
                  <a:pt x="153099" y="450089"/>
                  <a:pt x="155862" y="467041"/>
                  <a:pt x="160357" y="483570"/>
                </a:cubicBezTo>
                <a:cubicBezTo>
                  <a:pt x="160729" y="484714"/>
                  <a:pt x="160115" y="485946"/>
                  <a:pt x="158976" y="486332"/>
                </a:cubicBezTo>
                <a:close/>
                <a:moveTo>
                  <a:pt x="390411" y="257330"/>
                </a:moveTo>
                <a:lnTo>
                  <a:pt x="177743" y="471292"/>
                </a:lnTo>
                <a:cubicBezTo>
                  <a:pt x="176888" y="472147"/>
                  <a:pt x="175506" y="472145"/>
                  <a:pt x="174651" y="471288"/>
                </a:cubicBezTo>
                <a:cubicBezTo>
                  <a:pt x="174345" y="471000"/>
                  <a:pt x="174147" y="470637"/>
                  <a:pt x="174059" y="470240"/>
                </a:cubicBezTo>
                <a:cubicBezTo>
                  <a:pt x="170595" y="455342"/>
                  <a:pt x="168622" y="440142"/>
                  <a:pt x="168118" y="424856"/>
                </a:cubicBezTo>
                <a:cubicBezTo>
                  <a:pt x="168096" y="424218"/>
                  <a:pt x="168359" y="423602"/>
                  <a:pt x="168820" y="423168"/>
                </a:cubicBezTo>
                <a:cubicBezTo>
                  <a:pt x="233738" y="364300"/>
                  <a:pt x="292803" y="297321"/>
                  <a:pt x="349061" y="230758"/>
                </a:cubicBezTo>
                <a:cubicBezTo>
                  <a:pt x="349544" y="230771"/>
                  <a:pt x="350004" y="230931"/>
                  <a:pt x="350398" y="231218"/>
                </a:cubicBezTo>
                <a:cubicBezTo>
                  <a:pt x="362457" y="240376"/>
                  <a:pt x="375634" y="247951"/>
                  <a:pt x="389622" y="253757"/>
                </a:cubicBezTo>
                <a:cubicBezTo>
                  <a:pt x="390762" y="254191"/>
                  <a:pt x="391310" y="255458"/>
                  <a:pt x="390893" y="256589"/>
                </a:cubicBezTo>
                <a:cubicBezTo>
                  <a:pt x="390784" y="256866"/>
                  <a:pt x="390608" y="257118"/>
                  <a:pt x="390411" y="257330"/>
                </a:cubicBezTo>
                <a:close/>
                <a:moveTo>
                  <a:pt x="433317" y="214139"/>
                </a:moveTo>
                <a:lnTo>
                  <a:pt x="406745" y="240887"/>
                </a:lnTo>
                <a:cubicBezTo>
                  <a:pt x="344194" y="223588"/>
                  <a:pt x="306089" y="161586"/>
                  <a:pt x="276184" y="111401"/>
                </a:cubicBezTo>
                <a:cubicBezTo>
                  <a:pt x="275658" y="110488"/>
                  <a:pt x="275855" y="109329"/>
                  <a:pt x="276644" y="108638"/>
                </a:cubicBezTo>
                <a:lnTo>
                  <a:pt x="297736" y="90309"/>
                </a:lnTo>
                <a:cubicBezTo>
                  <a:pt x="298657" y="89511"/>
                  <a:pt x="300038" y="89603"/>
                  <a:pt x="300827" y="90513"/>
                </a:cubicBezTo>
                <a:cubicBezTo>
                  <a:pt x="300980" y="90675"/>
                  <a:pt x="301090" y="90857"/>
                  <a:pt x="301178" y="91055"/>
                </a:cubicBezTo>
                <a:cubicBezTo>
                  <a:pt x="305431" y="100482"/>
                  <a:pt x="312557" y="108090"/>
                  <a:pt x="320077" y="115698"/>
                </a:cubicBezTo>
                <a:cubicBezTo>
                  <a:pt x="329592" y="125279"/>
                  <a:pt x="339392" y="134904"/>
                  <a:pt x="348864" y="144200"/>
                </a:cubicBezTo>
                <a:cubicBezTo>
                  <a:pt x="374735" y="168317"/>
                  <a:pt x="398150" y="198595"/>
                  <a:pt x="432462" y="210522"/>
                </a:cubicBezTo>
                <a:cubicBezTo>
                  <a:pt x="433624" y="210874"/>
                  <a:pt x="434282" y="212098"/>
                  <a:pt x="433931" y="213258"/>
                </a:cubicBezTo>
                <a:cubicBezTo>
                  <a:pt x="433821" y="213617"/>
                  <a:pt x="433602" y="213944"/>
                  <a:pt x="433339" y="214205"/>
                </a:cubicBezTo>
                <a:close/>
                <a:moveTo>
                  <a:pt x="501722" y="121508"/>
                </a:moveTo>
                <a:cubicBezTo>
                  <a:pt x="497096" y="144971"/>
                  <a:pt x="482867" y="165431"/>
                  <a:pt x="462477" y="177920"/>
                </a:cubicBezTo>
                <a:cubicBezTo>
                  <a:pt x="459298" y="179573"/>
                  <a:pt x="457829" y="183311"/>
                  <a:pt x="459013" y="186690"/>
                </a:cubicBezTo>
                <a:cubicBezTo>
                  <a:pt x="459254" y="187466"/>
                  <a:pt x="459035" y="188310"/>
                  <a:pt x="458465" y="188882"/>
                </a:cubicBezTo>
                <a:lnTo>
                  <a:pt x="449695" y="197652"/>
                </a:lnTo>
                <a:cubicBezTo>
                  <a:pt x="448928" y="198415"/>
                  <a:pt x="447744" y="198516"/>
                  <a:pt x="446866" y="197893"/>
                </a:cubicBezTo>
                <a:cubicBezTo>
                  <a:pt x="420689" y="191009"/>
                  <a:pt x="400978" y="173337"/>
                  <a:pt x="382430" y="153693"/>
                </a:cubicBezTo>
                <a:cubicBezTo>
                  <a:pt x="373661" y="144770"/>
                  <a:pt x="344589" y="116027"/>
                  <a:pt x="335315" y="107081"/>
                </a:cubicBezTo>
                <a:cubicBezTo>
                  <a:pt x="326545" y="98684"/>
                  <a:pt x="317512" y="90002"/>
                  <a:pt x="314157" y="77659"/>
                </a:cubicBezTo>
                <a:cubicBezTo>
                  <a:pt x="313960" y="76858"/>
                  <a:pt x="314223" y="76010"/>
                  <a:pt x="314837" y="75466"/>
                </a:cubicBezTo>
                <a:lnTo>
                  <a:pt x="345904" y="48455"/>
                </a:lnTo>
                <a:cubicBezTo>
                  <a:pt x="348053" y="47635"/>
                  <a:pt x="349872" y="46083"/>
                  <a:pt x="350990" y="44070"/>
                </a:cubicBezTo>
                <a:cubicBezTo>
                  <a:pt x="362084" y="20940"/>
                  <a:pt x="393677" y="16577"/>
                  <a:pt x="420557" y="21773"/>
                </a:cubicBezTo>
                <a:cubicBezTo>
                  <a:pt x="475522" y="29030"/>
                  <a:pt x="510579" y="70007"/>
                  <a:pt x="501722" y="1215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4294967295" type="ctrTitle"/>
          </p:nvPr>
        </p:nvSpPr>
        <p:spPr>
          <a:xfrm>
            <a:off x="1012200" y="2102838"/>
            <a:ext cx="3158100" cy="93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99" name="Google Shape;399;p3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5698675" y="1712225"/>
            <a:ext cx="1861301" cy="1719020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idx="4294967295" type="subTitle"/>
          </p:nvPr>
        </p:nvSpPr>
        <p:spPr>
          <a:xfrm>
            <a:off x="858525" y="2308925"/>
            <a:ext cx="4437000" cy="16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✗"/>
            </a:pPr>
            <a:r>
              <a:rPr lang="en" sz="1700"/>
              <a:t>To replicate the arcade game of Pong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✗"/>
            </a:pPr>
            <a:r>
              <a:rPr lang="en" sz="1700"/>
              <a:t>Single player, but stores the highest score so players can still compete with their friends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✗"/>
            </a:pPr>
            <a:r>
              <a:rPr lang="en" sz="1700"/>
              <a:t>The real life use of this is mainly entertainment</a:t>
            </a:r>
            <a:endParaRPr sz="17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6" name="Google Shape;196;p17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/>
          </a:blip>
          <a:srcRect b="39669" l="3694" r="10180" t="16795"/>
          <a:stretch/>
        </p:blipFill>
        <p:spPr>
          <a:xfrm>
            <a:off x="2089800" y="551725"/>
            <a:ext cx="4997700" cy="14298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98" name="Google Shape;198;p17"/>
          <p:cNvGrpSpPr/>
          <p:nvPr/>
        </p:nvGrpSpPr>
        <p:grpSpPr>
          <a:xfrm>
            <a:off x="2293238" y="668912"/>
            <a:ext cx="4590827" cy="1138018"/>
            <a:chOff x="576654" y="555403"/>
            <a:chExt cx="3865959" cy="3794658"/>
          </a:xfrm>
        </p:grpSpPr>
        <p:sp>
          <p:nvSpPr>
            <p:cNvPr id="199" name="Google Shape;199;p17"/>
            <p:cNvSpPr/>
            <p:nvPr/>
          </p:nvSpPr>
          <p:spPr>
            <a:xfrm>
              <a:off x="619289" y="555403"/>
              <a:ext cx="3823324" cy="3794658"/>
            </a:xfrm>
            <a:custGeom>
              <a:rect b="b" l="l" r="r" t="t"/>
              <a:pathLst>
                <a:path extrusionOk="0" h="1798416" w="1812002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576654" y="3067330"/>
              <a:ext cx="620488" cy="986037"/>
            </a:xfrm>
            <a:custGeom>
              <a:rect b="b" l="l" r="r" t="t"/>
              <a:pathLst>
                <a:path extrusionOk="0" h="467316" w="29407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625052" y="3542878"/>
              <a:ext cx="246686" cy="335935"/>
            </a:xfrm>
            <a:custGeom>
              <a:rect b="b" l="l" r="r" t="t"/>
              <a:pathLst>
                <a:path extrusionOk="0" h="159211" w="116913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508732" y="703042"/>
              <a:ext cx="736985" cy="678722"/>
            </a:xfrm>
            <a:custGeom>
              <a:rect b="b" l="l" r="r" t="t"/>
              <a:pathLst>
                <a:path extrusionOk="0" h="321669" w="349282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4237875" y="1405342"/>
              <a:ext cx="51220" cy="74504"/>
            </a:xfrm>
            <a:custGeom>
              <a:rect b="b" l="l" r="r" t="t"/>
              <a:pathLst>
                <a:path extrusionOk="0" h="35310" w="24275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17"/>
          <p:cNvSpPr txBox="1"/>
          <p:nvPr>
            <p:ph idx="4294967295" type="ctrTitle"/>
          </p:nvPr>
        </p:nvSpPr>
        <p:spPr>
          <a:xfrm>
            <a:off x="2547275" y="858863"/>
            <a:ext cx="41661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accent1"/>
                </a:solidFill>
              </a:rPr>
              <a:t>GOAL / MOTIVATION</a:t>
            </a:r>
            <a:endParaRPr sz="5400">
              <a:solidFill>
                <a:schemeClr val="accent1"/>
              </a:solidFill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954454" y="668906"/>
            <a:ext cx="709270" cy="7634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1252699" y="1031368"/>
            <a:ext cx="675556" cy="451412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 flipH="1">
            <a:off x="7596936" y="643668"/>
            <a:ext cx="709270" cy="7634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 flipH="1">
            <a:off x="7332404" y="1006131"/>
            <a:ext cx="675556" cy="451412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363" y="1949099"/>
            <a:ext cx="1574833" cy="132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6725" y="3420825"/>
            <a:ext cx="2134101" cy="102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FUNCTIONALITY</a:t>
            </a:r>
            <a:endParaRPr sz="3600"/>
          </a:p>
        </p:txBody>
      </p:sp>
      <p:sp>
        <p:nvSpPr>
          <p:cNvPr id="216" name="Google Shape;216;p18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7742111" y="3713990"/>
            <a:ext cx="1020301" cy="979373"/>
          </a:xfrm>
          <a:custGeom>
            <a:rect b="b" l="l" r="r" t="t"/>
            <a:pathLst>
              <a:path extrusionOk="0" h="464158" w="483555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8"/>
          <p:cNvSpPr txBox="1"/>
          <p:nvPr>
            <p:ph idx="4294967295" type="subTitle"/>
          </p:nvPr>
        </p:nvSpPr>
        <p:spPr>
          <a:xfrm>
            <a:off x="883375" y="1582000"/>
            <a:ext cx="7014600" cy="25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✗"/>
            </a:pPr>
            <a:r>
              <a:rPr lang="en" sz="1900"/>
              <a:t>We are creating a single player pong game in which the buttons on the FPGA board slide a paddle across the bottom of the screen to catch a ball.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✗"/>
            </a:pPr>
            <a:r>
              <a:rPr lang="en" sz="1900"/>
              <a:t>As time </a:t>
            </a:r>
            <a:r>
              <a:rPr lang="en" sz="1900"/>
              <a:t>progresses</a:t>
            </a:r>
            <a:r>
              <a:rPr lang="en" sz="1900"/>
              <a:t> the ball gets faster to make it more challenging.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✗"/>
            </a:pPr>
            <a:r>
              <a:rPr lang="en" sz="1900"/>
              <a:t>Additionally, the current score is displayed on the 7-segment display, and the highest score is saved and also </a:t>
            </a:r>
            <a:r>
              <a:rPr lang="en" sz="1900"/>
              <a:t>available</a:t>
            </a:r>
            <a:r>
              <a:rPr lang="en" sz="1900"/>
              <a:t> to display on the 7-segment display.</a:t>
            </a:r>
            <a:endParaRPr sz="19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SPECIFICATION</a:t>
            </a:r>
            <a:endParaRPr sz="3600"/>
          </a:p>
        </p:txBody>
      </p:sp>
      <p:sp>
        <p:nvSpPr>
          <p:cNvPr id="224" name="Google Shape;224;p19"/>
          <p:cNvSpPr txBox="1"/>
          <p:nvPr>
            <p:ph idx="1" type="body"/>
          </p:nvPr>
        </p:nvSpPr>
        <p:spPr>
          <a:xfrm>
            <a:off x="828425" y="1379950"/>
            <a:ext cx="7326900" cy="303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</a:rPr>
              <a:t>Requirements: </a:t>
            </a:r>
            <a:endParaRPr b="1" sz="1500">
              <a:solidFill>
                <a:schemeClr val="accent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✗"/>
            </a:pPr>
            <a:r>
              <a:rPr lang="en" sz="1500"/>
              <a:t>Needed to use the VGA display as a screen to view the game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✗"/>
            </a:pPr>
            <a:r>
              <a:rPr lang="en" sz="1500"/>
              <a:t>Use buttons to move the paddle left and right and have a button that starts the game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✗"/>
            </a:pPr>
            <a:r>
              <a:rPr lang="en" sz="1500"/>
              <a:t>Have a collision detector that senses when the ball hits the paddle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✗"/>
            </a:pPr>
            <a:r>
              <a:rPr lang="en" sz="1500"/>
              <a:t>Keep track of the score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</a:rPr>
              <a:t>Constraints:</a:t>
            </a:r>
            <a:endParaRPr b="1" sz="1500">
              <a:solidFill>
                <a:schemeClr val="accent2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✗"/>
            </a:pPr>
            <a:r>
              <a:rPr lang="en" sz="1500"/>
              <a:t>How quickly we could make the ball go for the game to remain functional. 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✗"/>
            </a:pPr>
            <a:r>
              <a:rPr lang="en" sz="1500"/>
              <a:t>Making the ball a circle. </a:t>
            </a:r>
            <a:endParaRPr sz="1500"/>
          </a:p>
        </p:txBody>
      </p:sp>
      <p:sp>
        <p:nvSpPr>
          <p:cNvPr id="225" name="Google Shape;225;p19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19"/>
          <p:cNvSpPr/>
          <p:nvPr/>
        </p:nvSpPr>
        <p:spPr>
          <a:xfrm>
            <a:off x="7648493" y="3814898"/>
            <a:ext cx="937597" cy="835429"/>
          </a:xfrm>
          <a:custGeom>
            <a:rect b="b" l="l" r="r" t="t"/>
            <a:pathLst>
              <a:path extrusionOk="0" h="395938" w="444359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0"/>
          <p:cNvSpPr/>
          <p:nvPr/>
        </p:nvSpPr>
        <p:spPr>
          <a:xfrm rot="1401486">
            <a:off x="7849888" y="3783390"/>
            <a:ext cx="815095" cy="916939"/>
          </a:xfrm>
          <a:custGeom>
            <a:rect b="b" l="l" r="r" t="t"/>
            <a:pathLst>
              <a:path extrusionOk="0" h="388818" w="345632">
                <a:moveTo>
                  <a:pt x="183559" y="374102"/>
                </a:moveTo>
                <a:lnTo>
                  <a:pt x="158938" y="372918"/>
                </a:lnTo>
                <a:cubicBezTo>
                  <a:pt x="154882" y="372473"/>
                  <a:pt x="151133" y="375110"/>
                  <a:pt x="150168" y="379079"/>
                </a:cubicBezTo>
                <a:cubicBezTo>
                  <a:pt x="149401" y="382587"/>
                  <a:pt x="151768" y="387410"/>
                  <a:pt x="155803" y="387585"/>
                </a:cubicBezTo>
                <a:lnTo>
                  <a:pt x="180424" y="388769"/>
                </a:lnTo>
                <a:cubicBezTo>
                  <a:pt x="184480" y="389214"/>
                  <a:pt x="188229" y="386577"/>
                  <a:pt x="189194" y="382609"/>
                </a:cubicBezTo>
                <a:cubicBezTo>
                  <a:pt x="189961" y="379101"/>
                  <a:pt x="187593" y="374299"/>
                  <a:pt x="183559" y="374102"/>
                </a:cubicBezTo>
                <a:close/>
                <a:moveTo>
                  <a:pt x="52626" y="236810"/>
                </a:moveTo>
                <a:cubicBezTo>
                  <a:pt x="32806" y="224679"/>
                  <a:pt x="18928" y="204868"/>
                  <a:pt x="14280" y="182108"/>
                </a:cubicBezTo>
                <a:cubicBezTo>
                  <a:pt x="12241" y="172725"/>
                  <a:pt x="-1747" y="178359"/>
                  <a:pt x="182" y="187283"/>
                </a:cubicBezTo>
                <a:cubicBezTo>
                  <a:pt x="5970" y="213759"/>
                  <a:pt x="22523" y="236626"/>
                  <a:pt x="45873" y="250403"/>
                </a:cubicBezTo>
                <a:cubicBezTo>
                  <a:pt x="53722" y="255139"/>
                  <a:pt x="60672" y="241677"/>
                  <a:pt x="52626" y="236810"/>
                </a:cubicBezTo>
                <a:close/>
                <a:moveTo>
                  <a:pt x="173868" y="342969"/>
                </a:moveTo>
                <a:cubicBezTo>
                  <a:pt x="195201" y="344657"/>
                  <a:pt x="216687" y="344854"/>
                  <a:pt x="236880" y="336830"/>
                </a:cubicBezTo>
                <a:cubicBezTo>
                  <a:pt x="245649" y="333366"/>
                  <a:pt x="241703" y="319290"/>
                  <a:pt x="232495" y="322886"/>
                </a:cubicBezTo>
                <a:cubicBezTo>
                  <a:pt x="197284" y="336523"/>
                  <a:pt x="143415" y="324969"/>
                  <a:pt x="107174" y="316309"/>
                </a:cubicBezTo>
                <a:cubicBezTo>
                  <a:pt x="98273" y="314116"/>
                  <a:pt x="94743" y="328586"/>
                  <a:pt x="104039" y="330998"/>
                </a:cubicBezTo>
                <a:cubicBezTo>
                  <a:pt x="126928" y="337014"/>
                  <a:pt x="150278" y="341020"/>
                  <a:pt x="173868" y="342969"/>
                </a:cubicBezTo>
                <a:close/>
                <a:moveTo>
                  <a:pt x="231881" y="348231"/>
                </a:moveTo>
                <a:cubicBezTo>
                  <a:pt x="217213" y="360136"/>
                  <a:pt x="192877" y="355291"/>
                  <a:pt x="175403" y="353975"/>
                </a:cubicBezTo>
                <a:cubicBezTo>
                  <a:pt x="154750" y="352418"/>
                  <a:pt x="134207" y="349590"/>
                  <a:pt x="114584" y="342618"/>
                </a:cubicBezTo>
                <a:cubicBezTo>
                  <a:pt x="105968" y="339593"/>
                  <a:pt x="98909" y="353076"/>
                  <a:pt x="107832" y="356211"/>
                </a:cubicBezTo>
                <a:cubicBezTo>
                  <a:pt x="131269" y="364433"/>
                  <a:pt x="155561" y="367678"/>
                  <a:pt x="180183" y="369191"/>
                </a:cubicBezTo>
                <a:cubicBezTo>
                  <a:pt x="199915" y="370418"/>
                  <a:pt x="223067" y="373795"/>
                  <a:pt x="239598" y="360421"/>
                </a:cubicBezTo>
                <a:cubicBezTo>
                  <a:pt x="247053" y="354392"/>
                  <a:pt x="239532" y="342048"/>
                  <a:pt x="231881" y="348231"/>
                </a:cubicBezTo>
                <a:close/>
                <a:moveTo>
                  <a:pt x="329357" y="29207"/>
                </a:moveTo>
                <a:cubicBezTo>
                  <a:pt x="323460" y="21884"/>
                  <a:pt x="311072" y="30610"/>
                  <a:pt x="316838" y="37779"/>
                </a:cubicBezTo>
                <a:cubicBezTo>
                  <a:pt x="325455" y="48160"/>
                  <a:pt x="330388" y="61092"/>
                  <a:pt x="330892" y="74569"/>
                </a:cubicBezTo>
                <a:cubicBezTo>
                  <a:pt x="331287" y="84325"/>
                  <a:pt x="345998" y="82374"/>
                  <a:pt x="345626" y="73100"/>
                </a:cubicBezTo>
                <a:cubicBezTo>
                  <a:pt x="345077" y="57097"/>
                  <a:pt x="339377" y="41699"/>
                  <a:pt x="329357" y="29207"/>
                </a:cubicBezTo>
                <a:close/>
                <a:moveTo>
                  <a:pt x="238370" y="222"/>
                </a:moveTo>
                <a:cubicBezTo>
                  <a:pt x="229404" y="-1970"/>
                  <a:pt x="225830" y="12719"/>
                  <a:pt x="235213" y="14890"/>
                </a:cubicBezTo>
                <a:cubicBezTo>
                  <a:pt x="289564" y="27475"/>
                  <a:pt x="309757" y="85531"/>
                  <a:pt x="312870" y="135190"/>
                </a:cubicBezTo>
                <a:cubicBezTo>
                  <a:pt x="313462" y="144924"/>
                  <a:pt x="328217" y="142995"/>
                  <a:pt x="327604" y="133721"/>
                </a:cubicBezTo>
                <a:cubicBezTo>
                  <a:pt x="324139" y="76893"/>
                  <a:pt x="299584" y="14386"/>
                  <a:pt x="238370" y="222"/>
                </a:cubicBezTo>
                <a:close/>
                <a:moveTo>
                  <a:pt x="168212" y="16688"/>
                </a:moveTo>
                <a:cubicBezTo>
                  <a:pt x="107218" y="18507"/>
                  <a:pt x="43417" y="57577"/>
                  <a:pt x="32433" y="121465"/>
                </a:cubicBezTo>
                <a:cubicBezTo>
                  <a:pt x="26952" y="150686"/>
                  <a:pt x="35020" y="180815"/>
                  <a:pt x="54358" y="203397"/>
                </a:cubicBezTo>
                <a:cubicBezTo>
                  <a:pt x="65561" y="216552"/>
                  <a:pt x="78475" y="227975"/>
                  <a:pt x="86653" y="243431"/>
                </a:cubicBezTo>
                <a:cubicBezTo>
                  <a:pt x="95006" y="259548"/>
                  <a:pt x="98711" y="277662"/>
                  <a:pt x="97396" y="295765"/>
                </a:cubicBezTo>
                <a:cubicBezTo>
                  <a:pt x="93011" y="299054"/>
                  <a:pt x="92704" y="307758"/>
                  <a:pt x="99763" y="309402"/>
                </a:cubicBezTo>
                <a:cubicBezTo>
                  <a:pt x="127432" y="315984"/>
                  <a:pt x="155693" y="319832"/>
                  <a:pt x="184107" y="320891"/>
                </a:cubicBezTo>
                <a:cubicBezTo>
                  <a:pt x="206536" y="321680"/>
                  <a:pt x="232341" y="323697"/>
                  <a:pt x="251942" y="311025"/>
                </a:cubicBezTo>
                <a:cubicBezTo>
                  <a:pt x="259791" y="305960"/>
                  <a:pt x="252797" y="294274"/>
                  <a:pt x="244817" y="298528"/>
                </a:cubicBezTo>
                <a:cubicBezTo>
                  <a:pt x="245123" y="281183"/>
                  <a:pt x="249398" y="264139"/>
                  <a:pt x="257335" y="248715"/>
                </a:cubicBezTo>
                <a:cubicBezTo>
                  <a:pt x="264614" y="234749"/>
                  <a:pt x="275642" y="223634"/>
                  <a:pt x="284325" y="210632"/>
                </a:cubicBezTo>
                <a:cubicBezTo>
                  <a:pt x="302017" y="184126"/>
                  <a:pt x="303574" y="146218"/>
                  <a:pt x="297654" y="115699"/>
                </a:cubicBezTo>
                <a:cubicBezTo>
                  <a:pt x="285815" y="54836"/>
                  <a:pt x="229864" y="11229"/>
                  <a:pt x="168124" y="16688"/>
                </a:cubicBezTo>
                <a:close/>
                <a:moveTo>
                  <a:pt x="188317" y="306552"/>
                </a:moveTo>
                <a:cubicBezTo>
                  <a:pt x="177223" y="305719"/>
                  <a:pt x="167181" y="305193"/>
                  <a:pt x="156351" y="303965"/>
                </a:cubicBezTo>
                <a:cubicBezTo>
                  <a:pt x="153654" y="264918"/>
                  <a:pt x="147713" y="226161"/>
                  <a:pt x="138614" y="188094"/>
                </a:cubicBezTo>
                <a:cubicBezTo>
                  <a:pt x="146068" y="188815"/>
                  <a:pt x="153522" y="186590"/>
                  <a:pt x="159376" y="181889"/>
                </a:cubicBezTo>
                <a:cubicBezTo>
                  <a:pt x="169352" y="189914"/>
                  <a:pt x="182375" y="192040"/>
                  <a:pt x="195442" y="191251"/>
                </a:cubicBezTo>
                <a:cubicBezTo>
                  <a:pt x="190509" y="229485"/>
                  <a:pt x="188097" y="268002"/>
                  <a:pt x="188229" y="306552"/>
                </a:cubicBezTo>
                <a:close/>
                <a:moveTo>
                  <a:pt x="160801" y="151633"/>
                </a:moveTo>
                <a:cubicBezTo>
                  <a:pt x="161898" y="152905"/>
                  <a:pt x="161656" y="154988"/>
                  <a:pt x="160670" y="157334"/>
                </a:cubicBezTo>
                <a:cubicBezTo>
                  <a:pt x="159004" y="154637"/>
                  <a:pt x="159047" y="152730"/>
                  <a:pt x="160714" y="151633"/>
                </a:cubicBezTo>
                <a:close/>
                <a:moveTo>
                  <a:pt x="280224" y="187261"/>
                </a:moveTo>
                <a:cubicBezTo>
                  <a:pt x="275270" y="202060"/>
                  <a:pt x="264088" y="213088"/>
                  <a:pt x="255077" y="225453"/>
                </a:cubicBezTo>
                <a:cubicBezTo>
                  <a:pt x="238195" y="248397"/>
                  <a:pt x="229404" y="276296"/>
                  <a:pt x="230083" y="304776"/>
                </a:cubicBezTo>
                <a:cubicBezTo>
                  <a:pt x="221160" y="306802"/>
                  <a:pt x="212039" y="307651"/>
                  <a:pt x="202897" y="307298"/>
                </a:cubicBezTo>
                <a:cubicBezTo>
                  <a:pt x="202699" y="267842"/>
                  <a:pt x="205155" y="228420"/>
                  <a:pt x="210285" y="189300"/>
                </a:cubicBezTo>
                <a:cubicBezTo>
                  <a:pt x="211754" y="188993"/>
                  <a:pt x="213201" y="188686"/>
                  <a:pt x="214670" y="188335"/>
                </a:cubicBezTo>
                <a:cubicBezTo>
                  <a:pt x="223835" y="186143"/>
                  <a:pt x="219822" y="172155"/>
                  <a:pt x="210285" y="174413"/>
                </a:cubicBezTo>
                <a:cubicBezTo>
                  <a:pt x="196845" y="177680"/>
                  <a:pt x="180643" y="179499"/>
                  <a:pt x="169089" y="170247"/>
                </a:cubicBezTo>
                <a:cubicBezTo>
                  <a:pt x="176916" y="157926"/>
                  <a:pt x="181366" y="141745"/>
                  <a:pt x="168453" y="135738"/>
                </a:cubicBezTo>
                <a:cubicBezTo>
                  <a:pt x="160253" y="131989"/>
                  <a:pt x="151176" y="137032"/>
                  <a:pt x="147603" y="144705"/>
                </a:cubicBezTo>
                <a:cubicBezTo>
                  <a:pt x="143766" y="152993"/>
                  <a:pt x="145410" y="163144"/>
                  <a:pt x="149795" y="171015"/>
                </a:cubicBezTo>
                <a:cubicBezTo>
                  <a:pt x="142166" y="176671"/>
                  <a:pt x="130195" y="172878"/>
                  <a:pt x="127651" y="163736"/>
                </a:cubicBezTo>
                <a:cubicBezTo>
                  <a:pt x="125108" y="154593"/>
                  <a:pt x="111011" y="160074"/>
                  <a:pt x="113554" y="168910"/>
                </a:cubicBezTo>
                <a:cubicBezTo>
                  <a:pt x="115001" y="173858"/>
                  <a:pt x="117873" y="178265"/>
                  <a:pt x="121842" y="181560"/>
                </a:cubicBezTo>
                <a:cubicBezTo>
                  <a:pt x="130831" y="221310"/>
                  <a:pt x="138504" y="261410"/>
                  <a:pt x="141223" y="302145"/>
                </a:cubicBezTo>
                <a:cubicBezTo>
                  <a:pt x="131313" y="300683"/>
                  <a:pt x="121469" y="298916"/>
                  <a:pt x="111669" y="296840"/>
                </a:cubicBezTo>
                <a:cubicBezTo>
                  <a:pt x="114540" y="266343"/>
                  <a:pt x="103995" y="237008"/>
                  <a:pt x="84131" y="213965"/>
                </a:cubicBezTo>
                <a:cubicBezTo>
                  <a:pt x="74243" y="202542"/>
                  <a:pt x="62799" y="192347"/>
                  <a:pt x="55234" y="179105"/>
                </a:cubicBezTo>
                <a:cubicBezTo>
                  <a:pt x="48328" y="166566"/>
                  <a:pt x="44908" y="152412"/>
                  <a:pt x="45325" y="138106"/>
                </a:cubicBezTo>
                <a:cubicBezTo>
                  <a:pt x="46312" y="74897"/>
                  <a:pt x="104696" y="37845"/>
                  <a:pt x="161876" y="31355"/>
                </a:cubicBezTo>
                <a:cubicBezTo>
                  <a:pt x="250824" y="23024"/>
                  <a:pt x="304276" y="105965"/>
                  <a:pt x="280137" y="187261"/>
                </a:cubicBezTo>
                <a:close/>
                <a:moveTo>
                  <a:pt x="153808" y="53521"/>
                </a:moveTo>
                <a:cubicBezTo>
                  <a:pt x="144512" y="53521"/>
                  <a:pt x="144687" y="68320"/>
                  <a:pt x="154400" y="68320"/>
                </a:cubicBezTo>
                <a:cubicBezTo>
                  <a:pt x="163608" y="68364"/>
                  <a:pt x="163432" y="53565"/>
                  <a:pt x="153720" y="53565"/>
                </a:cubicBezTo>
                <a:close/>
                <a:moveTo>
                  <a:pt x="126095" y="62642"/>
                </a:moveTo>
                <a:cubicBezTo>
                  <a:pt x="99632" y="72111"/>
                  <a:pt x="79549" y="94062"/>
                  <a:pt x="72489" y="121268"/>
                </a:cubicBezTo>
                <a:cubicBezTo>
                  <a:pt x="69946" y="130783"/>
                  <a:pt x="84482" y="132691"/>
                  <a:pt x="86894" y="123614"/>
                </a:cubicBezTo>
                <a:cubicBezTo>
                  <a:pt x="92704" y="101744"/>
                  <a:pt x="108950" y="84158"/>
                  <a:pt x="130283" y="76629"/>
                </a:cubicBezTo>
                <a:cubicBezTo>
                  <a:pt x="139206" y="73428"/>
                  <a:pt x="135281" y="59353"/>
                  <a:pt x="126007" y="626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0"/>
          <p:cNvPicPr preferRelativeResize="0"/>
          <p:nvPr/>
        </p:nvPicPr>
        <p:blipFill rotWithShape="1">
          <a:blip r:embed="rId3">
            <a:alphaModFix/>
          </a:blip>
          <a:srcRect b="2577" l="0" r="0" t="2311"/>
          <a:stretch/>
        </p:blipFill>
        <p:spPr>
          <a:xfrm>
            <a:off x="1015975" y="1262275"/>
            <a:ext cx="6797173" cy="32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idx="1" type="body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Amatic SC"/>
                <a:ea typeface="Amatic SC"/>
                <a:cs typeface="Amatic SC"/>
                <a:sym typeface="Amatic SC"/>
              </a:rPr>
              <a:t>BLOCK DIAGRAM</a:t>
            </a:r>
            <a:endParaRPr sz="1400"/>
          </a:p>
        </p:txBody>
      </p:sp>
      <p:sp>
        <p:nvSpPr>
          <p:cNvPr id="240" name="Google Shape;240;p21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7721892" y="3512043"/>
            <a:ext cx="1099557" cy="1394425"/>
          </a:xfrm>
          <a:custGeom>
            <a:rect b="b" l="l" r="r" t="t"/>
            <a:pathLst>
              <a:path extrusionOk="0" h="660865" w="521117">
                <a:moveTo>
                  <a:pt x="286048" y="97336"/>
                </a:moveTo>
                <a:cubicBezTo>
                  <a:pt x="277717" y="92820"/>
                  <a:pt x="269429" y="107049"/>
                  <a:pt x="279471" y="112421"/>
                </a:cubicBezTo>
                <a:cubicBezTo>
                  <a:pt x="287934" y="116871"/>
                  <a:pt x="296199" y="102620"/>
                  <a:pt x="286048" y="97336"/>
                </a:cubicBezTo>
                <a:close/>
                <a:moveTo>
                  <a:pt x="245992" y="93960"/>
                </a:moveTo>
                <a:lnTo>
                  <a:pt x="245992" y="93960"/>
                </a:lnTo>
                <a:cubicBezTo>
                  <a:pt x="222752" y="94377"/>
                  <a:pt x="182411" y="100801"/>
                  <a:pt x="173247" y="138927"/>
                </a:cubicBezTo>
                <a:cubicBezTo>
                  <a:pt x="171953" y="143948"/>
                  <a:pt x="175439" y="146974"/>
                  <a:pt x="180460" y="146996"/>
                </a:cubicBezTo>
                <a:cubicBezTo>
                  <a:pt x="184845" y="147206"/>
                  <a:pt x="188813" y="144347"/>
                  <a:pt x="189975" y="140111"/>
                </a:cubicBezTo>
                <a:cubicBezTo>
                  <a:pt x="196114" y="114503"/>
                  <a:pt x="225690" y="110140"/>
                  <a:pt x="242747" y="109833"/>
                </a:cubicBezTo>
                <a:cubicBezTo>
                  <a:pt x="251846" y="110075"/>
                  <a:pt x="257568" y="94135"/>
                  <a:pt x="245992" y="93894"/>
                </a:cubicBezTo>
                <a:close/>
                <a:moveTo>
                  <a:pt x="123697" y="418641"/>
                </a:moveTo>
                <a:cubicBezTo>
                  <a:pt x="120321" y="418557"/>
                  <a:pt x="117207" y="420474"/>
                  <a:pt x="115761" y="423530"/>
                </a:cubicBezTo>
                <a:cubicBezTo>
                  <a:pt x="94340" y="468256"/>
                  <a:pt x="71912" y="513421"/>
                  <a:pt x="49285" y="557401"/>
                </a:cubicBezTo>
                <a:cubicBezTo>
                  <a:pt x="44396" y="566675"/>
                  <a:pt x="59918" y="571915"/>
                  <a:pt x="64873" y="562663"/>
                </a:cubicBezTo>
                <a:cubicBezTo>
                  <a:pt x="87543" y="518595"/>
                  <a:pt x="109906" y="473584"/>
                  <a:pt x="131305" y="428923"/>
                </a:cubicBezTo>
                <a:cubicBezTo>
                  <a:pt x="134199" y="423179"/>
                  <a:pt x="129485" y="418553"/>
                  <a:pt x="123697" y="418575"/>
                </a:cubicBezTo>
                <a:close/>
                <a:moveTo>
                  <a:pt x="516804" y="178128"/>
                </a:moveTo>
                <a:cubicBezTo>
                  <a:pt x="513252" y="167561"/>
                  <a:pt x="498234" y="174993"/>
                  <a:pt x="501194" y="184114"/>
                </a:cubicBezTo>
                <a:cubicBezTo>
                  <a:pt x="508583" y="207630"/>
                  <a:pt x="504965" y="233231"/>
                  <a:pt x="491328" y="253768"/>
                </a:cubicBezTo>
                <a:cubicBezTo>
                  <a:pt x="487250" y="258964"/>
                  <a:pt x="491328" y="267800"/>
                  <a:pt x="497555" y="267909"/>
                </a:cubicBezTo>
                <a:cubicBezTo>
                  <a:pt x="499813" y="267791"/>
                  <a:pt x="501852" y="266524"/>
                  <a:pt x="502948" y="264555"/>
                </a:cubicBezTo>
                <a:cubicBezTo>
                  <a:pt x="520751" y="238158"/>
                  <a:pt x="525684" y="207463"/>
                  <a:pt x="516804" y="178063"/>
                </a:cubicBezTo>
                <a:close/>
                <a:moveTo>
                  <a:pt x="312226" y="61819"/>
                </a:moveTo>
                <a:cubicBezTo>
                  <a:pt x="311349" y="61534"/>
                  <a:pt x="310275" y="61819"/>
                  <a:pt x="309354" y="61446"/>
                </a:cubicBezTo>
                <a:cubicBezTo>
                  <a:pt x="290017" y="53082"/>
                  <a:pt x="269211" y="48734"/>
                  <a:pt x="248141" y="48664"/>
                </a:cubicBezTo>
                <a:cubicBezTo>
                  <a:pt x="186993" y="47151"/>
                  <a:pt x="132182" y="92096"/>
                  <a:pt x="124311" y="150657"/>
                </a:cubicBezTo>
                <a:cubicBezTo>
                  <a:pt x="120496" y="179159"/>
                  <a:pt x="130713" y="207178"/>
                  <a:pt x="141500" y="233334"/>
                </a:cubicBezTo>
                <a:cubicBezTo>
                  <a:pt x="202560" y="370122"/>
                  <a:pt x="356163" y="325593"/>
                  <a:pt x="387493" y="200667"/>
                </a:cubicBezTo>
                <a:cubicBezTo>
                  <a:pt x="403279" y="142632"/>
                  <a:pt x="373308" y="73636"/>
                  <a:pt x="312226" y="61753"/>
                </a:cubicBezTo>
                <a:close/>
                <a:moveTo>
                  <a:pt x="373352" y="187534"/>
                </a:moveTo>
                <a:cubicBezTo>
                  <a:pt x="350770" y="309698"/>
                  <a:pt x="215495" y="343944"/>
                  <a:pt x="161517" y="236733"/>
                </a:cubicBezTo>
                <a:cubicBezTo>
                  <a:pt x="143144" y="197269"/>
                  <a:pt x="126745" y="146250"/>
                  <a:pt x="163403" y="102050"/>
                </a:cubicBezTo>
                <a:cubicBezTo>
                  <a:pt x="183354" y="77933"/>
                  <a:pt x="213105" y="64778"/>
                  <a:pt x="247154" y="64778"/>
                </a:cubicBezTo>
                <a:cubicBezTo>
                  <a:pt x="267281" y="64873"/>
                  <a:pt x="287145" y="69253"/>
                  <a:pt x="305430" y="77626"/>
                </a:cubicBezTo>
                <a:cubicBezTo>
                  <a:pt x="347810" y="82494"/>
                  <a:pt x="383152" y="128250"/>
                  <a:pt x="373352" y="187468"/>
                </a:cubicBezTo>
                <a:close/>
                <a:moveTo>
                  <a:pt x="451513" y="77955"/>
                </a:moveTo>
                <a:cubicBezTo>
                  <a:pt x="445812" y="78284"/>
                  <a:pt x="439827" y="84664"/>
                  <a:pt x="443007" y="91636"/>
                </a:cubicBezTo>
                <a:cubicBezTo>
                  <a:pt x="477691" y="160808"/>
                  <a:pt x="474446" y="229498"/>
                  <a:pt x="434237" y="275386"/>
                </a:cubicBezTo>
                <a:cubicBezTo>
                  <a:pt x="428909" y="281810"/>
                  <a:pt x="434105" y="288409"/>
                  <a:pt x="440200" y="288716"/>
                </a:cubicBezTo>
                <a:cubicBezTo>
                  <a:pt x="442524" y="288648"/>
                  <a:pt x="444716" y="287558"/>
                  <a:pt x="446164" y="285734"/>
                </a:cubicBezTo>
                <a:cubicBezTo>
                  <a:pt x="491065" y="234409"/>
                  <a:pt x="494946" y="158067"/>
                  <a:pt x="456578" y="81551"/>
                </a:cubicBezTo>
                <a:cubicBezTo>
                  <a:pt x="455766" y="79439"/>
                  <a:pt x="453771" y="78019"/>
                  <a:pt x="451513" y="77955"/>
                </a:cubicBezTo>
                <a:close/>
                <a:moveTo>
                  <a:pt x="341890" y="26630"/>
                </a:moveTo>
                <a:cubicBezTo>
                  <a:pt x="340794" y="26496"/>
                  <a:pt x="339961" y="25553"/>
                  <a:pt x="339961" y="24437"/>
                </a:cubicBezTo>
                <a:cubicBezTo>
                  <a:pt x="339983" y="21456"/>
                  <a:pt x="338273" y="18733"/>
                  <a:pt x="335576" y="17465"/>
                </a:cubicBezTo>
                <a:cubicBezTo>
                  <a:pt x="312665" y="5878"/>
                  <a:pt x="287320" y="-90"/>
                  <a:pt x="261646" y="57"/>
                </a:cubicBezTo>
                <a:cubicBezTo>
                  <a:pt x="174737" y="-2398"/>
                  <a:pt x="88684" y="74601"/>
                  <a:pt x="72108" y="157497"/>
                </a:cubicBezTo>
                <a:cubicBezTo>
                  <a:pt x="59305" y="227853"/>
                  <a:pt x="106662" y="290733"/>
                  <a:pt x="155093" y="328509"/>
                </a:cubicBezTo>
                <a:cubicBezTo>
                  <a:pt x="155948" y="329140"/>
                  <a:pt x="156211" y="330280"/>
                  <a:pt x="155751" y="331228"/>
                </a:cubicBezTo>
                <a:lnTo>
                  <a:pt x="137334" y="368806"/>
                </a:lnTo>
                <a:cubicBezTo>
                  <a:pt x="136063" y="371240"/>
                  <a:pt x="133453" y="369289"/>
                  <a:pt x="131678" y="368587"/>
                </a:cubicBezTo>
                <a:cubicBezTo>
                  <a:pt x="128279" y="366965"/>
                  <a:pt x="124969" y="365101"/>
                  <a:pt x="121220" y="366614"/>
                </a:cubicBezTo>
                <a:cubicBezTo>
                  <a:pt x="117295" y="366044"/>
                  <a:pt x="113327" y="365474"/>
                  <a:pt x="109753" y="370999"/>
                </a:cubicBezTo>
                <a:cubicBezTo>
                  <a:pt x="72744" y="437562"/>
                  <a:pt x="31504" y="513508"/>
                  <a:pt x="2323" y="592437"/>
                </a:cubicBezTo>
                <a:cubicBezTo>
                  <a:pt x="87" y="594542"/>
                  <a:pt x="-615" y="597821"/>
                  <a:pt x="569" y="600658"/>
                </a:cubicBezTo>
                <a:cubicBezTo>
                  <a:pt x="13219" y="632723"/>
                  <a:pt x="42664" y="655071"/>
                  <a:pt x="76954" y="658605"/>
                </a:cubicBezTo>
                <a:cubicBezTo>
                  <a:pt x="79059" y="658877"/>
                  <a:pt x="81207" y="658309"/>
                  <a:pt x="82896" y="657026"/>
                </a:cubicBezTo>
                <a:cubicBezTo>
                  <a:pt x="83356" y="656665"/>
                  <a:pt x="83948" y="656507"/>
                  <a:pt x="84540" y="656588"/>
                </a:cubicBezTo>
                <a:cubicBezTo>
                  <a:pt x="85132" y="656669"/>
                  <a:pt x="85658" y="656985"/>
                  <a:pt x="86009" y="657465"/>
                </a:cubicBezTo>
                <a:cubicBezTo>
                  <a:pt x="87807" y="659666"/>
                  <a:pt x="90525" y="660918"/>
                  <a:pt x="93375" y="660863"/>
                </a:cubicBezTo>
                <a:cubicBezTo>
                  <a:pt x="96708" y="660947"/>
                  <a:pt x="99778" y="659022"/>
                  <a:pt x="101159" y="655974"/>
                </a:cubicBezTo>
                <a:lnTo>
                  <a:pt x="212535" y="414322"/>
                </a:lnTo>
                <a:cubicBezTo>
                  <a:pt x="214026" y="411362"/>
                  <a:pt x="213018" y="409937"/>
                  <a:pt x="212755" y="407393"/>
                </a:cubicBezTo>
                <a:cubicBezTo>
                  <a:pt x="213456" y="404068"/>
                  <a:pt x="211439" y="400777"/>
                  <a:pt x="208150" y="399895"/>
                </a:cubicBezTo>
                <a:cubicBezTo>
                  <a:pt x="206331" y="399259"/>
                  <a:pt x="204511" y="398580"/>
                  <a:pt x="202691" y="397900"/>
                </a:cubicBezTo>
                <a:cubicBezTo>
                  <a:pt x="200871" y="397221"/>
                  <a:pt x="196881" y="396563"/>
                  <a:pt x="198306" y="393515"/>
                </a:cubicBezTo>
                <a:lnTo>
                  <a:pt x="215539" y="361527"/>
                </a:lnTo>
                <a:cubicBezTo>
                  <a:pt x="216022" y="360624"/>
                  <a:pt x="217074" y="360177"/>
                  <a:pt x="218060" y="360453"/>
                </a:cubicBezTo>
                <a:cubicBezTo>
                  <a:pt x="232114" y="364522"/>
                  <a:pt x="246672" y="366612"/>
                  <a:pt x="261296" y="366658"/>
                </a:cubicBezTo>
                <a:cubicBezTo>
                  <a:pt x="437657" y="364575"/>
                  <a:pt x="512244" y="101392"/>
                  <a:pt x="341890" y="26630"/>
                </a:cubicBezTo>
                <a:close/>
                <a:moveTo>
                  <a:pt x="194382" y="414694"/>
                </a:moveTo>
                <a:lnTo>
                  <a:pt x="88420" y="644486"/>
                </a:lnTo>
                <a:cubicBezTo>
                  <a:pt x="87916" y="645586"/>
                  <a:pt x="86623" y="646066"/>
                  <a:pt x="85505" y="645560"/>
                </a:cubicBezTo>
                <a:cubicBezTo>
                  <a:pt x="85219" y="645428"/>
                  <a:pt x="84957" y="645233"/>
                  <a:pt x="84759" y="644990"/>
                </a:cubicBezTo>
                <a:cubicBezTo>
                  <a:pt x="83465" y="643543"/>
                  <a:pt x="81646" y="642668"/>
                  <a:pt x="79694" y="642556"/>
                </a:cubicBezTo>
                <a:cubicBezTo>
                  <a:pt x="53144" y="639574"/>
                  <a:pt x="27536" y="622671"/>
                  <a:pt x="18306" y="597150"/>
                </a:cubicBezTo>
                <a:cubicBezTo>
                  <a:pt x="46523" y="522677"/>
                  <a:pt x="81558" y="450964"/>
                  <a:pt x="122951" y="382926"/>
                </a:cubicBezTo>
                <a:cubicBezTo>
                  <a:pt x="145731" y="392836"/>
                  <a:pt x="169125" y="403118"/>
                  <a:pt x="193110" y="411713"/>
                </a:cubicBezTo>
                <a:cubicBezTo>
                  <a:pt x="194250" y="412123"/>
                  <a:pt x="194842" y="413379"/>
                  <a:pt x="194426" y="414517"/>
                </a:cubicBezTo>
                <a:cubicBezTo>
                  <a:pt x="194404" y="414593"/>
                  <a:pt x="194382" y="414666"/>
                  <a:pt x="194338" y="414738"/>
                </a:cubicBezTo>
                <a:close/>
                <a:moveTo>
                  <a:pt x="199600" y="356638"/>
                </a:moveTo>
                <a:lnTo>
                  <a:pt x="182609" y="388144"/>
                </a:lnTo>
                <a:cubicBezTo>
                  <a:pt x="182082" y="389117"/>
                  <a:pt x="180920" y="389549"/>
                  <a:pt x="179890" y="389152"/>
                </a:cubicBezTo>
                <a:cubicBezTo>
                  <a:pt x="170923" y="385622"/>
                  <a:pt x="162043" y="381983"/>
                  <a:pt x="153471" y="378190"/>
                </a:cubicBezTo>
                <a:cubicBezTo>
                  <a:pt x="152353" y="377710"/>
                  <a:pt x="151848" y="376418"/>
                  <a:pt x="152331" y="375307"/>
                </a:cubicBezTo>
                <a:cubicBezTo>
                  <a:pt x="152353" y="375274"/>
                  <a:pt x="152353" y="375241"/>
                  <a:pt x="152375" y="375208"/>
                </a:cubicBezTo>
                <a:lnTo>
                  <a:pt x="169147" y="340984"/>
                </a:lnTo>
                <a:cubicBezTo>
                  <a:pt x="169673" y="339894"/>
                  <a:pt x="170988" y="339436"/>
                  <a:pt x="172085" y="339962"/>
                </a:cubicBezTo>
                <a:cubicBezTo>
                  <a:pt x="172129" y="339993"/>
                  <a:pt x="172194" y="340026"/>
                  <a:pt x="172260" y="340063"/>
                </a:cubicBezTo>
                <a:cubicBezTo>
                  <a:pt x="180679" y="345183"/>
                  <a:pt x="189471" y="349662"/>
                  <a:pt x="198569" y="353459"/>
                </a:cubicBezTo>
                <a:cubicBezTo>
                  <a:pt x="199687" y="353928"/>
                  <a:pt x="200213" y="355213"/>
                  <a:pt x="199753" y="356329"/>
                </a:cubicBezTo>
                <a:cubicBezTo>
                  <a:pt x="199687" y="356452"/>
                  <a:pt x="199622" y="356570"/>
                  <a:pt x="199556" y="356682"/>
                </a:cubicBezTo>
                <a:close/>
                <a:moveTo>
                  <a:pt x="420227" y="199439"/>
                </a:moveTo>
                <a:cubicBezTo>
                  <a:pt x="409550" y="280560"/>
                  <a:pt x="343206" y="348416"/>
                  <a:pt x="264036" y="348526"/>
                </a:cubicBezTo>
                <a:cubicBezTo>
                  <a:pt x="189712" y="352472"/>
                  <a:pt x="91731" y="264730"/>
                  <a:pt x="87193" y="184640"/>
                </a:cubicBezTo>
                <a:cubicBezTo>
                  <a:pt x="84189" y="141580"/>
                  <a:pt x="113129" y="100318"/>
                  <a:pt x="125714" y="84576"/>
                </a:cubicBezTo>
                <a:cubicBezTo>
                  <a:pt x="174211" y="22793"/>
                  <a:pt x="259169" y="-644"/>
                  <a:pt x="328012" y="34523"/>
                </a:cubicBezTo>
                <a:cubicBezTo>
                  <a:pt x="329020" y="34770"/>
                  <a:pt x="329700" y="35682"/>
                  <a:pt x="329678" y="36715"/>
                </a:cubicBezTo>
                <a:cubicBezTo>
                  <a:pt x="329459" y="39756"/>
                  <a:pt x="331300" y="42567"/>
                  <a:pt x="334173" y="43599"/>
                </a:cubicBezTo>
                <a:cubicBezTo>
                  <a:pt x="393501" y="67914"/>
                  <a:pt x="428887" y="131999"/>
                  <a:pt x="420183" y="1994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950" y="569675"/>
            <a:ext cx="6342099" cy="36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248" name="Google Shape;248;p22"/>
          <p:cNvSpPr txBox="1"/>
          <p:nvPr>
            <p:ph idx="4294967295" type="body"/>
          </p:nvPr>
        </p:nvSpPr>
        <p:spPr>
          <a:xfrm>
            <a:off x="936775" y="698400"/>
            <a:ext cx="2070900" cy="374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CODE SNIPPET #1 :</a:t>
            </a:r>
            <a:endParaRPr b="1" sz="24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Buttons to move the paddle left and right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249" name="Google Shape;2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350" y="698400"/>
            <a:ext cx="4498695" cy="3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idx="4294967295" type="body"/>
          </p:nvPr>
        </p:nvSpPr>
        <p:spPr>
          <a:xfrm>
            <a:off x="733125" y="563925"/>
            <a:ext cx="4741500" cy="59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CODE SNIPPET #2 : </a:t>
            </a:r>
            <a:r>
              <a:rPr lang="en">
                <a:solidFill>
                  <a:schemeClr val="lt1"/>
                </a:solidFill>
              </a:rPr>
              <a:t>Collision detection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23"/>
          <p:cNvSpPr txBox="1"/>
          <p:nvPr>
            <p:ph idx="12" type="sldNum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325" y="1064075"/>
            <a:ext cx="6518350" cy="34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