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11"/>
  </p:notesMasterIdLst>
  <p:handoutMasterIdLst>
    <p:handoutMasterId r:id="rId12"/>
  </p:handoutMasterIdLst>
  <p:sldIdLst>
    <p:sldId id="283" r:id="rId3"/>
    <p:sldId id="298" r:id="rId4"/>
    <p:sldId id="284" r:id="rId5"/>
    <p:sldId id="296" r:id="rId6"/>
    <p:sldId id="297" r:id="rId7"/>
    <p:sldId id="299" r:id="rId8"/>
    <p:sldId id="300" r:id="rId9"/>
    <p:sldId id="290" r:id="rId10"/>
  </p:sldIdLst>
  <p:sldSz cx="12195175" cy="6859588"/>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68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700" y="44"/>
      </p:cViewPr>
      <p:guideLst>
        <p:guide orient="horz" pos="2161"/>
        <p:guide pos="3842"/>
      </p:guideLst>
    </p:cSldViewPr>
  </p:slideViewPr>
  <p:notesTextViewPr>
    <p:cViewPr>
      <p:scale>
        <a:sx n="1" d="1"/>
        <a:sy n="1" d="1"/>
      </p:scale>
      <p:origin x="0" y="0"/>
    </p:cViewPr>
  </p:notesTextViewPr>
  <p:notesViewPr>
    <p:cSldViewPr>
      <p:cViewPr varScale="1">
        <p:scale>
          <a:sx n="68" d="100"/>
          <a:sy n="68" d="100"/>
        </p:scale>
        <p:origin x="-277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umsplatzhalter 2"/>
          <p:cNvSpPr>
            <a:spLocks noGrp="1"/>
          </p:cNvSpPr>
          <p:nvPr>
            <p:ph type="dt" sz="quarter" idx="1"/>
          </p:nvPr>
        </p:nvSpPr>
        <p:spPr>
          <a:xfrm>
            <a:off x="3885010" y="0"/>
            <a:ext cx="2971800" cy="457200"/>
          </a:xfrm>
          <a:prstGeom prst="rect">
            <a:avLst/>
          </a:prstGeom>
        </p:spPr>
        <p:txBody>
          <a:bodyPr vert="horz" lIns="91440" tIns="45720" rIns="91440" bIns="45720" rtlCol="0"/>
          <a:lstStyle>
            <a:lvl1pPr algn="r">
              <a:defRPr sz="1200"/>
            </a:lvl1pPr>
          </a:lstStyle>
          <a:p>
            <a:fld id="{C4CAD8F6-FF7C-447F-A91D-4FA7CFC9C0C5}" type="datetimeFigureOut">
              <a:rPr lang="en-GB" smtClean="0"/>
              <a:t>12/11/2021</a:t>
            </a:fld>
            <a:endParaRPr lang="en-GB" dirty="0"/>
          </a:p>
        </p:txBody>
      </p:sp>
      <p:sp>
        <p:nvSpPr>
          <p:cNvPr id="4" name="Fußzeilenplatzhalter 3"/>
          <p:cNvSpPr>
            <a:spLocks noGrp="1"/>
          </p:cNvSpPr>
          <p:nvPr>
            <p:ph type="ftr" sz="quarter" idx="2"/>
          </p:nvPr>
        </p:nvSpPr>
        <p:spPr>
          <a:xfrm>
            <a:off x="0" y="8684684"/>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5" name="Foliennummernplatzhalter 4"/>
          <p:cNvSpPr>
            <a:spLocks noGrp="1"/>
          </p:cNvSpPr>
          <p:nvPr>
            <p:ph type="sldNum" sz="quarter" idx="3"/>
          </p:nvPr>
        </p:nvSpPr>
        <p:spPr>
          <a:xfrm>
            <a:off x="3885010" y="8684684"/>
            <a:ext cx="2971800" cy="457200"/>
          </a:xfrm>
          <a:prstGeom prst="rect">
            <a:avLst/>
          </a:prstGeom>
        </p:spPr>
        <p:txBody>
          <a:bodyPr vert="horz" lIns="91440" tIns="45720" rIns="91440" bIns="45720" rtlCol="0" anchor="b"/>
          <a:lstStyle>
            <a:lvl1pPr algn="r">
              <a:defRPr sz="1200"/>
            </a:lvl1pPr>
          </a:lstStyle>
          <a:p>
            <a:fld id="{F3B7EE11-88F6-4E42-B196-8CF9EA9FE22F}" type="slidenum">
              <a:rPr lang="en-GB" smtClean="0"/>
              <a:t>‹#›</a:t>
            </a:fld>
            <a:endParaRPr lang="en-GB" dirty="0"/>
          </a:p>
        </p:txBody>
      </p:sp>
    </p:spTree>
    <p:extLst>
      <p:ext uri="{BB962C8B-B14F-4D97-AF65-F5344CB8AC3E}">
        <p14:creationId xmlns:p14="http://schemas.microsoft.com/office/powerpoint/2010/main" val="767391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45B75E70-762A-4375-AA7C-DE9BB7CC9339}" type="datetimeFigureOut">
              <a:rPr lang="de-DE" smtClean="0"/>
              <a:pPr/>
              <a:t>12.11.2021</a:t>
            </a:fld>
            <a:endParaRPr lang="de-DE"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DF1895BC-06EC-475A-97CA-BF53472F2E03}" type="slidenum">
              <a:rPr lang="de-DE" smtClean="0"/>
              <a:pPr/>
              <a:t>‹#›</a:t>
            </a:fld>
            <a:endParaRPr lang="de-DE" dirty="0"/>
          </a:p>
        </p:txBody>
      </p:sp>
    </p:spTree>
    <p:extLst>
      <p:ext uri="{BB962C8B-B14F-4D97-AF65-F5344CB8AC3E}">
        <p14:creationId xmlns:p14="http://schemas.microsoft.com/office/powerpoint/2010/main" val="1636837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pic>
        <p:nvPicPr>
          <p:cNvPr id="7" name="Picture 2" descr="\\psf\Host\Users\cd\Desktop\Startbild_16zu9-E.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4"/>
          <p:cNvSpPr>
            <a:spLocks noGrp="1" noChangeArrowheads="1"/>
          </p:cNvSpPr>
          <p:nvPr>
            <p:ph type="ctrTitle" hasCustomPrompt="1"/>
          </p:nvPr>
        </p:nvSpPr>
        <p:spPr>
          <a:xfrm>
            <a:off x="878399" y="1573200"/>
            <a:ext cx="10864800" cy="741600"/>
          </a:xfrm>
        </p:spPr>
        <p:txBody>
          <a:bodyPr/>
          <a:lstStyle>
            <a:lvl1pPr>
              <a:tabLst>
                <a:tab pos="2038350" algn="l"/>
              </a:tabLst>
              <a:defRPr b="1"/>
            </a:lvl1pPr>
          </a:lstStyle>
          <a:p>
            <a:pPr lvl="0"/>
            <a:r>
              <a:rPr lang="en-GB" noProof="0" dirty="0"/>
              <a:t>Click here to insert lecture title</a:t>
            </a:r>
            <a:endParaRPr lang="de-DE" noProof="0" dirty="0"/>
          </a:p>
        </p:txBody>
      </p:sp>
      <p:sp>
        <p:nvSpPr>
          <p:cNvPr id="16" name="Rectangle 37"/>
          <p:cNvSpPr>
            <a:spLocks noGrp="1" noChangeArrowheads="1"/>
          </p:cNvSpPr>
          <p:nvPr>
            <p:ph type="subTitle" idx="1" hasCustomPrompt="1"/>
          </p:nvPr>
        </p:nvSpPr>
        <p:spPr>
          <a:xfrm>
            <a:off x="878399" y="2430000"/>
            <a:ext cx="10864800" cy="1152000"/>
          </a:xfrm>
        </p:spPr>
        <p:txBody>
          <a:bodyPr/>
          <a:lstStyle>
            <a:lvl1pPr marL="0" indent="0">
              <a:buFontTx/>
              <a:buNone/>
              <a:defRPr sz="2400" baseline="0">
                <a:solidFill>
                  <a:srgbClr val="686868"/>
                </a:solidFill>
              </a:defRPr>
            </a:lvl1pPr>
          </a:lstStyle>
          <a:p>
            <a:pPr lvl="0"/>
            <a:r>
              <a:rPr lang="en-GB" noProof="0" dirty="0"/>
              <a:t>Click here to insert lecture subtitle</a:t>
            </a:r>
          </a:p>
        </p:txBody>
      </p:sp>
      <p:sp>
        <p:nvSpPr>
          <p:cNvPr id="4" name="Fußzeilenplatzhalter 3"/>
          <p:cNvSpPr>
            <a:spLocks noGrp="1"/>
          </p:cNvSpPr>
          <p:nvPr>
            <p:ph type="ftr" sz="quarter" idx="10"/>
          </p:nvPr>
        </p:nvSpPr>
        <p:spPr/>
        <p:txBody>
          <a:bodyPr/>
          <a:lstStyle/>
          <a:p>
            <a:pPr>
              <a:defRPr/>
            </a:pPr>
            <a:r>
              <a:rPr lang="en-GB" noProof="0" dirty="0"/>
              <a:t>&gt; Lecture &gt; Author  •  Document &gt; Date</a:t>
            </a:r>
          </a:p>
        </p:txBody>
      </p:sp>
      <p:sp>
        <p:nvSpPr>
          <p:cNvPr id="5" name="Foliennummernplatzhalter 4"/>
          <p:cNvSpPr>
            <a:spLocks noGrp="1"/>
          </p:cNvSpPr>
          <p:nvPr>
            <p:ph type="sldNum" sz="quarter" idx="11"/>
          </p:nvPr>
        </p:nvSpPr>
        <p:spPr/>
        <p:txBody>
          <a:bodyPr/>
          <a:lstStyle/>
          <a:p>
            <a:pPr>
              <a:defRPr/>
            </a:pPr>
            <a:r>
              <a:rPr lang="en-GB" noProof="0" dirty="0"/>
              <a:t>DLR.de  •  Chart </a:t>
            </a:r>
            <a:fld id="{A5AC3FBE-A647-41C9-A8C3-4435ED4FC895}" type="slidenum">
              <a:rPr lang="en-GB" noProof="0" smtClean="0"/>
              <a:pPr>
                <a:defRPr/>
              </a:pPr>
              <a:t>‹#›</a:t>
            </a:fld>
            <a:endParaRPr lang="en-GB" noProof="0" dirty="0"/>
          </a:p>
        </p:txBody>
      </p:sp>
      <p:pic>
        <p:nvPicPr>
          <p:cNvPr id="8" name="Picture 4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92930" y="5598000"/>
            <a:ext cx="1080000" cy="956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2853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5" name="Titel 4"/>
          <p:cNvSpPr>
            <a:spLocks noGrp="1"/>
          </p:cNvSpPr>
          <p:nvPr>
            <p:ph type="title" hasCustomPrompt="1"/>
          </p:nvPr>
        </p:nvSpPr>
        <p:spPr/>
        <p:txBody>
          <a:bodyPr/>
          <a:lstStyle/>
          <a:p>
            <a:r>
              <a:rPr lang="en-GB" noProof="0" dirty="0"/>
              <a:t>Click here to insert chart title</a:t>
            </a:r>
            <a:endParaRPr lang="en-GB" dirty="0"/>
          </a:p>
        </p:txBody>
      </p:sp>
      <p:sp>
        <p:nvSpPr>
          <p:cNvPr id="11" name="Textplatzhalter 10"/>
          <p:cNvSpPr>
            <a:spLocks noGrp="1"/>
          </p:cNvSpPr>
          <p:nvPr>
            <p:ph type="body" sz="quarter" idx="12" hasCustomPrompt="1"/>
          </p:nvPr>
        </p:nvSpPr>
        <p:spPr>
          <a:xfrm>
            <a:off x="486000" y="1591200"/>
            <a:ext cx="11221200" cy="4338000"/>
          </a:xfrm>
        </p:spPr>
        <p:txBody>
          <a:bodyPr/>
          <a:lstStyle/>
          <a:p>
            <a:pPr lvl="0"/>
            <a:r>
              <a:rPr lang="en-GB" noProof="0" dirty="0"/>
              <a:t>Click here to insert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Fußzeilenplatzhalter 3"/>
          <p:cNvSpPr>
            <a:spLocks noGrp="1"/>
          </p:cNvSpPr>
          <p:nvPr>
            <p:ph type="ftr" sz="quarter" idx="13"/>
          </p:nvPr>
        </p:nvSpPr>
        <p:spPr/>
        <p:txBody>
          <a:bodyPr/>
          <a:lstStyle/>
          <a:p>
            <a:pPr>
              <a:defRPr/>
            </a:pPr>
            <a:r>
              <a:rPr lang="en-GB" noProof="0" dirty="0"/>
              <a:t>&gt; Lecture &gt; Author  •  Document &gt; Date</a:t>
            </a:r>
          </a:p>
        </p:txBody>
      </p:sp>
      <p:sp>
        <p:nvSpPr>
          <p:cNvPr id="6" name="Foliennummernplatzhalter 5"/>
          <p:cNvSpPr>
            <a:spLocks noGrp="1"/>
          </p:cNvSpPr>
          <p:nvPr>
            <p:ph type="sldNum" sz="quarter" idx="14"/>
          </p:nvPr>
        </p:nvSpPr>
        <p:spPr/>
        <p:txBody>
          <a:bodyPr/>
          <a:lstStyle/>
          <a:p>
            <a:pPr>
              <a:defRPr/>
            </a:pPr>
            <a:r>
              <a:rPr lang="en-GB" noProof="0" dirty="0"/>
              <a:t>DLR.de  •  Chart </a:t>
            </a:r>
            <a:fld id="{A5AC3FBE-A647-41C9-A8C3-4435ED4FC895}" type="slidenum">
              <a:rPr lang="en-GB" noProof="0" smtClean="0"/>
              <a:pPr>
                <a:defRPr/>
              </a:pPr>
              <a:t>‹#›</a:t>
            </a:fld>
            <a:endParaRPr lang="en-GB" noProof="0" dirty="0"/>
          </a:p>
        </p:txBody>
      </p:sp>
    </p:spTree>
    <p:extLst>
      <p:ext uri="{BB962C8B-B14F-4D97-AF65-F5344CB8AC3E}">
        <p14:creationId xmlns:p14="http://schemas.microsoft.com/office/powerpoint/2010/main" val="1391502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halt und Bild">
    <p:spTree>
      <p:nvGrpSpPr>
        <p:cNvPr id="1" name=""/>
        <p:cNvGrpSpPr/>
        <p:nvPr/>
      </p:nvGrpSpPr>
      <p:grpSpPr>
        <a:xfrm>
          <a:off x="0" y="0"/>
          <a:ext cx="0" cy="0"/>
          <a:chOff x="0" y="0"/>
          <a:chExt cx="0" cy="0"/>
        </a:xfrm>
      </p:grpSpPr>
      <p:sp>
        <p:nvSpPr>
          <p:cNvPr id="5" name="Titel 4"/>
          <p:cNvSpPr>
            <a:spLocks noGrp="1"/>
          </p:cNvSpPr>
          <p:nvPr>
            <p:ph type="title" hasCustomPrompt="1"/>
          </p:nvPr>
        </p:nvSpPr>
        <p:spPr/>
        <p:txBody>
          <a:bodyPr/>
          <a:lstStyle/>
          <a:p>
            <a:r>
              <a:rPr lang="en-GB" noProof="0" dirty="0"/>
              <a:t>Click here to insert chart title</a:t>
            </a:r>
            <a:endParaRPr lang="en-GB" dirty="0"/>
          </a:p>
        </p:txBody>
      </p:sp>
      <p:sp>
        <p:nvSpPr>
          <p:cNvPr id="11" name="Textplatzhalter 10"/>
          <p:cNvSpPr>
            <a:spLocks noGrp="1"/>
          </p:cNvSpPr>
          <p:nvPr>
            <p:ph type="body" sz="quarter" idx="12" hasCustomPrompt="1"/>
          </p:nvPr>
        </p:nvSpPr>
        <p:spPr>
          <a:xfrm>
            <a:off x="486000" y="1591200"/>
            <a:ext cx="5482800" cy="4338000"/>
          </a:xfrm>
        </p:spPr>
        <p:txBody>
          <a:bodyPr/>
          <a:lstStyle/>
          <a:p>
            <a:pPr lvl="0"/>
            <a:r>
              <a:rPr lang="en-GB" noProof="0" dirty="0"/>
              <a:t>Click here to insert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Bildplatzhalter 5"/>
          <p:cNvSpPr>
            <a:spLocks noGrp="1"/>
          </p:cNvSpPr>
          <p:nvPr>
            <p:ph type="pic" sz="quarter" idx="13" hasCustomPrompt="1"/>
          </p:nvPr>
        </p:nvSpPr>
        <p:spPr>
          <a:xfrm>
            <a:off x="6224400" y="1591200"/>
            <a:ext cx="5482800" cy="4338000"/>
          </a:xfrm>
        </p:spPr>
        <p:txBody>
          <a:bodyPr/>
          <a:lstStyle>
            <a:lvl1pPr marL="0" marR="0" indent="0" algn="l" defTabSz="914400" rtl="0" eaLnBrk="1" fontAlgn="auto" latinLnBrk="0" hangingPunct="1">
              <a:lnSpc>
                <a:spcPct val="100000"/>
              </a:lnSpc>
              <a:spcBef>
                <a:spcPts val="300"/>
              </a:spcBef>
              <a:spcAft>
                <a:spcPts val="300"/>
              </a:spcAft>
              <a:buClrTx/>
              <a:buSzTx/>
              <a:buFont typeface="Arial" pitchFamily="34" charset="0"/>
              <a:buNone/>
              <a:tabLst/>
              <a:defRPr/>
            </a:lvl1pPr>
          </a:lstStyle>
          <a:p>
            <a:r>
              <a:rPr lang="en-GB" noProof="0" dirty="0"/>
              <a:t>Click onto symbol to insert picture</a:t>
            </a:r>
          </a:p>
          <a:p>
            <a:endParaRPr lang="en-GB" noProof="0" dirty="0"/>
          </a:p>
        </p:txBody>
      </p:sp>
      <p:sp>
        <p:nvSpPr>
          <p:cNvPr id="4" name="Fußzeilenplatzhalter 3"/>
          <p:cNvSpPr>
            <a:spLocks noGrp="1"/>
          </p:cNvSpPr>
          <p:nvPr>
            <p:ph type="ftr" sz="quarter" idx="14"/>
          </p:nvPr>
        </p:nvSpPr>
        <p:spPr/>
        <p:txBody>
          <a:bodyPr/>
          <a:lstStyle/>
          <a:p>
            <a:pPr>
              <a:defRPr/>
            </a:pPr>
            <a:r>
              <a:rPr lang="en-GB" noProof="0" dirty="0"/>
              <a:t>&gt; Lecture &gt; Author  •  Document &gt; Date</a:t>
            </a:r>
          </a:p>
        </p:txBody>
      </p:sp>
      <p:sp>
        <p:nvSpPr>
          <p:cNvPr id="7" name="Foliennummernplatzhalter 6"/>
          <p:cNvSpPr>
            <a:spLocks noGrp="1"/>
          </p:cNvSpPr>
          <p:nvPr>
            <p:ph type="sldNum" sz="quarter" idx="15"/>
          </p:nvPr>
        </p:nvSpPr>
        <p:spPr/>
        <p:txBody>
          <a:bodyPr/>
          <a:lstStyle/>
          <a:p>
            <a:pPr>
              <a:defRPr/>
            </a:pPr>
            <a:r>
              <a:rPr lang="en-GB" noProof="0" dirty="0"/>
              <a:t>DLR.de  •  Chart </a:t>
            </a:r>
            <a:fld id="{A5AC3FBE-A647-41C9-A8C3-4435ED4FC895}" type="slidenum">
              <a:rPr lang="en-GB" noProof="0" smtClean="0"/>
              <a:pPr>
                <a:defRPr/>
              </a:pPr>
              <a:t>‹#›</a:t>
            </a:fld>
            <a:endParaRPr lang="en-GB" noProof="0" dirty="0"/>
          </a:p>
        </p:txBody>
      </p:sp>
    </p:spTree>
    <p:extLst>
      <p:ext uri="{BB962C8B-B14F-4D97-AF65-F5344CB8AC3E}">
        <p14:creationId xmlns:p14="http://schemas.microsoft.com/office/powerpoint/2010/main" val="2700678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in Inhalt links">
    <p:spTree>
      <p:nvGrpSpPr>
        <p:cNvPr id="1" name=""/>
        <p:cNvGrpSpPr/>
        <p:nvPr/>
      </p:nvGrpSpPr>
      <p:grpSpPr>
        <a:xfrm>
          <a:off x="0" y="0"/>
          <a:ext cx="0" cy="0"/>
          <a:chOff x="0" y="0"/>
          <a:chExt cx="0" cy="0"/>
        </a:xfrm>
      </p:grpSpPr>
      <p:sp>
        <p:nvSpPr>
          <p:cNvPr id="5" name="Titel 4"/>
          <p:cNvSpPr>
            <a:spLocks noGrp="1"/>
          </p:cNvSpPr>
          <p:nvPr>
            <p:ph type="title" hasCustomPrompt="1"/>
          </p:nvPr>
        </p:nvSpPr>
        <p:spPr/>
        <p:txBody>
          <a:bodyPr/>
          <a:lstStyle/>
          <a:p>
            <a:r>
              <a:rPr lang="en-GB" noProof="0" dirty="0"/>
              <a:t>Click here to insert chart title</a:t>
            </a:r>
            <a:endParaRPr lang="en-GB" dirty="0"/>
          </a:p>
        </p:txBody>
      </p:sp>
      <p:sp>
        <p:nvSpPr>
          <p:cNvPr id="11" name="Textplatzhalter 10"/>
          <p:cNvSpPr>
            <a:spLocks noGrp="1"/>
          </p:cNvSpPr>
          <p:nvPr>
            <p:ph type="body" sz="quarter" idx="12" hasCustomPrompt="1"/>
          </p:nvPr>
        </p:nvSpPr>
        <p:spPr>
          <a:xfrm>
            <a:off x="486000" y="1591200"/>
            <a:ext cx="5482800" cy="4338000"/>
          </a:xfrm>
        </p:spPr>
        <p:txBody>
          <a:bodyPr/>
          <a:lstStyle/>
          <a:p>
            <a:pPr lvl="0"/>
            <a:r>
              <a:rPr lang="en-GB" noProof="0" dirty="0"/>
              <a:t>Click here to insert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Fußzeilenplatzhalter 3"/>
          <p:cNvSpPr>
            <a:spLocks noGrp="1"/>
          </p:cNvSpPr>
          <p:nvPr>
            <p:ph type="ftr" sz="quarter" idx="14"/>
          </p:nvPr>
        </p:nvSpPr>
        <p:spPr/>
        <p:txBody>
          <a:bodyPr/>
          <a:lstStyle/>
          <a:p>
            <a:pPr>
              <a:defRPr/>
            </a:pPr>
            <a:r>
              <a:rPr lang="en-GB" noProof="0" dirty="0"/>
              <a:t>&gt; Lecture &gt; Author  •  Document &gt; Date</a:t>
            </a:r>
          </a:p>
        </p:txBody>
      </p:sp>
      <p:sp>
        <p:nvSpPr>
          <p:cNvPr id="7" name="Foliennummernplatzhalter 6"/>
          <p:cNvSpPr>
            <a:spLocks noGrp="1"/>
          </p:cNvSpPr>
          <p:nvPr>
            <p:ph type="sldNum" sz="quarter" idx="15"/>
          </p:nvPr>
        </p:nvSpPr>
        <p:spPr/>
        <p:txBody>
          <a:bodyPr/>
          <a:lstStyle/>
          <a:p>
            <a:pPr>
              <a:defRPr/>
            </a:pPr>
            <a:r>
              <a:rPr lang="en-GB" noProof="0" dirty="0"/>
              <a:t>DLR.de  •  Chart </a:t>
            </a:r>
            <a:fld id="{A5AC3FBE-A647-41C9-A8C3-4435ED4FC895}" type="slidenum">
              <a:rPr lang="en-GB" noProof="0" smtClean="0"/>
              <a:pPr>
                <a:defRPr/>
              </a:pPr>
              <a:t>‹#›</a:t>
            </a:fld>
            <a:endParaRPr lang="en-GB" noProof="0" dirty="0"/>
          </a:p>
        </p:txBody>
      </p:sp>
    </p:spTree>
    <p:extLst>
      <p:ext uri="{BB962C8B-B14F-4D97-AF65-F5344CB8AC3E}">
        <p14:creationId xmlns:p14="http://schemas.microsoft.com/office/powerpoint/2010/main" val="3993620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5" name="Titel 4"/>
          <p:cNvSpPr>
            <a:spLocks noGrp="1"/>
          </p:cNvSpPr>
          <p:nvPr>
            <p:ph type="title" hasCustomPrompt="1"/>
          </p:nvPr>
        </p:nvSpPr>
        <p:spPr/>
        <p:txBody>
          <a:bodyPr/>
          <a:lstStyle/>
          <a:p>
            <a:r>
              <a:rPr lang="en-GB" noProof="0" dirty="0"/>
              <a:t>Click here to insert chart title</a:t>
            </a:r>
            <a:endParaRPr lang="en-GB" dirty="0"/>
          </a:p>
        </p:txBody>
      </p:sp>
      <p:sp>
        <p:nvSpPr>
          <p:cNvPr id="11" name="Textplatzhalter 10"/>
          <p:cNvSpPr>
            <a:spLocks noGrp="1"/>
          </p:cNvSpPr>
          <p:nvPr>
            <p:ph type="body" sz="quarter" idx="12" hasCustomPrompt="1"/>
          </p:nvPr>
        </p:nvSpPr>
        <p:spPr>
          <a:xfrm>
            <a:off x="486000" y="1591200"/>
            <a:ext cx="5482800" cy="4338000"/>
          </a:xfrm>
        </p:spPr>
        <p:txBody>
          <a:bodyPr/>
          <a:lstStyle/>
          <a:p>
            <a:pPr lvl="0"/>
            <a:r>
              <a:rPr lang="en-GB" noProof="0" dirty="0"/>
              <a:t>Click here to insert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Fußzeilenplatzhalter 3"/>
          <p:cNvSpPr>
            <a:spLocks noGrp="1"/>
          </p:cNvSpPr>
          <p:nvPr>
            <p:ph type="ftr" sz="quarter" idx="14"/>
          </p:nvPr>
        </p:nvSpPr>
        <p:spPr/>
        <p:txBody>
          <a:bodyPr/>
          <a:lstStyle/>
          <a:p>
            <a:pPr>
              <a:defRPr/>
            </a:pPr>
            <a:r>
              <a:rPr lang="en-GB" noProof="0" dirty="0"/>
              <a:t>&gt; Lecture &gt; Author  •  Document &gt; Date</a:t>
            </a:r>
          </a:p>
        </p:txBody>
      </p:sp>
      <p:sp>
        <p:nvSpPr>
          <p:cNvPr id="7" name="Foliennummernplatzhalter 6"/>
          <p:cNvSpPr>
            <a:spLocks noGrp="1"/>
          </p:cNvSpPr>
          <p:nvPr>
            <p:ph type="sldNum" sz="quarter" idx="15"/>
          </p:nvPr>
        </p:nvSpPr>
        <p:spPr/>
        <p:txBody>
          <a:bodyPr/>
          <a:lstStyle/>
          <a:p>
            <a:pPr>
              <a:defRPr/>
            </a:pPr>
            <a:r>
              <a:rPr lang="en-GB" noProof="0" dirty="0"/>
              <a:t>DLR.de  •  Chart </a:t>
            </a:r>
            <a:fld id="{A5AC3FBE-A647-41C9-A8C3-4435ED4FC895}" type="slidenum">
              <a:rPr lang="en-GB" noProof="0" smtClean="0"/>
              <a:pPr>
                <a:defRPr/>
              </a:pPr>
              <a:t>‹#›</a:t>
            </a:fld>
            <a:endParaRPr lang="en-GB" noProof="0" dirty="0"/>
          </a:p>
        </p:txBody>
      </p:sp>
      <p:sp>
        <p:nvSpPr>
          <p:cNvPr id="6" name="Textplatzhalter 10"/>
          <p:cNvSpPr>
            <a:spLocks noGrp="1"/>
          </p:cNvSpPr>
          <p:nvPr>
            <p:ph type="body" sz="quarter" idx="16" hasCustomPrompt="1"/>
          </p:nvPr>
        </p:nvSpPr>
        <p:spPr>
          <a:xfrm>
            <a:off x="6224400" y="1591200"/>
            <a:ext cx="5482800" cy="4338000"/>
          </a:xfrm>
        </p:spPr>
        <p:txBody>
          <a:bodyPr/>
          <a:lstStyle/>
          <a:p>
            <a:pPr lvl="0"/>
            <a:r>
              <a:rPr lang="en-GB" noProof="0" dirty="0"/>
              <a:t>Click here to insert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1051793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9" name="Textplatzhalter 1"/>
          <p:cNvSpPr>
            <a:spLocks noGrp="1"/>
          </p:cNvSpPr>
          <p:nvPr>
            <p:ph type="body" idx="11" hasCustomPrompt="1"/>
          </p:nvPr>
        </p:nvSpPr>
        <p:spPr>
          <a:xfrm>
            <a:off x="485999" y="1591200"/>
            <a:ext cx="5482800" cy="334800"/>
          </a:xfrm>
        </p:spPr>
        <p:txBody>
          <a:bodyPr/>
          <a:lstStyle>
            <a:lvl1pPr marL="0" indent="0">
              <a:buFontTx/>
              <a:buNone/>
              <a:defRPr b="1"/>
            </a:lvl1pPr>
          </a:lstStyle>
          <a:p>
            <a:pPr lvl="0"/>
            <a:r>
              <a:rPr lang="en-GB" noProof="0" dirty="0"/>
              <a:t>Click here to insert header line</a:t>
            </a:r>
          </a:p>
        </p:txBody>
      </p:sp>
      <p:sp>
        <p:nvSpPr>
          <p:cNvPr id="12" name="Textplatzhalter 2"/>
          <p:cNvSpPr>
            <a:spLocks noGrp="1"/>
          </p:cNvSpPr>
          <p:nvPr>
            <p:ph type="body" sz="quarter" idx="12" hasCustomPrompt="1"/>
          </p:nvPr>
        </p:nvSpPr>
        <p:spPr>
          <a:xfrm>
            <a:off x="6224399" y="1591200"/>
            <a:ext cx="5482800" cy="334800"/>
          </a:xfrm>
        </p:spPr>
        <p:txBody>
          <a:bodyPr/>
          <a:lstStyle>
            <a:lvl1pPr marL="0" indent="0">
              <a:buFontTx/>
              <a:buNone/>
              <a:defRPr b="1"/>
            </a:lvl1pPr>
          </a:lstStyle>
          <a:p>
            <a:pPr lvl="0"/>
            <a:r>
              <a:rPr lang="en-GB" noProof="0" dirty="0"/>
              <a:t>Click here to insert header line</a:t>
            </a:r>
          </a:p>
        </p:txBody>
      </p:sp>
      <p:sp>
        <p:nvSpPr>
          <p:cNvPr id="2" name="Titel 1"/>
          <p:cNvSpPr>
            <a:spLocks noGrp="1"/>
          </p:cNvSpPr>
          <p:nvPr>
            <p:ph type="title" hasCustomPrompt="1"/>
          </p:nvPr>
        </p:nvSpPr>
        <p:spPr/>
        <p:txBody>
          <a:bodyPr/>
          <a:lstStyle/>
          <a:p>
            <a:r>
              <a:rPr lang="en-GB" noProof="0" dirty="0"/>
              <a:t>Click here to insert chart title</a:t>
            </a:r>
            <a:endParaRPr lang="en-GB" dirty="0"/>
          </a:p>
        </p:txBody>
      </p:sp>
      <p:sp>
        <p:nvSpPr>
          <p:cNvPr id="7" name="Textplatzhalter 6"/>
          <p:cNvSpPr>
            <a:spLocks noGrp="1"/>
          </p:cNvSpPr>
          <p:nvPr>
            <p:ph type="body" sz="quarter" idx="15" hasCustomPrompt="1"/>
          </p:nvPr>
        </p:nvSpPr>
        <p:spPr>
          <a:xfrm>
            <a:off x="486000" y="2141999"/>
            <a:ext cx="5482800" cy="3787200"/>
          </a:xfrm>
        </p:spPr>
        <p:txBody>
          <a:bodyPr/>
          <a:lstStyle/>
          <a:p>
            <a:pPr lvl="0"/>
            <a:r>
              <a:rPr lang="en-GB" noProof="0" dirty="0"/>
              <a:t>Click here to insert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Textplatzhalter 6"/>
          <p:cNvSpPr>
            <a:spLocks noGrp="1"/>
          </p:cNvSpPr>
          <p:nvPr>
            <p:ph type="body" sz="quarter" idx="16" hasCustomPrompt="1"/>
          </p:nvPr>
        </p:nvSpPr>
        <p:spPr>
          <a:xfrm>
            <a:off x="6224400" y="2142000"/>
            <a:ext cx="5482800" cy="3787200"/>
          </a:xfrm>
        </p:spPr>
        <p:txBody>
          <a:bodyPr/>
          <a:lstStyle/>
          <a:p>
            <a:pPr lvl="0"/>
            <a:r>
              <a:rPr lang="en-GB" noProof="0" dirty="0"/>
              <a:t>Click here to insert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ußzeilenplatzhalter 4"/>
          <p:cNvSpPr>
            <a:spLocks noGrp="1"/>
          </p:cNvSpPr>
          <p:nvPr>
            <p:ph type="ftr" sz="quarter" idx="17"/>
          </p:nvPr>
        </p:nvSpPr>
        <p:spPr/>
        <p:txBody>
          <a:bodyPr/>
          <a:lstStyle/>
          <a:p>
            <a:pPr>
              <a:defRPr/>
            </a:pPr>
            <a:r>
              <a:rPr lang="en-GB" noProof="0" dirty="0"/>
              <a:t>&gt; Lecture &gt; Author  •  Document &gt; Date</a:t>
            </a:r>
          </a:p>
        </p:txBody>
      </p:sp>
      <p:sp>
        <p:nvSpPr>
          <p:cNvPr id="6" name="Foliennummernplatzhalter 5"/>
          <p:cNvSpPr>
            <a:spLocks noGrp="1"/>
          </p:cNvSpPr>
          <p:nvPr>
            <p:ph type="sldNum" sz="quarter" idx="18"/>
          </p:nvPr>
        </p:nvSpPr>
        <p:spPr/>
        <p:txBody>
          <a:bodyPr/>
          <a:lstStyle/>
          <a:p>
            <a:pPr>
              <a:defRPr/>
            </a:pPr>
            <a:r>
              <a:rPr lang="en-GB" noProof="0" dirty="0"/>
              <a:t>DLR.de  •  Chart </a:t>
            </a:r>
            <a:fld id="{A5AC3FBE-A647-41C9-A8C3-4435ED4FC895}" type="slidenum">
              <a:rPr lang="en-GB" noProof="0" smtClean="0"/>
              <a:pPr>
                <a:defRPr/>
              </a:pPr>
              <a:t>‹#›</a:t>
            </a:fld>
            <a:endParaRPr lang="en-GB" noProof="0" dirty="0"/>
          </a:p>
        </p:txBody>
      </p:sp>
    </p:spTree>
    <p:extLst>
      <p:ext uri="{BB962C8B-B14F-4D97-AF65-F5344CB8AC3E}">
        <p14:creationId xmlns:p14="http://schemas.microsoft.com/office/powerpoint/2010/main" val="3538477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GB" noProof="0" dirty="0"/>
              <a:t>Click here to insert chart title</a:t>
            </a:r>
            <a:endParaRPr lang="en-GB" dirty="0"/>
          </a:p>
        </p:txBody>
      </p:sp>
      <p:sp>
        <p:nvSpPr>
          <p:cNvPr id="5" name="Fußzeilenplatzhalter 4"/>
          <p:cNvSpPr>
            <a:spLocks noGrp="1"/>
          </p:cNvSpPr>
          <p:nvPr>
            <p:ph type="ftr" sz="quarter" idx="10"/>
          </p:nvPr>
        </p:nvSpPr>
        <p:spPr/>
        <p:txBody>
          <a:bodyPr/>
          <a:lstStyle/>
          <a:p>
            <a:pPr>
              <a:defRPr/>
            </a:pPr>
            <a:r>
              <a:rPr lang="en-GB" noProof="0" dirty="0"/>
              <a:t>&gt; Lecture &gt; Author  •  Document &gt; Date</a:t>
            </a:r>
          </a:p>
        </p:txBody>
      </p:sp>
      <p:sp>
        <p:nvSpPr>
          <p:cNvPr id="6" name="Foliennummernplatzhalter 5"/>
          <p:cNvSpPr>
            <a:spLocks noGrp="1"/>
          </p:cNvSpPr>
          <p:nvPr>
            <p:ph type="sldNum" sz="quarter" idx="11"/>
          </p:nvPr>
        </p:nvSpPr>
        <p:spPr/>
        <p:txBody>
          <a:bodyPr/>
          <a:lstStyle/>
          <a:p>
            <a:pPr>
              <a:defRPr/>
            </a:pPr>
            <a:r>
              <a:rPr lang="en-GB" noProof="0" dirty="0"/>
              <a:t>DLR.de  •  Chart </a:t>
            </a:r>
            <a:fld id="{A5AC3FBE-A647-41C9-A8C3-4435ED4FC895}" type="slidenum">
              <a:rPr lang="en-GB" noProof="0" smtClean="0"/>
              <a:pPr>
                <a:defRPr/>
              </a:pPr>
              <a:t>‹#›</a:t>
            </a:fld>
            <a:endParaRPr lang="en-GB" noProof="0" dirty="0"/>
          </a:p>
        </p:txBody>
      </p:sp>
    </p:spTree>
    <p:extLst>
      <p:ext uri="{BB962C8B-B14F-4D97-AF65-F5344CB8AC3E}">
        <p14:creationId xmlns:p14="http://schemas.microsoft.com/office/powerpoint/2010/main" val="4019387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pPr>
              <a:defRPr/>
            </a:pPr>
            <a:r>
              <a:rPr lang="en-GB" noProof="0" dirty="0"/>
              <a:t>&gt; Lecture &gt; Author  •  Document &gt; Date</a:t>
            </a:r>
          </a:p>
        </p:txBody>
      </p:sp>
      <p:sp>
        <p:nvSpPr>
          <p:cNvPr id="5" name="Foliennummernplatzhalter 4"/>
          <p:cNvSpPr>
            <a:spLocks noGrp="1"/>
          </p:cNvSpPr>
          <p:nvPr>
            <p:ph type="sldNum" sz="quarter" idx="11"/>
          </p:nvPr>
        </p:nvSpPr>
        <p:spPr/>
        <p:txBody>
          <a:bodyPr/>
          <a:lstStyle/>
          <a:p>
            <a:pPr>
              <a:defRPr/>
            </a:pPr>
            <a:r>
              <a:rPr lang="en-GB" noProof="0" dirty="0"/>
              <a:t>DLR.de  •  Chart </a:t>
            </a:r>
            <a:fld id="{A5AC3FBE-A647-41C9-A8C3-4435ED4FC895}" type="slidenum">
              <a:rPr lang="en-GB" noProof="0" smtClean="0"/>
              <a:pPr>
                <a:defRPr/>
              </a:pPr>
              <a:t>‹#›</a:t>
            </a:fld>
            <a:endParaRPr lang="en-GB" noProof="0" dirty="0"/>
          </a:p>
        </p:txBody>
      </p:sp>
    </p:spTree>
    <p:extLst>
      <p:ext uri="{BB962C8B-B14F-4D97-AF65-F5344CB8AC3E}">
        <p14:creationId xmlns:p14="http://schemas.microsoft.com/office/powerpoint/2010/main" val="517683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eer ohne Hintergrun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pPr>
              <a:defRPr/>
            </a:pPr>
            <a:r>
              <a:rPr lang="en-GB" noProof="0" dirty="0"/>
              <a:t>&gt; Lecture &gt; Author  •  Document &gt; Date</a:t>
            </a:r>
          </a:p>
        </p:txBody>
      </p:sp>
      <p:sp>
        <p:nvSpPr>
          <p:cNvPr id="5" name="Foliennummernplatzhalter 4"/>
          <p:cNvSpPr>
            <a:spLocks noGrp="1"/>
          </p:cNvSpPr>
          <p:nvPr>
            <p:ph type="sldNum" sz="quarter" idx="11"/>
          </p:nvPr>
        </p:nvSpPr>
        <p:spPr/>
        <p:txBody>
          <a:bodyPr/>
          <a:lstStyle/>
          <a:p>
            <a:pPr>
              <a:defRPr/>
            </a:pPr>
            <a:r>
              <a:rPr lang="en-GB" noProof="0" dirty="0"/>
              <a:t>DLR.de  •  Chart </a:t>
            </a:r>
            <a:fld id="{A5AC3FBE-A647-41C9-A8C3-4435ED4FC895}" type="slidenum">
              <a:rPr lang="en-GB" noProof="0" smtClean="0"/>
              <a:pPr>
                <a:defRPr/>
              </a:pPr>
              <a:t>‹#›</a:t>
            </a:fld>
            <a:endParaRPr lang="en-GB" noProof="0" dirty="0"/>
          </a:p>
        </p:txBody>
      </p:sp>
    </p:spTree>
    <p:extLst>
      <p:ext uri="{BB962C8B-B14F-4D97-AF65-F5344CB8AC3E}">
        <p14:creationId xmlns:p14="http://schemas.microsoft.com/office/powerpoint/2010/main" val="2722844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Grafik 10" descr="Folie-03.png"/>
          <p:cNvPicPr>
            <a:picLocks noChangeAspect="1"/>
          </p:cNvPicPr>
          <p:nvPr/>
        </p:nvPicPr>
        <p:blipFill>
          <a:blip r:embed="rId11">
            <a:extLst>
              <a:ext uri="{28A0092B-C50C-407E-A947-70E740481C1C}">
                <a14:useLocalDpi xmlns:a14="http://schemas.microsoft.com/office/drawing/2010/main" val="0"/>
              </a:ext>
            </a:extLst>
          </a:blip>
          <a:srcRect t="89587"/>
          <a:stretch>
            <a:fillRect/>
          </a:stretch>
        </p:blipFill>
        <p:spPr bwMode="auto">
          <a:xfrm>
            <a:off x="1588" y="6143625"/>
            <a:ext cx="121856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a:spLocks noGrp="1" noChangeArrowheads="1"/>
          </p:cNvSpPr>
          <p:nvPr>
            <p:ph type="title"/>
          </p:nvPr>
        </p:nvSpPr>
        <p:spPr bwMode="auto">
          <a:xfrm>
            <a:off x="485999" y="648000"/>
            <a:ext cx="11221200" cy="73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noProof="0" dirty="0"/>
              <a:t>Click here to insert chart title</a:t>
            </a:r>
            <a:endParaRPr lang="de-DE" noProof="0" dirty="0"/>
          </a:p>
        </p:txBody>
      </p:sp>
      <p:sp>
        <p:nvSpPr>
          <p:cNvPr id="10" name="Rectangle 3"/>
          <p:cNvSpPr>
            <a:spLocks noGrp="1" noChangeArrowheads="1"/>
          </p:cNvSpPr>
          <p:nvPr>
            <p:ph type="body" idx="1"/>
          </p:nvPr>
        </p:nvSpPr>
        <p:spPr bwMode="auto">
          <a:xfrm>
            <a:off x="485999" y="1591200"/>
            <a:ext cx="11221200" cy="433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noProof="0" dirty="0"/>
              <a:t>Master text format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Rectangle 54"/>
          <p:cNvSpPr>
            <a:spLocks noGrp="1" noChangeArrowheads="1"/>
          </p:cNvSpPr>
          <p:nvPr>
            <p:ph type="ftr" sz="quarter" idx="3"/>
          </p:nvPr>
        </p:nvSpPr>
        <p:spPr bwMode="auto">
          <a:xfrm>
            <a:off x="1529999" y="126000"/>
            <a:ext cx="10177200" cy="14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100000"/>
              </a:lnSpc>
              <a:buFontTx/>
              <a:buNone/>
              <a:defRPr sz="800">
                <a:solidFill>
                  <a:srgbClr val="686868"/>
                </a:solidFill>
                <a:latin typeface="Arial" pitchFamily="34" charset="0"/>
                <a:cs typeface="Arial" pitchFamily="34" charset="0"/>
              </a:defRPr>
            </a:lvl1pPr>
          </a:lstStyle>
          <a:p>
            <a:pPr>
              <a:defRPr/>
            </a:pPr>
            <a:r>
              <a:rPr lang="en-GB" noProof="0" dirty="0"/>
              <a:t>&gt; Lecture &gt; Author  •  Document &gt; Date</a:t>
            </a:r>
          </a:p>
        </p:txBody>
      </p:sp>
      <p:sp>
        <p:nvSpPr>
          <p:cNvPr id="12" name="Rectangle 55"/>
          <p:cNvSpPr>
            <a:spLocks noGrp="1" noChangeArrowheads="1"/>
          </p:cNvSpPr>
          <p:nvPr>
            <p:ph type="sldNum" sz="quarter" idx="4"/>
          </p:nvPr>
        </p:nvSpPr>
        <p:spPr bwMode="auto">
          <a:xfrm>
            <a:off x="486000" y="126000"/>
            <a:ext cx="1044000" cy="14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100000"/>
              </a:lnSpc>
              <a:buFontTx/>
              <a:buNone/>
              <a:defRPr lang="de-DE" sz="800" kern="1200">
                <a:solidFill>
                  <a:srgbClr val="686868"/>
                </a:solidFill>
                <a:latin typeface="Arial" charset="0"/>
                <a:ea typeface="ヒラギノ角ゴ Pro W3" charset="-128"/>
                <a:cs typeface="+mn-cs"/>
              </a:defRPr>
            </a:lvl1pPr>
          </a:lstStyle>
          <a:p>
            <a:pPr>
              <a:defRPr/>
            </a:pPr>
            <a:r>
              <a:rPr lang="en-GB" noProof="0" dirty="0"/>
              <a:t>DLR.de  •  Chart </a:t>
            </a:r>
            <a:fld id="{A5AC3FBE-A647-41C9-A8C3-4435ED4FC895}" type="slidenum">
              <a:rPr lang="en-GB" noProof="0" smtClean="0"/>
              <a:pPr>
                <a:defRPr/>
              </a:pPr>
              <a:t>‹#›</a:t>
            </a:fld>
            <a:endParaRPr lang="en-GB" noProof="0" dirty="0"/>
          </a:p>
        </p:txBody>
      </p:sp>
    </p:spTree>
    <p:extLst>
      <p:ext uri="{BB962C8B-B14F-4D97-AF65-F5344CB8AC3E}">
        <p14:creationId xmlns:p14="http://schemas.microsoft.com/office/powerpoint/2010/main" val="3318367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61" r:id="rId4"/>
    <p:sldLayoutId id="2147483662" r:id="rId5"/>
    <p:sldLayoutId id="2147483658" r:id="rId6"/>
    <p:sldLayoutId id="2147483655" r:id="rId7"/>
    <p:sldLayoutId id="2147483656" r:id="rId8"/>
    <p:sldLayoutId id="2147483660" r:id="rId9"/>
  </p:sldLayoutIdLst>
  <p:hf hdr="0" dt="0"/>
  <p:txStyles>
    <p:titleStyle>
      <a:lvl1pPr algn="l" defTabSz="914400" rtl="0" eaLnBrk="1" latinLnBrk="0" hangingPunct="1">
        <a:spcBef>
          <a:spcPct val="0"/>
        </a:spcBef>
        <a:buNone/>
        <a:defRPr sz="2400" b="1" kern="1200">
          <a:solidFill>
            <a:srgbClr val="686868"/>
          </a:solidFill>
          <a:latin typeface="Arial" pitchFamily="34" charset="0"/>
          <a:ea typeface="+mj-ea"/>
          <a:cs typeface="Arial" pitchFamily="34" charset="0"/>
        </a:defRPr>
      </a:lvl1pPr>
    </p:titleStyle>
    <p:bodyStyle>
      <a:lvl1pPr marL="180000" indent="-180000" algn="l" defTabSz="914400" rtl="0" eaLnBrk="1" latinLnBrk="0" hangingPunct="1">
        <a:spcBef>
          <a:spcPts val="300"/>
        </a:spcBef>
        <a:spcAft>
          <a:spcPts val="0"/>
        </a:spcAft>
        <a:buFont typeface="Arial" pitchFamily="34" charset="0"/>
        <a:buChar char="•"/>
        <a:defRPr sz="1800" kern="1200">
          <a:solidFill>
            <a:schemeClr val="tx1"/>
          </a:solidFill>
          <a:latin typeface="Arial" pitchFamily="34" charset="0"/>
          <a:ea typeface="+mn-ea"/>
          <a:cs typeface="Arial" pitchFamily="34" charset="0"/>
        </a:defRPr>
      </a:lvl1pPr>
      <a:lvl2pPr marL="62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2pPr>
      <a:lvl3pPr marL="10764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3pPr>
      <a:lvl4pPr marL="15228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4pPr>
      <a:lvl5pPr marL="1969200" indent="-180000" algn="l" defTabSz="914400" rtl="0" eaLnBrk="1" latinLnBrk="0" hangingPunct="1">
        <a:spcBef>
          <a:spcPts val="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9551" y="627534"/>
            <a:ext cx="11030644" cy="2246769"/>
          </a:xfrm>
          <a:prstGeom prst="rect">
            <a:avLst/>
          </a:prstGeom>
          <a:noFill/>
        </p:spPr>
        <p:txBody>
          <a:bodyPr wrap="square" rtlCol="0">
            <a:spAutoFit/>
          </a:bodyPr>
          <a:lstStyle/>
          <a:p>
            <a:pPr algn="ctr"/>
            <a:r>
              <a:rPr lang="de-DE" sz="3200" dirty="0">
                <a:latin typeface="Quicksand" pitchFamily="2" charset="0"/>
              </a:rPr>
              <a:t>Study </a:t>
            </a:r>
            <a:r>
              <a:rPr lang="de-DE" sz="3200" dirty="0" err="1">
                <a:latin typeface="Quicksand" pitchFamily="2" charset="0"/>
              </a:rPr>
              <a:t>of</a:t>
            </a:r>
            <a:r>
              <a:rPr lang="de-DE" sz="3200" dirty="0">
                <a:latin typeface="Quicksand" pitchFamily="2" charset="0"/>
              </a:rPr>
              <a:t> </a:t>
            </a:r>
            <a:r>
              <a:rPr lang="de-DE" sz="3200" dirty="0" err="1">
                <a:latin typeface="Quicksand" pitchFamily="2" charset="0"/>
              </a:rPr>
              <a:t>voice</a:t>
            </a:r>
            <a:r>
              <a:rPr lang="de-DE" sz="3200" dirty="0">
                <a:latin typeface="Quicksand" pitchFamily="2" charset="0"/>
              </a:rPr>
              <a:t> bots in Software </a:t>
            </a:r>
            <a:r>
              <a:rPr lang="de-DE" sz="3200" dirty="0" err="1">
                <a:latin typeface="Quicksand" pitchFamily="2" charset="0"/>
              </a:rPr>
              <a:t>development</a:t>
            </a:r>
            <a:endParaRPr lang="de-DE" sz="3200" dirty="0">
              <a:latin typeface="Quicksand" pitchFamily="2" charset="0"/>
            </a:endParaRPr>
          </a:p>
          <a:p>
            <a:pPr algn="ctr"/>
            <a:endParaRPr lang="de-DE" sz="3600" dirty="0">
              <a:latin typeface="Quicksand" pitchFamily="2" charset="0"/>
            </a:endParaRPr>
          </a:p>
          <a:p>
            <a:pPr algn="ctr"/>
            <a:endParaRPr lang="de-DE" sz="3600" dirty="0">
              <a:latin typeface="Quicksand" pitchFamily="2" charset="0"/>
            </a:endParaRPr>
          </a:p>
          <a:p>
            <a:pPr algn="ctr"/>
            <a:endParaRPr lang="de-DE" sz="3600" dirty="0">
              <a:latin typeface="Quicksand" pitchFamily="2" charset="0"/>
            </a:endParaRPr>
          </a:p>
        </p:txBody>
      </p:sp>
      <p:sp>
        <p:nvSpPr>
          <p:cNvPr id="7" name="TextBox 6"/>
          <p:cNvSpPr txBox="1"/>
          <p:nvPr/>
        </p:nvSpPr>
        <p:spPr>
          <a:xfrm>
            <a:off x="539551" y="4653930"/>
            <a:ext cx="5125987" cy="581698"/>
          </a:xfrm>
          <a:prstGeom prst="rect">
            <a:avLst/>
          </a:prstGeom>
          <a:noFill/>
        </p:spPr>
        <p:txBody>
          <a:bodyPr wrap="square" rtlCol="0">
            <a:spAutoFit/>
          </a:bodyPr>
          <a:lstStyle/>
          <a:p>
            <a:pPr>
              <a:lnSpc>
                <a:spcPct val="150000"/>
              </a:lnSpc>
            </a:pPr>
            <a:r>
              <a:rPr lang="de-DE" sz="2400" dirty="0">
                <a:latin typeface="Quicksand" pitchFamily="2" charset="0"/>
              </a:rPr>
              <a:t>Sivasurya Santhanam</a:t>
            </a:r>
          </a:p>
        </p:txBody>
      </p:sp>
      <p:pic>
        <p:nvPicPr>
          <p:cNvPr id="1026" name="Picture 2" descr="May be an image of text that says 'Universität Stuttgart'">
            <a:extLst>
              <a:ext uri="{FF2B5EF4-FFF2-40B4-BE49-F238E27FC236}">
                <a16:creationId xmlns:a16="http://schemas.microsoft.com/office/drawing/2014/main" id="{668A28B9-CDBD-45DC-B55D-412D73B339F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9115" y="5383471"/>
            <a:ext cx="1446486" cy="1446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840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999" y="189434"/>
            <a:ext cx="11221200" cy="738000"/>
          </a:xfrm>
        </p:spPr>
        <p:txBody>
          <a:bodyPr/>
          <a:lstStyle/>
          <a:p>
            <a:pPr algn="ctr"/>
            <a:r>
              <a:rPr lang="de-DE" sz="3200" dirty="0">
                <a:solidFill>
                  <a:schemeClr val="tx1"/>
                </a:solidFill>
                <a:latin typeface="Quicksand" pitchFamily="2" charset="0"/>
              </a:rPr>
              <a:t>Bots in SE- A </a:t>
            </a:r>
            <a:r>
              <a:rPr lang="de-DE" sz="3200" dirty="0" err="1">
                <a:solidFill>
                  <a:schemeClr val="tx1"/>
                </a:solidFill>
                <a:latin typeface="Quicksand" pitchFamily="2" charset="0"/>
              </a:rPr>
              <a:t>systematic</a:t>
            </a:r>
            <a:r>
              <a:rPr lang="de-DE" sz="3200" dirty="0">
                <a:solidFill>
                  <a:schemeClr val="tx1"/>
                </a:solidFill>
                <a:latin typeface="Quicksand" pitchFamily="2" charset="0"/>
              </a:rPr>
              <a:t> </a:t>
            </a:r>
            <a:r>
              <a:rPr lang="de-DE" sz="3200" dirty="0" err="1">
                <a:solidFill>
                  <a:schemeClr val="tx1"/>
                </a:solidFill>
                <a:latin typeface="Quicksand" pitchFamily="2" charset="0"/>
              </a:rPr>
              <a:t>mapping</a:t>
            </a:r>
            <a:r>
              <a:rPr lang="de-DE" sz="3200" dirty="0">
                <a:solidFill>
                  <a:schemeClr val="tx1"/>
                </a:solidFill>
                <a:latin typeface="Quicksand" pitchFamily="2" charset="0"/>
              </a:rPr>
              <a:t> </a:t>
            </a:r>
            <a:r>
              <a:rPr lang="de-DE" sz="3200" dirty="0" err="1">
                <a:solidFill>
                  <a:schemeClr val="tx1"/>
                </a:solidFill>
                <a:latin typeface="Quicksand" pitchFamily="2" charset="0"/>
              </a:rPr>
              <a:t>study</a:t>
            </a:r>
            <a:endParaRPr lang="de-DE" sz="2800" dirty="0">
              <a:solidFill>
                <a:schemeClr val="tx1"/>
              </a:solidFill>
              <a:latin typeface="Quicksand" pitchFamily="2" charset="0"/>
            </a:endParaRPr>
          </a:p>
        </p:txBody>
      </p:sp>
      <p:pic>
        <p:nvPicPr>
          <p:cNvPr id="4" name="Picture 3">
            <a:extLst>
              <a:ext uri="{FF2B5EF4-FFF2-40B4-BE49-F238E27FC236}">
                <a16:creationId xmlns:a16="http://schemas.microsoft.com/office/drawing/2014/main" id="{B979B5CA-EF47-44C0-B1F0-8C0EB68FCD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947" y="927433"/>
            <a:ext cx="11465945" cy="5344637"/>
          </a:xfrm>
          <a:prstGeom prst="rect">
            <a:avLst/>
          </a:prstGeom>
        </p:spPr>
      </p:pic>
    </p:spTree>
    <p:extLst>
      <p:ext uri="{BB962C8B-B14F-4D97-AF65-F5344CB8AC3E}">
        <p14:creationId xmlns:p14="http://schemas.microsoft.com/office/powerpoint/2010/main" val="1978100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999" y="189434"/>
            <a:ext cx="11221200" cy="738000"/>
          </a:xfrm>
        </p:spPr>
        <p:txBody>
          <a:bodyPr/>
          <a:lstStyle/>
          <a:p>
            <a:pPr algn="ctr"/>
            <a:r>
              <a:rPr lang="de-DE" sz="3200" dirty="0">
                <a:solidFill>
                  <a:schemeClr val="tx1"/>
                </a:solidFill>
                <a:latin typeface="Quicksand" pitchFamily="2" charset="0"/>
              </a:rPr>
              <a:t>Bots in SE- A </a:t>
            </a:r>
            <a:r>
              <a:rPr lang="de-DE" sz="3200" dirty="0" err="1">
                <a:solidFill>
                  <a:schemeClr val="tx1"/>
                </a:solidFill>
                <a:latin typeface="Quicksand" pitchFamily="2" charset="0"/>
              </a:rPr>
              <a:t>systematic</a:t>
            </a:r>
            <a:r>
              <a:rPr lang="de-DE" sz="3200" dirty="0">
                <a:solidFill>
                  <a:schemeClr val="tx1"/>
                </a:solidFill>
                <a:latin typeface="Quicksand" pitchFamily="2" charset="0"/>
              </a:rPr>
              <a:t> </a:t>
            </a:r>
            <a:r>
              <a:rPr lang="de-DE" sz="3200" dirty="0" err="1">
                <a:solidFill>
                  <a:schemeClr val="tx1"/>
                </a:solidFill>
                <a:latin typeface="Quicksand" pitchFamily="2" charset="0"/>
              </a:rPr>
              <a:t>mapping</a:t>
            </a:r>
            <a:r>
              <a:rPr lang="de-DE" sz="3200" dirty="0">
                <a:solidFill>
                  <a:schemeClr val="tx1"/>
                </a:solidFill>
                <a:latin typeface="Quicksand" pitchFamily="2" charset="0"/>
              </a:rPr>
              <a:t> </a:t>
            </a:r>
            <a:r>
              <a:rPr lang="de-DE" sz="3200" dirty="0" err="1">
                <a:solidFill>
                  <a:schemeClr val="tx1"/>
                </a:solidFill>
                <a:latin typeface="Quicksand" pitchFamily="2" charset="0"/>
              </a:rPr>
              <a:t>study</a:t>
            </a:r>
            <a:endParaRPr lang="de-DE" sz="2800" dirty="0">
              <a:solidFill>
                <a:schemeClr val="tx1"/>
              </a:solidFill>
              <a:latin typeface="Quicksand" pitchFamily="2" charset="0"/>
            </a:endParaRPr>
          </a:p>
        </p:txBody>
      </p:sp>
      <p:pic>
        <p:nvPicPr>
          <p:cNvPr id="8" name="Picture 7">
            <a:extLst>
              <a:ext uri="{FF2B5EF4-FFF2-40B4-BE49-F238E27FC236}">
                <a16:creationId xmlns:a16="http://schemas.microsoft.com/office/drawing/2014/main" id="{95EEB25D-B543-4F66-9736-8FE50C9695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73251" y="731768"/>
            <a:ext cx="5544616" cy="5583904"/>
          </a:xfrm>
          <a:prstGeom prst="rect">
            <a:avLst/>
          </a:prstGeom>
        </p:spPr>
      </p:pic>
    </p:spTree>
    <p:extLst>
      <p:ext uri="{BB962C8B-B14F-4D97-AF65-F5344CB8AC3E}">
        <p14:creationId xmlns:p14="http://schemas.microsoft.com/office/powerpoint/2010/main" val="916076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999" y="333450"/>
            <a:ext cx="11221200" cy="738000"/>
          </a:xfrm>
        </p:spPr>
        <p:txBody>
          <a:bodyPr/>
          <a:lstStyle/>
          <a:p>
            <a:pPr algn="ctr"/>
            <a:r>
              <a:rPr lang="de-DE" sz="3200" dirty="0">
                <a:solidFill>
                  <a:schemeClr val="tx1"/>
                </a:solidFill>
                <a:latin typeface="Quicksand" pitchFamily="2" charset="0"/>
              </a:rPr>
              <a:t>Interview </a:t>
            </a:r>
            <a:r>
              <a:rPr lang="de-DE" sz="3200" dirty="0" err="1">
                <a:solidFill>
                  <a:schemeClr val="tx1"/>
                </a:solidFill>
                <a:latin typeface="Quicksand" pitchFamily="2" charset="0"/>
              </a:rPr>
              <a:t>structure</a:t>
            </a:r>
            <a:r>
              <a:rPr lang="de-DE" sz="3200" dirty="0">
                <a:solidFill>
                  <a:schemeClr val="tx1"/>
                </a:solidFill>
                <a:latin typeface="Quicksand" pitchFamily="2" charset="0"/>
              </a:rPr>
              <a:t> (</a:t>
            </a:r>
            <a:r>
              <a:rPr lang="de-DE" sz="3200" dirty="0" err="1">
                <a:solidFill>
                  <a:schemeClr val="tx1"/>
                </a:solidFill>
                <a:latin typeface="Quicksand" pitchFamily="2" charset="0"/>
              </a:rPr>
              <a:t>planned</a:t>
            </a:r>
            <a:r>
              <a:rPr lang="de-DE" sz="3200" dirty="0">
                <a:solidFill>
                  <a:schemeClr val="tx1"/>
                </a:solidFill>
                <a:latin typeface="Quicksand" pitchFamily="2" charset="0"/>
              </a:rPr>
              <a:t>)</a:t>
            </a:r>
            <a:endParaRPr lang="de-DE" sz="2800" dirty="0">
              <a:solidFill>
                <a:schemeClr val="tx1"/>
              </a:solidFill>
              <a:latin typeface="Quicksand" pitchFamily="2" charset="0"/>
            </a:endParaRPr>
          </a:p>
        </p:txBody>
      </p:sp>
      <p:sp>
        <p:nvSpPr>
          <p:cNvPr id="3" name="Text Placeholder 2"/>
          <p:cNvSpPr>
            <a:spLocks noGrp="1"/>
          </p:cNvSpPr>
          <p:nvPr>
            <p:ph type="body" sz="quarter" idx="12"/>
          </p:nvPr>
        </p:nvSpPr>
        <p:spPr>
          <a:xfrm>
            <a:off x="841003" y="1269554"/>
            <a:ext cx="10866196" cy="5068130"/>
          </a:xfrm>
        </p:spPr>
        <p:txBody>
          <a:bodyPr/>
          <a:lstStyle/>
          <a:p>
            <a:pPr marL="0" indent="0">
              <a:lnSpc>
                <a:spcPct val="150000"/>
              </a:lnSpc>
              <a:spcBef>
                <a:spcPct val="20000"/>
              </a:spcBef>
              <a:buNone/>
            </a:pPr>
            <a:r>
              <a:rPr lang="de-DE" sz="2200" dirty="0">
                <a:latin typeface="Quicksand" pitchFamily="2" charset="0"/>
              </a:rPr>
              <a:t>15 </a:t>
            </a:r>
            <a:r>
              <a:rPr lang="de-DE" sz="2200" dirty="0" err="1">
                <a:latin typeface="Quicksand" pitchFamily="2" charset="0"/>
              </a:rPr>
              <a:t>participants</a:t>
            </a:r>
            <a:r>
              <a:rPr lang="de-DE" sz="2200" dirty="0">
                <a:latin typeface="Quicksand" pitchFamily="2" charset="0"/>
              </a:rPr>
              <a:t> (</a:t>
            </a:r>
            <a:r>
              <a:rPr lang="de-DE" sz="2200" dirty="0" err="1">
                <a:latin typeface="Quicksand" pitchFamily="2" charset="0"/>
              </a:rPr>
              <a:t>software</a:t>
            </a:r>
            <a:r>
              <a:rPr lang="de-DE" sz="2200" dirty="0">
                <a:latin typeface="Quicksand" pitchFamily="2" charset="0"/>
              </a:rPr>
              <a:t> </a:t>
            </a:r>
            <a:r>
              <a:rPr lang="de-DE" sz="2200" dirty="0" err="1">
                <a:latin typeface="Quicksand" pitchFamily="2" charset="0"/>
              </a:rPr>
              <a:t>developers</a:t>
            </a:r>
            <a:r>
              <a:rPr lang="de-DE" sz="2200" dirty="0">
                <a:latin typeface="Quicksand" pitchFamily="2" charset="0"/>
              </a:rPr>
              <a:t>) </a:t>
            </a:r>
            <a:r>
              <a:rPr lang="de-DE" sz="2200" dirty="0" err="1">
                <a:latin typeface="Quicksand" pitchFamily="2" charset="0"/>
              </a:rPr>
              <a:t>with</a:t>
            </a:r>
            <a:r>
              <a:rPr lang="de-DE" sz="2200" dirty="0">
                <a:latin typeface="Quicksand" pitchFamily="2" charset="0"/>
              </a:rPr>
              <a:t> </a:t>
            </a:r>
            <a:r>
              <a:rPr lang="de-DE" sz="2200" dirty="0" err="1">
                <a:latin typeface="Quicksand" pitchFamily="2" charset="0"/>
              </a:rPr>
              <a:t>atleast</a:t>
            </a:r>
            <a:r>
              <a:rPr lang="de-DE" sz="2200" dirty="0">
                <a:latin typeface="Quicksand" pitchFamily="2" charset="0"/>
              </a:rPr>
              <a:t> 2yrs </a:t>
            </a:r>
            <a:r>
              <a:rPr lang="de-DE" sz="2200" dirty="0" err="1">
                <a:latin typeface="Quicksand" pitchFamily="2" charset="0"/>
              </a:rPr>
              <a:t>exp</a:t>
            </a:r>
            <a:r>
              <a:rPr lang="de-DE" sz="2200" dirty="0">
                <a:latin typeface="Quicksand" pitchFamily="2" charset="0"/>
              </a:rPr>
              <a:t>. In </a:t>
            </a:r>
            <a:r>
              <a:rPr lang="de-DE" sz="2200" dirty="0" err="1">
                <a:latin typeface="Quicksand" pitchFamily="2" charset="0"/>
              </a:rPr>
              <a:t>software</a:t>
            </a:r>
            <a:r>
              <a:rPr lang="de-DE" sz="2200" dirty="0">
                <a:latin typeface="Quicksand" pitchFamily="2" charset="0"/>
              </a:rPr>
              <a:t> </a:t>
            </a:r>
            <a:r>
              <a:rPr lang="de-DE" sz="2200" dirty="0" err="1">
                <a:latin typeface="Quicksand" pitchFamily="2" charset="0"/>
              </a:rPr>
              <a:t>development</a:t>
            </a:r>
            <a:r>
              <a:rPr lang="de-DE" sz="2200" dirty="0">
                <a:latin typeface="Quicksand" pitchFamily="2" charset="0"/>
              </a:rPr>
              <a:t>.</a:t>
            </a:r>
          </a:p>
          <a:p>
            <a:pPr marL="0" indent="0">
              <a:lnSpc>
                <a:spcPct val="150000"/>
              </a:lnSpc>
              <a:spcBef>
                <a:spcPct val="20000"/>
              </a:spcBef>
              <a:buNone/>
            </a:pPr>
            <a:r>
              <a:rPr lang="en-US" sz="2200" dirty="0">
                <a:latin typeface="Quicksand" pitchFamily="2" charset="0"/>
              </a:rPr>
              <a:t>Background info: (</a:t>
            </a:r>
            <a:r>
              <a:rPr lang="en-US" sz="2000" dirty="0">
                <a:latin typeface="Quicksand" pitchFamily="2" charset="0"/>
              </a:rPr>
              <a:t>Role, Company, Programming languages, Tools used, Years of experience)</a:t>
            </a:r>
          </a:p>
          <a:p>
            <a:pPr marL="0" indent="0">
              <a:lnSpc>
                <a:spcPct val="150000"/>
              </a:lnSpc>
              <a:spcBef>
                <a:spcPct val="20000"/>
              </a:spcBef>
              <a:buNone/>
            </a:pPr>
            <a:r>
              <a:rPr lang="en-US" sz="2000" dirty="0">
                <a:latin typeface="Quicksand" pitchFamily="2" charset="0"/>
              </a:rPr>
              <a:t>Type: Online video call</a:t>
            </a:r>
          </a:p>
          <a:p>
            <a:pPr marL="0" indent="0">
              <a:lnSpc>
                <a:spcPct val="150000"/>
              </a:lnSpc>
              <a:spcBef>
                <a:spcPct val="20000"/>
              </a:spcBef>
              <a:buNone/>
            </a:pPr>
            <a:r>
              <a:rPr lang="en-US" sz="2000" dirty="0">
                <a:latin typeface="Quicksand" pitchFamily="2" charset="0"/>
              </a:rPr>
              <a:t>Estimated time duration: 1 hour</a:t>
            </a:r>
          </a:p>
          <a:p>
            <a:pPr marL="0" indent="0">
              <a:lnSpc>
                <a:spcPct val="150000"/>
              </a:lnSpc>
              <a:spcBef>
                <a:spcPct val="20000"/>
              </a:spcBef>
              <a:buNone/>
            </a:pPr>
            <a:endParaRPr lang="de-DE" sz="2000" dirty="0">
              <a:latin typeface="Quicksand" pitchFamily="2" charset="0"/>
            </a:endParaRPr>
          </a:p>
          <a:p>
            <a:pPr marL="0" indent="0">
              <a:lnSpc>
                <a:spcPct val="150000"/>
              </a:lnSpc>
              <a:spcBef>
                <a:spcPct val="20000"/>
              </a:spcBef>
              <a:buNone/>
            </a:pPr>
            <a:r>
              <a:rPr lang="en-US" sz="2200" dirty="0">
                <a:latin typeface="Quicksand" pitchFamily="2" charset="0"/>
              </a:rPr>
              <a:t>RQ1. Does multitasking puts cognitive load on developers, affecting their productivity</a:t>
            </a:r>
          </a:p>
          <a:p>
            <a:pPr marL="0" indent="0">
              <a:lnSpc>
                <a:spcPct val="150000"/>
              </a:lnSpc>
              <a:spcBef>
                <a:spcPct val="20000"/>
              </a:spcBef>
              <a:buNone/>
            </a:pPr>
            <a:r>
              <a:rPr lang="en-US" sz="2200" dirty="0">
                <a:latin typeface="Quicksand" pitchFamily="2" charset="0"/>
              </a:rPr>
              <a:t>RQ2. Do software developers believe voice bots reduce such cognitive load</a:t>
            </a:r>
            <a:endParaRPr lang="de-DE" sz="2400" dirty="0">
              <a:latin typeface="Quicksand" pitchFamily="2" charset="0"/>
            </a:endParaRPr>
          </a:p>
        </p:txBody>
      </p:sp>
    </p:spTree>
    <p:extLst>
      <p:ext uri="{BB962C8B-B14F-4D97-AF65-F5344CB8AC3E}">
        <p14:creationId xmlns:p14="http://schemas.microsoft.com/office/powerpoint/2010/main" val="3853508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sz="3200" dirty="0">
                <a:solidFill>
                  <a:schemeClr val="tx1"/>
                </a:solidFill>
                <a:latin typeface="Quicksand" pitchFamily="2" charset="0"/>
              </a:rPr>
              <a:t>Interview Questions?</a:t>
            </a:r>
            <a:endParaRPr lang="de-DE" sz="2800" dirty="0">
              <a:solidFill>
                <a:schemeClr val="tx1"/>
              </a:solidFill>
              <a:latin typeface="Quicksand" pitchFamily="2" charset="0"/>
            </a:endParaRPr>
          </a:p>
        </p:txBody>
      </p:sp>
      <p:sp>
        <p:nvSpPr>
          <p:cNvPr id="3" name="Text Placeholder 2"/>
          <p:cNvSpPr>
            <a:spLocks noGrp="1"/>
          </p:cNvSpPr>
          <p:nvPr>
            <p:ph type="body" sz="quarter" idx="12"/>
          </p:nvPr>
        </p:nvSpPr>
        <p:spPr>
          <a:xfrm>
            <a:off x="841003" y="1386000"/>
            <a:ext cx="10866196" cy="5068130"/>
          </a:xfrm>
        </p:spPr>
        <p:txBody>
          <a:bodyPr/>
          <a:lstStyle/>
          <a:p>
            <a:pPr marL="0" indent="0" algn="ctr">
              <a:lnSpc>
                <a:spcPct val="150000"/>
              </a:lnSpc>
              <a:spcBef>
                <a:spcPct val="20000"/>
              </a:spcBef>
              <a:buNone/>
            </a:pPr>
            <a:r>
              <a:rPr lang="en-US" sz="2800" u="sng" dirty="0">
                <a:latin typeface="Quicksand" pitchFamily="2" charset="0"/>
              </a:rPr>
              <a:t>Opinions and expectations</a:t>
            </a:r>
          </a:p>
          <a:p>
            <a:pPr marL="0" indent="0" algn="ctr">
              <a:lnSpc>
                <a:spcPct val="150000"/>
              </a:lnSpc>
              <a:spcBef>
                <a:spcPct val="20000"/>
              </a:spcBef>
              <a:buNone/>
            </a:pPr>
            <a:endParaRPr lang="en-US" sz="1400" dirty="0">
              <a:latin typeface="Quicksand" pitchFamily="2" charset="0"/>
            </a:endParaRPr>
          </a:p>
          <a:p>
            <a:pPr marL="0" indent="0">
              <a:lnSpc>
                <a:spcPct val="150000"/>
              </a:lnSpc>
              <a:spcBef>
                <a:spcPct val="20000"/>
              </a:spcBef>
              <a:buNone/>
            </a:pPr>
            <a:r>
              <a:rPr lang="en-US" sz="2200" dirty="0">
                <a:latin typeface="Quicksand" pitchFamily="2" charset="0"/>
              </a:rPr>
              <a:t>1. What do you think about an AI assistant that assist you in workplace to improve productivity?</a:t>
            </a:r>
          </a:p>
          <a:p>
            <a:pPr marL="0" indent="0">
              <a:lnSpc>
                <a:spcPct val="150000"/>
              </a:lnSpc>
              <a:spcBef>
                <a:spcPct val="20000"/>
              </a:spcBef>
              <a:buNone/>
            </a:pPr>
            <a:r>
              <a:rPr lang="en-US" sz="2200" dirty="0">
                <a:latin typeface="Quicksand" pitchFamily="2" charset="0"/>
              </a:rPr>
              <a:t>2. On what type of tasks would you use this bot for?</a:t>
            </a:r>
          </a:p>
          <a:p>
            <a:pPr marL="0" indent="0">
              <a:lnSpc>
                <a:spcPct val="150000"/>
              </a:lnSpc>
              <a:spcBef>
                <a:spcPct val="20000"/>
              </a:spcBef>
              <a:buNone/>
            </a:pPr>
            <a:r>
              <a:rPr lang="en-US" sz="2200" dirty="0">
                <a:latin typeface="Quicksand" pitchFamily="2" charset="0"/>
              </a:rPr>
              <a:t>3. What would you expect from the bot, functional scope and level of autonomy?</a:t>
            </a:r>
          </a:p>
          <a:p>
            <a:pPr marL="0" indent="0">
              <a:lnSpc>
                <a:spcPct val="150000"/>
              </a:lnSpc>
              <a:spcBef>
                <a:spcPct val="20000"/>
              </a:spcBef>
              <a:buNone/>
            </a:pPr>
            <a:r>
              <a:rPr lang="en-US" sz="2200" dirty="0">
                <a:latin typeface="Quicksand" pitchFamily="2" charset="0"/>
              </a:rPr>
              <a:t>4. Would you expect the bot to understand a command entirely in natural language or are you willing to learn keyword targeted commands?</a:t>
            </a:r>
            <a:endParaRPr lang="de-DE" sz="2200" dirty="0">
              <a:latin typeface="Quicksand" pitchFamily="2" charset="0"/>
            </a:endParaRPr>
          </a:p>
        </p:txBody>
      </p:sp>
    </p:spTree>
    <p:extLst>
      <p:ext uri="{BB962C8B-B14F-4D97-AF65-F5344CB8AC3E}">
        <p14:creationId xmlns:p14="http://schemas.microsoft.com/office/powerpoint/2010/main" val="2518654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sz="3200" dirty="0">
                <a:solidFill>
                  <a:schemeClr val="tx1"/>
                </a:solidFill>
                <a:latin typeface="Quicksand" pitchFamily="2" charset="0"/>
              </a:rPr>
              <a:t>Interview Questions?</a:t>
            </a:r>
            <a:endParaRPr lang="de-DE" sz="2800" dirty="0">
              <a:solidFill>
                <a:schemeClr val="tx1"/>
              </a:solidFill>
              <a:latin typeface="Quicksand" pitchFamily="2" charset="0"/>
            </a:endParaRPr>
          </a:p>
        </p:txBody>
      </p:sp>
      <p:sp>
        <p:nvSpPr>
          <p:cNvPr id="3" name="Text Placeholder 2"/>
          <p:cNvSpPr>
            <a:spLocks noGrp="1"/>
          </p:cNvSpPr>
          <p:nvPr>
            <p:ph type="body" sz="quarter" idx="12"/>
          </p:nvPr>
        </p:nvSpPr>
        <p:spPr>
          <a:xfrm>
            <a:off x="841003" y="1386000"/>
            <a:ext cx="10866196" cy="5068130"/>
          </a:xfrm>
        </p:spPr>
        <p:txBody>
          <a:bodyPr/>
          <a:lstStyle/>
          <a:p>
            <a:pPr marL="0" indent="0" algn="ctr">
              <a:lnSpc>
                <a:spcPct val="150000"/>
              </a:lnSpc>
              <a:spcBef>
                <a:spcPct val="20000"/>
              </a:spcBef>
              <a:buNone/>
            </a:pPr>
            <a:r>
              <a:rPr lang="en-US" sz="2800" u="sng" dirty="0">
                <a:latin typeface="Quicksand" pitchFamily="2" charset="0"/>
              </a:rPr>
              <a:t>Implementation</a:t>
            </a:r>
          </a:p>
          <a:p>
            <a:pPr marL="0" indent="0" algn="ctr">
              <a:lnSpc>
                <a:spcPct val="150000"/>
              </a:lnSpc>
              <a:spcBef>
                <a:spcPct val="20000"/>
              </a:spcBef>
              <a:buNone/>
            </a:pPr>
            <a:endParaRPr lang="en-US" sz="1400" dirty="0">
              <a:latin typeface="Quicksand" pitchFamily="2" charset="0"/>
            </a:endParaRPr>
          </a:p>
          <a:p>
            <a:pPr marL="0" indent="0">
              <a:lnSpc>
                <a:spcPct val="150000"/>
              </a:lnSpc>
              <a:spcBef>
                <a:spcPct val="20000"/>
              </a:spcBef>
              <a:buNone/>
            </a:pPr>
            <a:r>
              <a:rPr lang="en-US" sz="2200" dirty="0">
                <a:latin typeface="Quicksand" pitchFamily="2" charset="0"/>
              </a:rPr>
              <a:t>5. How should the bot be deployed? IDE plugin, Background process, Standalone application, Webservice</a:t>
            </a:r>
          </a:p>
          <a:p>
            <a:pPr marL="0" indent="0">
              <a:lnSpc>
                <a:spcPct val="150000"/>
              </a:lnSpc>
              <a:spcBef>
                <a:spcPct val="20000"/>
              </a:spcBef>
              <a:buNone/>
            </a:pPr>
            <a:r>
              <a:rPr lang="en-US" sz="2200" dirty="0">
                <a:latin typeface="Quicksand" pitchFamily="2" charset="0"/>
              </a:rPr>
              <a:t>6. Would you rather chat(text) with the assistant to execute your actions or do you like to speak(voice) to this assistant?</a:t>
            </a:r>
          </a:p>
          <a:p>
            <a:pPr marL="0" indent="0">
              <a:lnSpc>
                <a:spcPct val="150000"/>
              </a:lnSpc>
              <a:spcBef>
                <a:spcPct val="20000"/>
              </a:spcBef>
              <a:buNone/>
            </a:pPr>
            <a:r>
              <a:rPr lang="en-US" sz="2200" dirty="0">
                <a:latin typeface="Quicksand" pitchFamily="2" charset="0"/>
              </a:rPr>
              <a:t>7. Why would you prefer the choice? What are the hurdles you might imagine for voice assisted bots?</a:t>
            </a:r>
            <a:endParaRPr lang="de-DE" sz="2200" dirty="0">
              <a:latin typeface="Quicksand" pitchFamily="2" charset="0"/>
            </a:endParaRPr>
          </a:p>
        </p:txBody>
      </p:sp>
    </p:spTree>
    <p:extLst>
      <p:ext uri="{BB962C8B-B14F-4D97-AF65-F5344CB8AC3E}">
        <p14:creationId xmlns:p14="http://schemas.microsoft.com/office/powerpoint/2010/main" val="4080839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sz="3200" dirty="0">
                <a:solidFill>
                  <a:schemeClr val="tx1"/>
                </a:solidFill>
                <a:latin typeface="Quicksand" pitchFamily="2" charset="0"/>
              </a:rPr>
              <a:t>Interview Questions?</a:t>
            </a:r>
            <a:endParaRPr lang="de-DE" sz="2800" dirty="0">
              <a:solidFill>
                <a:schemeClr val="tx1"/>
              </a:solidFill>
              <a:latin typeface="Quicksand" pitchFamily="2" charset="0"/>
            </a:endParaRPr>
          </a:p>
        </p:txBody>
      </p:sp>
      <p:sp>
        <p:nvSpPr>
          <p:cNvPr id="3" name="Text Placeholder 2"/>
          <p:cNvSpPr>
            <a:spLocks noGrp="1"/>
          </p:cNvSpPr>
          <p:nvPr>
            <p:ph type="body" sz="quarter" idx="12"/>
          </p:nvPr>
        </p:nvSpPr>
        <p:spPr>
          <a:xfrm>
            <a:off x="841003" y="1386000"/>
            <a:ext cx="10866196" cy="5068130"/>
          </a:xfrm>
        </p:spPr>
        <p:txBody>
          <a:bodyPr/>
          <a:lstStyle/>
          <a:p>
            <a:pPr marL="0" indent="0" algn="ctr">
              <a:lnSpc>
                <a:spcPct val="150000"/>
              </a:lnSpc>
              <a:spcBef>
                <a:spcPct val="20000"/>
              </a:spcBef>
              <a:buNone/>
            </a:pPr>
            <a:r>
              <a:rPr lang="en-US" sz="2800" u="sng" dirty="0">
                <a:latin typeface="Quicksand" pitchFamily="2" charset="0"/>
              </a:rPr>
              <a:t>Ethical viewpoint</a:t>
            </a:r>
          </a:p>
          <a:p>
            <a:pPr marL="0" indent="0">
              <a:lnSpc>
                <a:spcPct val="150000"/>
              </a:lnSpc>
              <a:spcBef>
                <a:spcPct val="20000"/>
              </a:spcBef>
              <a:buNone/>
            </a:pPr>
            <a:endParaRPr lang="en-US" sz="2200" dirty="0">
              <a:latin typeface="Quicksand" pitchFamily="2" charset="0"/>
            </a:endParaRPr>
          </a:p>
          <a:p>
            <a:pPr marL="0" indent="0">
              <a:lnSpc>
                <a:spcPct val="150000"/>
              </a:lnSpc>
              <a:spcBef>
                <a:spcPct val="20000"/>
              </a:spcBef>
              <a:buNone/>
            </a:pPr>
            <a:r>
              <a:rPr lang="en-US" sz="2200" dirty="0">
                <a:latin typeface="Quicksand" pitchFamily="2" charset="0"/>
              </a:rPr>
              <a:t>8. Would you trust this assistant. Why?. What are the measures that needs to be taken to gain the trust in the community?</a:t>
            </a:r>
          </a:p>
          <a:p>
            <a:pPr marL="0" indent="0">
              <a:lnSpc>
                <a:spcPct val="150000"/>
              </a:lnSpc>
              <a:spcBef>
                <a:spcPct val="20000"/>
              </a:spcBef>
              <a:buNone/>
            </a:pPr>
            <a:r>
              <a:rPr lang="en-US" sz="2200" dirty="0">
                <a:latin typeface="Quicksand" pitchFamily="2" charset="0"/>
              </a:rPr>
              <a:t>9. Would you be comfortable to share your data to train the model given that the data will not be shared with anyone?. This would help the bot to learn from multiple users and provides better performance.</a:t>
            </a:r>
            <a:endParaRPr lang="de-DE" sz="2200" dirty="0">
              <a:latin typeface="Quicksand" pitchFamily="2" charset="0"/>
            </a:endParaRPr>
          </a:p>
        </p:txBody>
      </p:sp>
    </p:spTree>
    <p:extLst>
      <p:ext uri="{BB962C8B-B14F-4D97-AF65-F5344CB8AC3E}">
        <p14:creationId xmlns:p14="http://schemas.microsoft.com/office/powerpoint/2010/main" val="3653229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08955" y="2709714"/>
            <a:ext cx="11298245" cy="3219486"/>
          </a:xfrm>
        </p:spPr>
        <p:txBody>
          <a:bodyPr/>
          <a:lstStyle/>
          <a:p>
            <a:pPr marL="0" indent="0" algn="ctr">
              <a:buNone/>
            </a:pPr>
            <a:r>
              <a:rPr lang="en-US" sz="5400" dirty="0">
                <a:effectLst>
                  <a:outerShdw blurRad="38100" dist="38100" dir="2700000" algn="tl">
                    <a:srgbClr val="000000">
                      <a:alpha val="43137"/>
                    </a:srgbClr>
                  </a:outerShdw>
                </a:effectLst>
                <a:latin typeface="Quicksand" pitchFamily="2" charset="0"/>
              </a:rPr>
              <a:t>Thank you!</a:t>
            </a:r>
          </a:p>
        </p:txBody>
      </p:sp>
    </p:spTree>
    <p:extLst>
      <p:ext uri="{BB962C8B-B14F-4D97-AF65-F5344CB8AC3E}">
        <p14:creationId xmlns:p14="http://schemas.microsoft.com/office/powerpoint/2010/main" val="3507877731"/>
      </p:ext>
    </p:extLst>
  </p:cSld>
  <p:clrMapOvr>
    <a:masterClrMapping/>
  </p:clrMapOvr>
</p:sld>
</file>

<file path=ppt/theme/theme1.xml><?xml version="1.0" encoding="utf-8"?>
<a:theme xmlns:a="http://schemas.openxmlformats.org/drawingml/2006/main" name="DLR-Präsentation 16:9 Englisch">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tx1"/>
          </a:solidFill>
        </a:ln>
      </a:spPr>
      <a:bodyPr rtlCol="0" anchor="ctr">
        <a:noAutofit/>
      </a:bodyPr>
      <a:lstStyle>
        <a:defPPr algn="ctr">
          <a:defRPr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tns:customPropertyEditors xmlns:tns="http://schemas.microsoft.com/office/2006/customDocumentInformationPanel">
  <tns:showOnOpen>false</tns:showOnOpen>
  <tns:defaultPropertyEditorNamespace>Standardeigenschaften</tns:defaultPropertyEditorNamespace>
</tns:customPropertyEditors>
</file>

<file path=customXml/itemProps1.xml><?xml version="1.0" encoding="utf-8"?>
<ds:datastoreItem xmlns:ds="http://schemas.openxmlformats.org/officeDocument/2006/customXml" ds:itemID="{95C61B9F-14F0-4AD9-AC81-B8624FAD5FC8}">
  <ds:schemaRefs>
    <ds:schemaRef ds:uri="http://schemas.microsoft.com/office/2006/customDocumentInformationPanel"/>
  </ds:schemaRefs>
</ds:datastoreItem>
</file>

<file path=docProps/app.xml><?xml version="1.0" encoding="utf-8"?>
<Properties xmlns="http://schemas.openxmlformats.org/officeDocument/2006/extended-properties" xmlns:vt="http://schemas.openxmlformats.org/officeDocument/2006/docPropsVTypes">
  <Template/>
  <TotalTime>0</TotalTime>
  <Words>326</Words>
  <Application>Microsoft Office PowerPoint</Application>
  <PresentationFormat>Custom</PresentationFormat>
  <Paragraphs>32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Quicksand</vt:lpstr>
      <vt:lpstr>ヒラギノ角ゴ Pro W3</vt:lpstr>
      <vt:lpstr>DLR-Präsentation 16:9 Englisch</vt:lpstr>
      <vt:lpstr>PowerPoint Presentation</vt:lpstr>
      <vt:lpstr>Bots in SE- A systematic mapping study</vt:lpstr>
      <vt:lpstr>Bots in SE- A systematic mapping study</vt:lpstr>
      <vt:lpstr>Interview structure (planned)</vt:lpstr>
      <vt:lpstr>Interview Questions?</vt:lpstr>
      <vt:lpstr>Interview Questions?</vt:lpstr>
      <vt:lpstr>Interview Questions?</vt:lpstr>
      <vt:lpstr>PowerPoint Presentation</vt:lpstr>
    </vt:vector>
  </TitlesOfParts>
  <Company>DLR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Santhanam, Sivasurya</dc:creator>
  <cp:lastModifiedBy>Santhanam, Sivasurya</cp:lastModifiedBy>
  <cp:revision>156</cp:revision>
  <dcterms:created xsi:type="dcterms:W3CDTF">2012-06-19T06:51:55Z</dcterms:created>
  <dcterms:modified xsi:type="dcterms:W3CDTF">2021-11-12T11:42:55Z</dcterms:modified>
</cp:coreProperties>
</file>