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33DF-2FE0-8F0E-5A71-EB0A5872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A4AE1-E688-E59A-E455-587D8DAE5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C43E5-3DB2-616D-1324-7459E21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A051-6FC7-4B1D-837E-B01BD605159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069A1-F6B4-FB7B-8267-89076E4B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9ED63-1227-DD2E-7600-0D662F2C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A7FC-0CC5-4DF2-B573-4E5F7B967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07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9F8D-C90C-56D8-45E3-E4D0C75F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B40AC-8B62-D086-2F08-0C2EDB2FC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F7631-1223-CB67-ED1D-2DB9C667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A051-6FC7-4B1D-837E-B01BD605159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47275-8B27-73A1-211D-860327D9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C0862-220E-15B1-A660-2A29CF61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A7FC-0CC5-4DF2-B573-4E5F7B967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44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6C338-346D-7504-CA17-F7725495B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18C26-FF80-D040-A788-DAA0B661C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97C4D-C659-ABC1-1618-BE6A089B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A051-6FC7-4B1D-837E-B01BD605159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16495-A3B1-A8FE-7C74-DE684DF3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86A0-8A58-38B2-FBFB-AC6A4CE8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A7FC-0CC5-4DF2-B573-4E5F7B967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41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F233-EB63-7449-E8B0-91559AC1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7182-7FAE-5953-4A8E-DD385C3D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3DFC4-5BCB-0E5C-62E5-496C914B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A051-6FC7-4B1D-837E-B01BD605159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20B80-8A02-E77A-C0BF-E2840978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82AA6-DADE-EB62-6155-D6FD304E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A7FC-0CC5-4DF2-B573-4E5F7B967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09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33C8-F31C-0EC8-7FB2-9672A5A9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2116C-7BFC-A3C4-4C96-9344F5F1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5FA90-261A-11C0-A125-1BBA76CF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A051-6FC7-4B1D-837E-B01BD605159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96865-8363-6828-E636-4E5F2749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945D9-5638-87C8-46B8-FFA6B189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A7FC-0CC5-4DF2-B573-4E5F7B967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2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8C60-D06D-F7C0-E79B-065FC73A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670EF-D5F5-D183-1331-5A13AF689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F0051-FBE5-AEDE-BA8B-8FB7FA458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1B0C2-E299-608D-8C42-DC5F8546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A051-6FC7-4B1D-837E-B01BD605159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2174D-7DD9-8690-33E0-5C21CEDE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A7ED9-4A2D-C7CC-BC5E-E65530B7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A7FC-0CC5-4DF2-B573-4E5F7B967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36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4C73-AE58-9C5D-9D54-2DF307E57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B68E1-3141-31AE-58EA-19184F02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A9589-4EFD-F426-C4D2-7848721A7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69E9A-0D36-9DE0-020D-41814A7EB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F61D3-D6A7-4A33-32F9-78FEC151E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74369-A754-C57E-093F-0C8C09F8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A051-6FC7-4B1D-837E-B01BD605159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28A29-C7B3-338D-52EC-7D6884C0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8C037-4B29-B6A5-0B7C-F71DC2D8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A7FC-0CC5-4DF2-B573-4E5F7B967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75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5E19-D35F-5A65-A555-F3CC207C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C02A5-E5EE-5714-F166-30EA9878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A051-6FC7-4B1D-837E-B01BD605159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D14F8-A7B9-BB6A-F369-5D02629E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C6CAE-7221-3304-5589-94385D8D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A7FC-0CC5-4DF2-B573-4E5F7B967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02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875DE-BFA8-2F02-51B3-BD168474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A051-6FC7-4B1D-837E-B01BD605159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9A08C-7116-4081-89C4-736336EB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640E5-686E-BFA7-C9B9-04BF15D0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A7FC-0CC5-4DF2-B573-4E5F7B967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92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E409-5388-CD6A-00BA-F41E3F21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FA2F-DE59-7C7B-AF03-5B80B5DDD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E60A4-3FDB-BF3E-86BE-C0F21DA8E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D90B0-CFE4-D8A7-43CF-CA35C7F7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A051-6FC7-4B1D-837E-B01BD605159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C9B5E-588B-A3B0-5C67-B4DB3872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F9657-ACCD-6992-BE10-CE34B835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A7FC-0CC5-4DF2-B573-4E5F7B967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0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F16C-4939-9F7A-EB42-8376E165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85371-0C36-ACBE-1013-3CF789263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61FE2-AE86-6409-9E6A-6AC67F172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65F79-6650-E480-FC6C-E57D1096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A051-6FC7-4B1D-837E-B01BD605159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B749B-26A2-D20B-E6B3-8EBA2EC7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CC508-138A-1EB4-C13D-3DD63943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A7FC-0CC5-4DF2-B573-4E5F7B967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2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83089-CDC3-46E4-59F6-E14B5E30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79800-FC5C-CD50-F895-3682BC73E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E24A-E518-E200-292A-AA5205EB2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3A051-6FC7-4B1D-837E-B01BD605159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42D6B-C420-53DB-8F2F-DA6817EAF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5C11F-CC0E-FCEE-A7E4-278CDE780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8EA7FC-0CC5-4DF2-B573-4E5F7B967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89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Python-final-ppt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665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Python-final-ppt-1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Python-final-ppt-1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Python-final-ppt-1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Python-final-ppt-1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Python-final-ppt-2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Python-final-ppt-2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Python-final-ppt-2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Python-final-ppt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Python-final-ppt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Python-final-ppt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Python-final-ppt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Python-final-ppt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Python-final-ppt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Python-final-ppt-1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Python-final-ppt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Chaudhary</dc:creator>
  <cp:lastModifiedBy>Mohit Chaudhary</cp:lastModifiedBy>
  <cp:revision>1</cp:revision>
  <dcterms:created xsi:type="dcterms:W3CDTF">2024-11-20T04:40:59Z</dcterms:created>
  <dcterms:modified xsi:type="dcterms:W3CDTF">2024-11-20T04:44:04Z</dcterms:modified>
</cp:coreProperties>
</file>