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1"/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8"/>
    <p:restoredTop sz="94558"/>
  </p:normalViewPr>
  <p:slideViewPr>
    <p:cSldViewPr snapToGrid="0" snapToObjects="1">
      <p:cViewPr varScale="1">
        <p:scale>
          <a:sx n="59" d="100"/>
          <a:sy n="59" d="100"/>
        </p:scale>
        <p:origin x="811" y="8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"I'm a lumberjack, and I'm okay."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sleep all night and I work all day.'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F3C64-4AA0-C08F-45A0-30F450D87F4B}"/>
              </a:ext>
            </a:extLst>
          </p:cNvPr>
          <p:cNvSpPr txBox="1"/>
          <p:nvPr/>
        </p:nvSpPr>
        <p:spPr>
          <a:xfrm>
            <a:off x="13716510" y="1665688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DFF"/>
                </a:solidFill>
              </a:rPr>
              <a:t>Parameter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7E5C3E-C88A-4692-BF3F-44A597505CD9}"/>
              </a:ext>
            </a:extLst>
          </p:cNvPr>
          <p:cNvCxnSpPr>
            <a:stCxn id="4" idx="1"/>
          </p:cNvCxnSpPr>
          <p:nvPr/>
        </p:nvCxnSpPr>
        <p:spPr>
          <a:xfrm flipH="1">
            <a:off x="13130213" y="1927298"/>
            <a:ext cx="586297" cy="382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79EFF0-2975-6209-F780-5B8E17BA5018}"/>
              </a:ext>
            </a:extLst>
          </p:cNvPr>
          <p:cNvSpPr txBox="1"/>
          <p:nvPr/>
        </p:nvSpPr>
        <p:spPr>
          <a:xfrm>
            <a:off x="13611735" y="8078826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7F01"/>
                </a:solidFill>
              </a:rPr>
              <a:t>Argument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86BBB0-8E1E-1648-8F00-7BD14B185913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2458700" y="7756625"/>
            <a:ext cx="1153035" cy="583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"Sally")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'Hola</a:t>
            </a:r>
            <a:r>
              <a:rPr lang="en-US" sz="25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'es'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'Fun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'Zip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('Fun')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treat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 only concatenate str (not "int") to 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int()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1539</Words>
  <Application>Microsoft Office PowerPoint</Application>
  <PresentationFormat>Custom</PresentationFormat>
  <Paragraphs>264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Cabin</vt:lpstr>
      <vt:lpstr>Courier</vt:lpstr>
      <vt:lpstr>Courier New</vt:lpstr>
      <vt:lpstr>Gill Sans</vt:lpstr>
      <vt:lpstr>Title &amp; Subtitle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Mohit Chaudhary</cp:lastModifiedBy>
  <cp:revision>52</cp:revision>
  <dcterms:modified xsi:type="dcterms:W3CDTF">2024-12-13T04:20:38Z</dcterms:modified>
</cp:coreProperties>
</file>