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8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7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71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50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</a:rPr>
              <a:t>Organized Globally, Held </a:t>
            </a:r>
            <a:r>
              <a:rPr lang="en-CA" b="1" strike="sngStrike" dirty="0">
                <a:solidFill>
                  <a:srgbClr val="FF0000"/>
                </a:solidFill>
                <a:latin typeface="+mj-lt"/>
              </a:rPr>
              <a:t>Locally</a:t>
            </a:r>
            <a:r>
              <a:rPr lang="en-CA" b="1" dirty="0">
                <a:solidFill>
                  <a:schemeClr val="bg1"/>
                </a:solidFill>
                <a:latin typeface="+mj-lt"/>
              </a:rPr>
              <a:t> Virtually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072009" cy="244967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GLOBAL </a:t>
            </a:r>
          </a:p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POWER PLATFORM BOOTCAMP 2021</a:t>
            </a:r>
          </a:p>
        </p:txBody>
      </p:sp>
      <p:pic>
        <p:nvPicPr>
          <p:cNvPr id="25" name="Picture 24" descr="Icon&#10;&#10;Description generated with very high confidence">
            <a:extLst>
              <a:ext uri="{FF2B5EF4-FFF2-40B4-BE49-F238E27FC236}">
                <a16:creationId xmlns:a16="http://schemas.microsoft.com/office/drawing/2014/main" id="{36C0FC7B-8383-434F-8F24-5CCB6DB9C28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79" y="1017582"/>
            <a:ext cx="3300991" cy="3435103"/>
          </a:xfrm>
          <a:prstGeom prst="rect">
            <a:avLst/>
          </a:prstGeom>
        </p:spPr>
      </p:pic>
      <p:pic>
        <p:nvPicPr>
          <p:cNvPr id="27" name="Picture 26" descr="Logo&#10;&#10;Description generated with very high confidence">
            <a:extLst>
              <a:ext uri="{FF2B5EF4-FFF2-40B4-BE49-F238E27FC236}">
                <a16:creationId xmlns:a16="http://schemas.microsoft.com/office/drawing/2014/main" id="{EF33EC05-A657-4527-AFF2-F390614699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1" y="6176066"/>
            <a:ext cx="2986443" cy="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Intr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459320" y="745331"/>
            <a:ext cx="3389655" cy="46863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722" y="745331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1" y="3167307"/>
            <a:ext cx="5378451" cy="24576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r>
              <a:rPr lang="en-US" dirty="0"/>
              <a:t>Introduce yourself, include any of the following information: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25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4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3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1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75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98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4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83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DFD55-8FFB-4E65-A1B6-1E6201FDD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Arquitectura de Soluciones </a:t>
            </a:r>
          </a:p>
          <a:p>
            <a:r>
              <a:rPr lang="en-CA" dirty="0" smtClean="0"/>
              <a:t>Node JS con Power BI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1C5A-DEF5-4403-9E6F-9729116EE2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 smtClean="0"/>
              <a:t>Ing</a:t>
            </a:r>
            <a:r>
              <a:rPr lang="en-CA" dirty="0" smtClean="0"/>
              <a:t>. Carlos Humberto Morales Cueva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4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736EA8-611D-4E47-8B1C-814E9F160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30" name="Picture 6" descr="https://lh3.googleusercontent.com/wBie1_3Daj0eVUxvr4WtDKptSYSL72KBvrbhXXeOraQD-AAa3MwO0DdeREJbUujV__FTNYke2a1xlDe8qW5MG5V2YcJflAUd9c53RFPbCjuNA-AoqvPiw5m4bkpTnhoGSuVN444XEAm7LTWPAJywCbf35kriAu9_TJ-E_wDMGFUsJOu43pfzLu5sct7AlKXtwpqp1lILNlnjwyT5Jiw9lumPSekQvwEYZiX7eQi9PUb-YgWe3y02M-dFTJL6LxumnUyN-3sgaYaiwlwbP4EWr60Jguyu6G6y9p5-bUe_pRNr618i7N0e8roPShEJkCoc67nSHOYFEwkA33a3-6vDV0REFm0-WUYzzBvrxVR7IXbOzS3kfW1xBEWi0hWJ8NAvhism6YJYX5j9_zj5bOV7lnDmgtdz0Iwu5HV0QWCjNgACgoDP-ht0N3rkzzNh06tfRM5RrkCpXSvccH_yep2NtDaZX23GDSCoDMl4KbvbraWaT78KgdFW8Q_2sws1WL67rNkWM_C1fMRIaP5qWht3Tg2UzcBmG97aDxal6jreThTpPACUjkucyf8Rz2WM8LlTNdsiEzAnK2kUcmSSEhvIwQ9JX7__GHmUGSMa6agYrNCVf_IvcsKYhblUXzB8uHsAXWt4lKFzzEzoKKDj5h7GVX7eGiKSFll06FTHlW5h6n-c_k07W9weNRE2f0PAfQ=w873-h657-no?authuser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t="21368" r="45643" b="3853"/>
          <a:stretch/>
        </p:blipFill>
        <p:spPr bwMode="auto">
          <a:xfrm>
            <a:off x="7473764" y="745331"/>
            <a:ext cx="3375211" cy="467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97F53FD-FCE2-4CF0-8021-C58214CA3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90842"/>
            <a:ext cx="5723974" cy="284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Ing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Sistemas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Informática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Systems </a:t>
            </a:r>
            <a:r>
              <a:rPr lang="en-US" dirty="0" smtClean="0">
                <a:solidFill>
                  <a:schemeClr val="bg1"/>
                </a:solidFill>
              </a:rPr>
              <a:t>Engineer </a:t>
            </a:r>
            <a:r>
              <a:rPr lang="en-US" dirty="0" err="1" smtClean="0">
                <a:solidFill>
                  <a:schemeClr val="bg1"/>
                </a:solidFill>
              </a:rPr>
              <a:t>Indra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Perú</a:t>
            </a:r>
            <a:r>
              <a:rPr lang="en-US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D7EEC-238E-4501-8639-F28FEA6E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888613"/>
            <a:ext cx="6196511" cy="1884363"/>
          </a:xfrm>
        </p:spPr>
        <p:txBody>
          <a:bodyPr/>
          <a:lstStyle/>
          <a:p>
            <a:r>
              <a:rPr lang="en-US" sz="5400" dirty="0" smtClean="0"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Carlos Humberto Morales Cueva</a:t>
            </a:r>
            <a:endParaRPr lang="en-US" sz="5400" dirty="0"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54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Node JS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¿Qué es Node JS?</a:t>
            </a: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JavaScript del lado del servidor</a:t>
            </a: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Lenguaje de Programación Backend</a:t>
            </a: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Acceso al sistema de archivos del equipo</a:t>
            </a: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Información del sistema operativo</a:t>
            </a: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Acceso a los procesos del equipo</a:t>
            </a:r>
          </a:p>
          <a:p>
            <a:pPr lvl="1"/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4747" y="2712810"/>
            <a:ext cx="2372215" cy="1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¿Por qué es tan popular?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Las entradas y salidas no realizan bloqueos del servidor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Es rápido y fácil de configurar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Existen más de 470 mil paquetes disponibles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Si ya sabes JavaScript ya conoces gran parte de Node</a:t>
            </a:r>
          </a:p>
          <a:p>
            <a:pPr lvl="1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2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Power</a:t>
            </a:r>
            <a:r>
              <a:rPr lang="es-PE" dirty="0" smtClean="0">
                <a:solidFill>
                  <a:schemeClr val="bg1"/>
                </a:solidFill>
              </a:rPr>
              <a:t> BI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sz="2800" dirty="0" smtClean="0">
                <a:solidFill>
                  <a:schemeClr val="bg1"/>
                </a:solidFill>
              </a:rPr>
              <a:t>Herramienta de productividad de Business </a:t>
            </a:r>
            <a:r>
              <a:rPr lang="es-PE" sz="2800" dirty="0" err="1" smtClean="0">
                <a:solidFill>
                  <a:schemeClr val="bg1"/>
                </a:solidFill>
              </a:rPr>
              <a:t>Inteligence</a:t>
            </a:r>
            <a:r>
              <a:rPr lang="es-PE" sz="2800" dirty="0" smtClean="0">
                <a:solidFill>
                  <a:schemeClr val="bg1"/>
                </a:solidFill>
              </a:rPr>
              <a:t> (BI) incorporada en la suite de Office 365. Permite analizar e interactuar con una cantidad masiva de datos. </a:t>
            </a:r>
          </a:p>
          <a:p>
            <a:pPr lvl="1"/>
            <a:endParaRPr lang="es-PE" sz="2800" dirty="0" smtClean="0">
              <a:solidFill>
                <a:schemeClr val="bg1"/>
              </a:solidFill>
            </a:endParaRP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Se conecta a una variedad de fuentes de datos, desde hojas de cálculo de Excel hasta bases de datos, y aplicaciones tanto en la nube como en los servidores de nuestra empresa</a:t>
            </a:r>
          </a:p>
        </p:txBody>
      </p:sp>
    </p:spTree>
    <p:extLst>
      <p:ext uri="{BB962C8B-B14F-4D97-AF65-F5344CB8AC3E}">
        <p14:creationId xmlns:p14="http://schemas.microsoft.com/office/powerpoint/2010/main" val="6859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¿Qué hace </a:t>
            </a:r>
            <a:r>
              <a:rPr lang="es-PE" dirty="0" err="1" smtClean="0">
                <a:solidFill>
                  <a:schemeClr val="bg1"/>
                </a:solidFill>
              </a:rPr>
              <a:t>Power</a:t>
            </a:r>
            <a:r>
              <a:rPr lang="es-PE" dirty="0" smtClean="0">
                <a:solidFill>
                  <a:schemeClr val="bg1"/>
                </a:solidFill>
              </a:rPr>
              <a:t> BI?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 smtClean="0">
                <a:solidFill>
                  <a:schemeClr val="bg1"/>
                </a:solidFill>
              </a:rPr>
              <a:t>Se utiliza para generar informes basados en los datos de la empresa</a:t>
            </a:r>
          </a:p>
          <a:p>
            <a:pPr lvl="1"/>
            <a:endParaRPr lang="es-PE" dirty="0" smtClean="0">
              <a:solidFill>
                <a:schemeClr val="bg1"/>
              </a:solidFill>
            </a:endParaRP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Se puede conectar con una amplia gama de conjuntos de datos y ordenar la información para ser entendida.</a:t>
            </a:r>
          </a:p>
          <a:p>
            <a:pPr lvl="1"/>
            <a:endParaRPr lang="es-PE" dirty="0" smtClean="0">
              <a:solidFill>
                <a:schemeClr val="bg1"/>
              </a:solidFill>
            </a:endParaRP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Analiza datos de cualquier área o departamento. A menudo son finanzas, marketing, ventas, recursos humanos etc.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Demo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7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Gracias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7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224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Klavika Medium Condensed</vt:lpstr>
      <vt:lpstr>Wingdings</vt:lpstr>
      <vt:lpstr>Tema de Office</vt:lpstr>
      <vt:lpstr>Presentación de PowerPoint</vt:lpstr>
      <vt:lpstr>Carlos Humberto Morales Cueva</vt:lpstr>
      <vt:lpstr>Node JS</vt:lpstr>
      <vt:lpstr>¿Por qué es tan popular?</vt:lpstr>
      <vt:lpstr>Power BI</vt:lpstr>
      <vt:lpstr>¿Qué hace Power BI?</vt:lpstr>
      <vt:lpstr>Demo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Morales</dc:creator>
  <cp:lastModifiedBy>Carlos Morales</cp:lastModifiedBy>
  <cp:revision>9</cp:revision>
  <dcterms:created xsi:type="dcterms:W3CDTF">2021-02-19T19:33:33Z</dcterms:created>
  <dcterms:modified xsi:type="dcterms:W3CDTF">2021-02-19T21:18:09Z</dcterms:modified>
</cp:coreProperties>
</file>