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6" r:id="rId7"/>
    <p:sldId id="268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8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7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71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2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4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1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7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98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4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EFD2-0C58-4834-888C-29D55BD2FFAE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2E9C-8D34-43DB-BA11-A580B91310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8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morcu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arlos-morales-cueva-866aa2a5/" TargetMode="External"/><Relationship Id="rId4" Type="http://schemas.openxmlformats.org/officeDocument/2006/relationships/hyperlink" Target="https://www.facebook.com/Carlos1987M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DFD55-8FFB-4E65-A1B6-1E6201FDD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Arquitectura de Soluciones </a:t>
            </a:r>
          </a:p>
          <a:p>
            <a:r>
              <a:rPr lang="en-CA" dirty="0" smtClean="0"/>
              <a:t>Node JS con Power BI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1C5A-DEF5-4403-9E6F-9729116EE2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Ing</a:t>
            </a:r>
            <a:r>
              <a:rPr lang="en-CA" dirty="0" smtClean="0"/>
              <a:t>. Carlos Humberto Morales Cueva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4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Gracias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612570" y="1864813"/>
            <a:ext cx="87412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chemeClr val="bg1"/>
                </a:solidFill>
              </a:rPr>
              <a:t>GitHub</a:t>
            </a:r>
          </a:p>
          <a:p>
            <a:pPr marL="457200" lvl="1" indent="0">
              <a:buNone/>
            </a:pPr>
            <a:r>
              <a:rPr lang="es-PE" sz="20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s-PE" sz="2000" dirty="0" smtClean="0">
                <a:solidFill>
                  <a:schemeClr val="bg1"/>
                </a:solidFill>
                <a:hlinkClick r:id="rId3"/>
              </a:rPr>
              <a:t>github.com/chmorcue</a:t>
            </a:r>
            <a:endParaRPr lang="es-PE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sz="2400" dirty="0" smtClean="0">
                <a:solidFill>
                  <a:schemeClr val="bg1"/>
                </a:solidFill>
              </a:rPr>
              <a:t>Facebook</a:t>
            </a:r>
          </a:p>
          <a:p>
            <a:pPr marL="457200" lvl="1" indent="0">
              <a:buNone/>
            </a:pPr>
            <a:r>
              <a:rPr lang="es-PE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s-PE" sz="2000" dirty="0" smtClean="0">
                <a:solidFill>
                  <a:schemeClr val="bg1"/>
                </a:solidFill>
                <a:hlinkClick r:id="rId4"/>
              </a:rPr>
              <a:t>www.facebook.com/Carlos1987MC</a:t>
            </a:r>
            <a:endParaRPr lang="es-PE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sz="2400" dirty="0" err="1" smtClean="0">
                <a:solidFill>
                  <a:schemeClr val="bg1"/>
                </a:solidFill>
              </a:rPr>
              <a:t>Linkedin</a:t>
            </a:r>
            <a:endParaRPr lang="es-PE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s-PE" sz="2000" dirty="0">
                <a:solidFill>
                  <a:schemeClr val="bg1"/>
                </a:solidFill>
                <a:hlinkClick r:id="rId5"/>
              </a:rPr>
              <a:t>https://www.linkedin.com/in/carlos-morales-cueva-866aa2a5</a:t>
            </a:r>
            <a:r>
              <a:rPr lang="es-PE" sz="2000" dirty="0" smtClean="0">
                <a:solidFill>
                  <a:schemeClr val="bg1"/>
                </a:solidFill>
                <a:hlinkClick r:id="rId5"/>
              </a:rPr>
              <a:t>/</a:t>
            </a:r>
            <a:endParaRPr lang="es-PE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E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PE" sz="2400" dirty="0" smtClean="0">
                <a:solidFill>
                  <a:schemeClr val="bg1"/>
                </a:solidFill>
              </a:rPr>
              <a:t>Email</a:t>
            </a:r>
          </a:p>
          <a:p>
            <a:pPr marL="457200" lvl="1" indent="0">
              <a:buNone/>
            </a:pPr>
            <a:r>
              <a:rPr lang="es-PE" sz="2000" dirty="0" smtClean="0">
                <a:solidFill>
                  <a:schemeClr val="bg1"/>
                </a:solidFill>
              </a:rPr>
              <a:t>chmorcue@Gmail.com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Node JS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¿Qué es Node JS?</a:t>
            </a:r>
          </a:p>
          <a:p>
            <a:pPr lvl="1"/>
            <a:r>
              <a:rPr lang="es-PE" sz="2800" dirty="0" smtClean="0">
                <a:solidFill>
                  <a:schemeClr val="bg1"/>
                </a:solidFill>
              </a:rPr>
              <a:t>JavaScript del lado del servidor</a:t>
            </a:r>
          </a:p>
          <a:p>
            <a:pPr lvl="1"/>
            <a:r>
              <a:rPr lang="es-PE" sz="2800" dirty="0" smtClean="0">
                <a:solidFill>
                  <a:schemeClr val="bg1"/>
                </a:solidFill>
              </a:rPr>
              <a:t>Lenguaje de Programación Backend</a:t>
            </a:r>
          </a:p>
          <a:p>
            <a:pPr lvl="1"/>
            <a:r>
              <a:rPr lang="es-PE" sz="2800" dirty="0" smtClean="0">
                <a:solidFill>
                  <a:schemeClr val="bg1"/>
                </a:solidFill>
              </a:rPr>
              <a:t>Acceso al sistema de archivos del equipo</a:t>
            </a:r>
          </a:p>
          <a:p>
            <a:pPr lvl="1"/>
            <a:r>
              <a:rPr lang="es-PE" sz="2800" dirty="0" smtClean="0">
                <a:solidFill>
                  <a:schemeClr val="bg1"/>
                </a:solidFill>
              </a:rPr>
              <a:t>Información del sistema operativo</a:t>
            </a:r>
          </a:p>
          <a:p>
            <a:pPr lvl="1"/>
            <a:r>
              <a:rPr lang="es-PE" sz="2800" dirty="0" smtClean="0">
                <a:solidFill>
                  <a:schemeClr val="bg1"/>
                </a:solidFill>
              </a:rPr>
              <a:t>Acceso a los procesos del equipo</a:t>
            </a:r>
          </a:p>
          <a:p>
            <a:pPr lvl="1"/>
            <a:endParaRPr lang="es-PE" sz="28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4747" y="2712810"/>
            <a:ext cx="2372215" cy="1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¿Por qué es tan popular?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Las entradas y salidas no realizan bloqueos del servidor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Es rápido y fácil de configurar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Existen más de 470 mil paquetes disponibles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Si ya sabes JavaScript ya conoces gran parte de Node</a:t>
            </a:r>
          </a:p>
          <a:p>
            <a:pPr lvl="1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Power</a:t>
            </a:r>
            <a:r>
              <a:rPr lang="es-PE" dirty="0" smtClean="0">
                <a:solidFill>
                  <a:schemeClr val="bg1"/>
                </a:solidFill>
              </a:rPr>
              <a:t> BI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sz="2800" dirty="0" smtClean="0">
                <a:solidFill>
                  <a:schemeClr val="bg1"/>
                </a:solidFill>
              </a:rPr>
              <a:t>Herramienta de productividad de Business </a:t>
            </a:r>
            <a:r>
              <a:rPr lang="es-PE" sz="2800" dirty="0" err="1" smtClean="0">
                <a:solidFill>
                  <a:schemeClr val="bg1"/>
                </a:solidFill>
              </a:rPr>
              <a:t>Inteligence</a:t>
            </a:r>
            <a:r>
              <a:rPr lang="es-PE" sz="2800" dirty="0" smtClean="0">
                <a:solidFill>
                  <a:schemeClr val="bg1"/>
                </a:solidFill>
              </a:rPr>
              <a:t> (BI) incorporada </a:t>
            </a:r>
            <a:r>
              <a:rPr lang="es-PE" sz="2800" dirty="0" smtClean="0">
                <a:solidFill>
                  <a:schemeClr val="bg1"/>
                </a:solidFill>
              </a:rPr>
              <a:t>Microsoft </a:t>
            </a:r>
            <a:r>
              <a:rPr lang="es-PE" sz="2800" dirty="0" err="1" smtClean="0">
                <a:solidFill>
                  <a:schemeClr val="bg1"/>
                </a:solidFill>
              </a:rPr>
              <a:t>Power</a:t>
            </a:r>
            <a:r>
              <a:rPr lang="es-PE" sz="2800" dirty="0" smtClean="0">
                <a:solidFill>
                  <a:schemeClr val="bg1"/>
                </a:solidFill>
              </a:rPr>
              <a:t> </a:t>
            </a:r>
            <a:r>
              <a:rPr lang="es-PE" sz="2800" dirty="0" err="1" smtClean="0">
                <a:solidFill>
                  <a:schemeClr val="bg1"/>
                </a:solidFill>
              </a:rPr>
              <a:t>Platform</a:t>
            </a:r>
            <a:r>
              <a:rPr lang="es-PE" sz="2800" dirty="0" smtClean="0">
                <a:solidFill>
                  <a:schemeClr val="bg1"/>
                </a:solidFill>
              </a:rPr>
              <a:t>. </a:t>
            </a:r>
            <a:r>
              <a:rPr lang="es-PE" sz="2800" dirty="0" smtClean="0">
                <a:solidFill>
                  <a:schemeClr val="bg1"/>
                </a:solidFill>
              </a:rPr>
              <a:t>Permite analizar e interactuar con una cantidad masiva de datos. </a:t>
            </a:r>
          </a:p>
          <a:p>
            <a:pPr lvl="1"/>
            <a:endParaRPr lang="es-PE" sz="2800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Se conecta a una variedad de fuentes de datos, desde hojas de cálculo de Excel hasta bases de datos, y aplicaciones tanto en la nube como en los servidores de nuestra empresa</a:t>
            </a:r>
          </a:p>
        </p:txBody>
      </p:sp>
    </p:spTree>
    <p:extLst>
      <p:ext uri="{BB962C8B-B14F-4D97-AF65-F5344CB8AC3E}">
        <p14:creationId xmlns:p14="http://schemas.microsoft.com/office/powerpoint/2010/main" val="6859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¿Qué hace </a:t>
            </a:r>
            <a:r>
              <a:rPr lang="es-PE" dirty="0" err="1" smtClean="0">
                <a:solidFill>
                  <a:schemeClr val="bg1"/>
                </a:solidFill>
              </a:rPr>
              <a:t>Power</a:t>
            </a:r>
            <a:r>
              <a:rPr lang="es-PE" dirty="0" smtClean="0">
                <a:solidFill>
                  <a:schemeClr val="bg1"/>
                </a:solidFill>
              </a:rPr>
              <a:t> BI?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>
                <a:solidFill>
                  <a:schemeClr val="bg1"/>
                </a:solidFill>
              </a:rPr>
              <a:t>Se utiliza para generar informes basados en los datos de la empresa</a:t>
            </a:r>
          </a:p>
          <a:p>
            <a:pPr lvl="1"/>
            <a:endParaRPr lang="es-PE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Se puede conectar con una amplia gama de conjuntos de datos y ordenar la información para ser entendida.</a:t>
            </a:r>
          </a:p>
          <a:p>
            <a:pPr lvl="1"/>
            <a:endParaRPr lang="es-PE" dirty="0" smtClean="0">
              <a:solidFill>
                <a:schemeClr val="bg1"/>
              </a:solidFill>
            </a:endParaRPr>
          </a:p>
          <a:p>
            <a:pPr lvl="1"/>
            <a:r>
              <a:rPr lang="es-PE" dirty="0" smtClean="0">
                <a:solidFill>
                  <a:schemeClr val="bg1"/>
                </a:solidFill>
              </a:rPr>
              <a:t>Analiza datos de cualquier área o departamento. A menudo son finanzas, marketing, ventas, recursos humanos etc.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Datos Estructurados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026" name="Picture 2" descr="Ejemplo de datos estructur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40" y="2386148"/>
            <a:ext cx="8233983" cy="31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Datos Semi</a:t>
            </a:r>
            <a:r>
              <a:rPr lang="es-PE" dirty="0">
                <a:solidFill>
                  <a:schemeClr val="bg1"/>
                </a:solidFill>
              </a:rPr>
              <a:t>e</a:t>
            </a:r>
            <a:r>
              <a:rPr lang="es-PE" dirty="0" smtClean="0">
                <a:solidFill>
                  <a:schemeClr val="bg1"/>
                </a:solidFill>
              </a:rPr>
              <a:t>structurados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Ejemplo de datos semiestructurad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7"/>
          <a:stretch/>
        </p:blipFill>
        <p:spPr bwMode="auto">
          <a:xfrm>
            <a:off x="3643357" y="1690688"/>
            <a:ext cx="4938940" cy="45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Datos No Estructurados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datos no estructurad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44174"/>
          <a:stretch/>
        </p:blipFill>
        <p:spPr bwMode="auto">
          <a:xfrm>
            <a:off x="3226525" y="1477508"/>
            <a:ext cx="5146766" cy="46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Demo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230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Klavika Medium Condensed</vt:lpstr>
      <vt:lpstr>Tema de Office</vt:lpstr>
      <vt:lpstr>Presentación de PowerPoint</vt:lpstr>
      <vt:lpstr>Node JS</vt:lpstr>
      <vt:lpstr>¿Por qué es tan popular?</vt:lpstr>
      <vt:lpstr>Power BI</vt:lpstr>
      <vt:lpstr>¿Qué hace Power BI?</vt:lpstr>
      <vt:lpstr>Datos Estructurados</vt:lpstr>
      <vt:lpstr>Datos Semiestructurados</vt:lpstr>
      <vt:lpstr>Datos No Estructurados</vt:lpstr>
      <vt:lpstr>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Morales</dc:creator>
  <cp:lastModifiedBy>Carlos Morales</cp:lastModifiedBy>
  <cp:revision>16</cp:revision>
  <dcterms:created xsi:type="dcterms:W3CDTF">2021-02-19T19:33:33Z</dcterms:created>
  <dcterms:modified xsi:type="dcterms:W3CDTF">2021-02-20T03:04:08Z</dcterms:modified>
</cp:coreProperties>
</file>