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902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7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5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132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5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5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1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0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1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Node JS Fundamentals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Ing. Carlos Humberto Morales Cueva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1178" y="3402126"/>
            <a:ext cx="2372215" cy="1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7200" dirty="0" smtClean="0"/>
              <a:t>Gracias</a:t>
            </a:r>
            <a:endParaRPr lang="es-PE" sz="7200" dirty="0"/>
          </a:p>
        </p:txBody>
      </p:sp>
    </p:spTree>
    <p:extLst>
      <p:ext uri="{BB962C8B-B14F-4D97-AF65-F5344CB8AC3E}">
        <p14:creationId xmlns:p14="http://schemas.microsoft.com/office/powerpoint/2010/main" val="384534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¿Qué es Node JS?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JavaScript del lado del servidor</a:t>
            </a:r>
          </a:p>
          <a:p>
            <a:r>
              <a:rPr lang="es-PE" dirty="0" smtClean="0"/>
              <a:t>Lenguaje de Programación Backend</a:t>
            </a:r>
          </a:p>
          <a:p>
            <a:r>
              <a:rPr lang="es-PE" dirty="0" smtClean="0"/>
              <a:t>Acceso al sistema de archivos del equipo</a:t>
            </a:r>
          </a:p>
          <a:p>
            <a:r>
              <a:rPr lang="es-PE" dirty="0" smtClean="0"/>
              <a:t>Información del sistema operativo</a:t>
            </a:r>
          </a:p>
          <a:p>
            <a:r>
              <a:rPr lang="es-PE" dirty="0" smtClean="0"/>
              <a:t>Acceso a los procesos del equipo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494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¿Por qué es tan popular?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entradas y salidas no realizan bloqueos del servidor</a:t>
            </a:r>
          </a:p>
          <a:p>
            <a:r>
              <a:rPr lang="es-PE" dirty="0" smtClean="0"/>
              <a:t>Es rápido y fácil de configurar</a:t>
            </a:r>
          </a:p>
          <a:p>
            <a:r>
              <a:rPr lang="es-PE" dirty="0" smtClean="0"/>
              <a:t>Existen más de 470 mil paquetes disponibles</a:t>
            </a:r>
          </a:p>
          <a:p>
            <a:r>
              <a:rPr lang="es-PE" dirty="0" smtClean="0"/>
              <a:t>Si ya sabes JavaScript ya conoces gran parte de Node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949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puedo hacer con Node JS?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Uso de Sockets para la comunicación real Cliente – Servidor</a:t>
            </a:r>
          </a:p>
          <a:p>
            <a:r>
              <a:rPr lang="es-PE" dirty="0" smtClean="0"/>
              <a:t>Manejo de archivos en </a:t>
            </a:r>
            <a:r>
              <a:rPr lang="es-PE" dirty="0" err="1" smtClean="0"/>
              <a:t>FileSystem</a:t>
            </a:r>
            <a:r>
              <a:rPr lang="es-PE" dirty="0" smtClean="0"/>
              <a:t>, cargas simultáneas.</a:t>
            </a:r>
          </a:p>
          <a:p>
            <a:r>
              <a:rPr lang="es-PE" dirty="0" smtClean="0"/>
              <a:t>Servidores locales y remotos con información en tiempo real</a:t>
            </a:r>
          </a:p>
          <a:p>
            <a:r>
              <a:rPr lang="es-PE" dirty="0" smtClean="0"/>
              <a:t>Conexiones a base de datos</a:t>
            </a:r>
          </a:p>
          <a:p>
            <a:r>
              <a:rPr lang="es-PE" dirty="0" smtClean="0"/>
              <a:t>Crear servicios REST en segundos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991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¿Quiénes lo usan?</a:t>
            </a:r>
            <a:endParaRPr lang="es-PE" dirty="0"/>
          </a:p>
        </p:txBody>
      </p:sp>
      <p:pic>
        <p:nvPicPr>
          <p:cNvPr id="1030" name="Picture 6" descr="Resultado de imagen para e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816593"/>
            <a:ext cx="2421358" cy="127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icroso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63" y="3958149"/>
            <a:ext cx="2718858" cy="127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U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166" y="1921309"/>
            <a:ext cx="2411497" cy="126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netfli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865" y="1974129"/>
            <a:ext cx="2259364" cy="127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Linkedi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5" b="21273"/>
          <a:stretch/>
        </p:blipFill>
        <p:spPr bwMode="auto">
          <a:xfrm>
            <a:off x="8315466" y="3847278"/>
            <a:ext cx="2544161" cy="127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n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19" y="3736407"/>
            <a:ext cx="2376844" cy="149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4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48937"/>
          </a:xfrm>
        </p:spPr>
        <p:txBody>
          <a:bodyPr/>
          <a:lstStyle/>
          <a:p>
            <a:r>
              <a:rPr lang="es-PE" dirty="0" err="1" smtClean="0"/>
              <a:t>Blocking</a:t>
            </a:r>
            <a:r>
              <a:rPr lang="es-PE" dirty="0" smtClean="0"/>
              <a:t> vs Non-</a:t>
            </a:r>
            <a:r>
              <a:rPr lang="es-PE" dirty="0" err="1" smtClean="0"/>
              <a:t>blocking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1257"/>
          <a:stretch/>
        </p:blipFill>
        <p:spPr>
          <a:xfrm>
            <a:off x="2280676" y="1459775"/>
            <a:ext cx="7620000" cy="50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8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Instalación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Visita nodejs.org 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906" t="9374" r="18241" b="6161"/>
          <a:stretch/>
        </p:blipFill>
        <p:spPr>
          <a:xfrm>
            <a:off x="3406258" y="2355687"/>
            <a:ext cx="5368835" cy="39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9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Express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Es un framework de desarrollo de aplicaciones web minimalista y flexible para Node JS.</a:t>
            </a:r>
          </a:p>
          <a:p>
            <a:r>
              <a:rPr lang="es-PE" dirty="0" smtClean="0"/>
              <a:t>Es robusto, flexible, rápido y muy simple </a:t>
            </a:r>
          </a:p>
          <a:p>
            <a:r>
              <a:rPr lang="es-PE" dirty="0" smtClean="0"/>
              <a:t>Entre sus características ofrece :</a:t>
            </a:r>
          </a:p>
          <a:p>
            <a:pPr lvl="1"/>
            <a:r>
              <a:rPr lang="es-PE" dirty="0" err="1" smtClean="0"/>
              <a:t>Router</a:t>
            </a:r>
            <a:r>
              <a:rPr lang="es-PE" dirty="0" smtClean="0"/>
              <a:t> de URL</a:t>
            </a:r>
          </a:p>
          <a:p>
            <a:pPr lvl="1"/>
            <a:r>
              <a:rPr lang="es-PE" dirty="0" smtClean="0"/>
              <a:t>Facilidades en motores de plantillas (Jade, EJS, </a:t>
            </a:r>
            <a:r>
              <a:rPr lang="es-PE" dirty="0" err="1" smtClean="0"/>
              <a:t>Pug</a:t>
            </a:r>
            <a:r>
              <a:rPr lang="es-PE" dirty="0" smtClean="0"/>
              <a:t>…)</a:t>
            </a:r>
          </a:p>
          <a:p>
            <a:pPr lvl="1"/>
            <a:endParaRPr lang="es-PE" dirty="0" smtClean="0"/>
          </a:p>
          <a:p>
            <a:r>
              <a:rPr lang="es-PE" dirty="0" smtClean="0"/>
              <a:t>Para su instalación:</a:t>
            </a:r>
          </a:p>
          <a:p>
            <a:pPr marL="274320" lvl="1" indent="0" algn="ctr">
              <a:buNone/>
            </a:pPr>
            <a:r>
              <a:rPr lang="es-PE" dirty="0" err="1"/>
              <a:t>npm</a:t>
            </a:r>
            <a:r>
              <a:rPr lang="es-PE" dirty="0"/>
              <a:t> </a:t>
            </a:r>
            <a:r>
              <a:rPr lang="es-PE" dirty="0" err="1"/>
              <a:t>install</a:t>
            </a:r>
            <a:r>
              <a:rPr lang="es-PE" dirty="0"/>
              <a:t> -g </a:t>
            </a:r>
            <a:r>
              <a:rPr lang="es-PE" dirty="0" err="1" smtClean="0"/>
              <a:t>express</a:t>
            </a:r>
            <a:endParaRPr lang="es-PE" dirty="0" smtClean="0"/>
          </a:p>
          <a:p>
            <a:pPr marL="274320" lvl="1" indent="0" algn="ctr">
              <a:buNone/>
            </a:pPr>
            <a:endParaRPr lang="es-PE" dirty="0"/>
          </a:p>
          <a:p>
            <a:r>
              <a:rPr lang="es-PE" dirty="0" smtClean="0"/>
              <a:t>Express </a:t>
            </a:r>
            <a:r>
              <a:rPr lang="es-PE" dirty="0" err="1" smtClean="0"/>
              <a:t>Generator</a:t>
            </a:r>
            <a:endParaRPr lang="es-PE" dirty="0" smtClean="0"/>
          </a:p>
          <a:p>
            <a:pPr marL="0" indent="0" algn="ctr">
              <a:buNone/>
            </a:pPr>
            <a:r>
              <a:rPr lang="es-PE" dirty="0" err="1"/>
              <a:t>npm</a:t>
            </a:r>
            <a:r>
              <a:rPr lang="es-PE" dirty="0"/>
              <a:t> </a:t>
            </a:r>
            <a:r>
              <a:rPr lang="es-PE" dirty="0" err="1"/>
              <a:t>install</a:t>
            </a:r>
            <a:r>
              <a:rPr lang="es-PE" dirty="0"/>
              <a:t> -g </a:t>
            </a:r>
            <a:r>
              <a:rPr lang="es-PE" dirty="0" err="1"/>
              <a:t>express-generator</a:t>
            </a:r>
            <a:r>
              <a:rPr lang="es-PE" dirty="0"/>
              <a:t> </a:t>
            </a:r>
          </a:p>
        </p:txBody>
      </p:sp>
      <p:pic>
        <p:nvPicPr>
          <p:cNvPr id="2050" name="Picture 2" descr="Resultado de imagen para express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887" y="3047205"/>
            <a:ext cx="34766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4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Demo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43815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4067</TotalTime>
  <Words>200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Node JS Fundamentals</vt:lpstr>
      <vt:lpstr>¿Qué es Node JS?</vt:lpstr>
      <vt:lpstr>¿Por qué es tan popular?</vt:lpstr>
      <vt:lpstr>¿Qué puedo hacer con Node JS?</vt:lpstr>
      <vt:lpstr>¿Quiénes lo usan?</vt:lpstr>
      <vt:lpstr>Blocking vs Non-blocking</vt:lpstr>
      <vt:lpstr>Instalación</vt:lpstr>
      <vt:lpstr>Express</vt:lpstr>
      <vt:lpstr>Demo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Fundamentals</dc:title>
  <dc:creator>Carlos Morales</dc:creator>
  <cp:lastModifiedBy>Carlos Morales</cp:lastModifiedBy>
  <cp:revision>11</cp:revision>
  <dcterms:created xsi:type="dcterms:W3CDTF">2021-02-12T04:13:53Z</dcterms:created>
  <dcterms:modified xsi:type="dcterms:W3CDTF">2021-02-17T20:19:13Z</dcterms:modified>
</cp:coreProperties>
</file>