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510" r:id="rId2"/>
    <p:sldId id="511" r:id="rId3"/>
    <p:sldId id="512" r:id="rId4"/>
    <p:sldId id="513" r:id="rId5"/>
    <p:sldId id="514" r:id="rId6"/>
    <p:sldId id="515" r:id="rId7"/>
    <p:sldId id="516" r:id="rId8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  <a:srgbClr val="F85E08"/>
    <a:srgbClr val="0000FF"/>
    <a:srgbClr val="CC3300"/>
    <a:srgbClr val="FFA827"/>
    <a:srgbClr val="BE6A0E"/>
    <a:srgbClr val="EE8512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94568" autoAdjust="0"/>
  </p:normalViewPr>
  <p:slideViewPr>
    <p:cSldViewPr>
      <p:cViewPr varScale="1">
        <p:scale>
          <a:sx n="100" d="100"/>
          <a:sy n="100" d="100"/>
        </p:scale>
        <p:origin x="10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CBA1AEF1-6DF7-4CBF-92FD-02ED9E31E4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E9959E96-1061-4E2E-B998-2EDD65CD96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0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85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925" indent="-28892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9913" indent="-29527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3127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1413" indent="-31908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2863" indent="-2619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Slide 1- </a:t>
            </a:r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24000" y="6528816"/>
            <a:ext cx="5867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CST2100 – Strategic Use of  Business Intelligence</a:t>
            </a:r>
            <a:endParaRPr lang="en-US" sz="12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Slide 1- </a:t>
            </a:r>
            <a:fld id="{0CFEC368-1D7A-4F81-ABF6-AE0E36BAF64C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2481" y="1524000"/>
            <a:ext cx="8224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 spc="-100" baseline="0">
          <a:solidFill>
            <a:srgbClr val="F85E0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6925" indent="-249238" algn="l" defTabSz="914400" rtl="0" eaLnBrk="1" latinLnBrk="0" hangingPunct="1">
        <a:spcBef>
          <a:spcPct val="20000"/>
        </a:spcBef>
        <a:buClr>
          <a:srgbClr val="F85E08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5850" indent="-263525" algn="l" defTabSz="914400" rtl="0" eaLnBrk="1" latinLnBrk="0" hangingPunct="1">
        <a:spcBef>
          <a:spcPct val="20000"/>
        </a:spcBef>
        <a:buClr>
          <a:srgbClr val="F85E08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12863" indent="-261938" algn="l" defTabSz="914400" rtl="0" eaLnBrk="1" latinLnBrk="0" hangingPunct="1">
        <a:spcBef>
          <a:spcPct val="20000"/>
        </a:spcBef>
        <a:buClr>
          <a:srgbClr val="F85E08"/>
        </a:buClr>
        <a:buSzPct val="100000"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bleausoftware.com/products/rea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bleausoftware.com/products/deskt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bleausoftware.com/learn/training?gclid=Cj0KEQjw6J2eBRCpqaW0857k9p4BEiQAWarYbD-mRsU5h4k-v4Y1b_TmQuPwDRu56MjCZxH0e_NiZl8aAifo8P8HA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 Reader – Installation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Application is free to download and install</a:t>
            </a:r>
          </a:p>
          <a:p>
            <a:pPr lvl="1"/>
            <a:r>
              <a:rPr lang="en-CA" sz="2400" dirty="0">
                <a:hlinkClick r:id="rId2"/>
              </a:rPr>
              <a:t>http://</a:t>
            </a:r>
            <a:r>
              <a:rPr lang="en-CA" sz="2400" dirty="0" smtClean="0">
                <a:hlinkClick r:id="rId2"/>
              </a:rPr>
              <a:t>www.tableausoftware.com/products/reader</a:t>
            </a:r>
            <a:endParaRPr lang="en-CA" sz="2400" dirty="0" smtClean="0"/>
          </a:p>
          <a:p>
            <a:r>
              <a:rPr lang="en-CA" dirty="0" smtClean="0"/>
              <a:t>Before downloading, check to see if your machine is 32-bit or 64-bit</a:t>
            </a:r>
          </a:p>
          <a:p>
            <a:pPr lvl="1"/>
            <a:r>
              <a:rPr lang="en-CA" sz="2400" dirty="0" smtClean="0"/>
              <a:t>Check your machine’s System Properties</a:t>
            </a:r>
          </a:p>
          <a:p>
            <a:pPr lvl="2"/>
            <a:r>
              <a:rPr lang="en-CA" sz="2000" dirty="0" smtClean="0"/>
              <a:t>Start (lower-left button) &gt; Computer &gt; System Properties</a:t>
            </a:r>
          </a:p>
          <a:p>
            <a:pPr lvl="2"/>
            <a:r>
              <a:rPr lang="en-CA" sz="2000" dirty="0" smtClean="0"/>
              <a:t>Look at “System Type” under “System” category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 Reader –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Click on “Download Reader Now”</a:t>
            </a:r>
          </a:p>
          <a:p>
            <a:pPr lvl="1"/>
            <a:r>
              <a:rPr lang="en-CA" dirty="0" smtClean="0"/>
              <a:t>In centre of webpage (with orange background)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 smtClean="0"/>
              <a:t>Select appropriate version, if necessary (34-bit or 64-bit)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 smtClean="0"/>
              <a:t>Run the application download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 Reader – Installation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6096000" cy="4800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33800" y="3048000"/>
            <a:ext cx="1447800" cy="30480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486400" y="6096000"/>
            <a:ext cx="381000" cy="38100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3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 Reader –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Accept the License Agreement and click on Install (you may need to register)</a:t>
            </a:r>
          </a:p>
          <a:p>
            <a:r>
              <a:rPr lang="en-CA" sz="2800" dirty="0" smtClean="0"/>
              <a:t>Click on samples to view interactive dashboards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 Desktop - Installation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Application free to download and install</a:t>
            </a:r>
          </a:p>
          <a:p>
            <a:pPr lvl="1"/>
            <a:r>
              <a:rPr lang="en-CA" dirty="0" smtClean="0"/>
              <a:t>good for one year (must enter Activation Key)</a:t>
            </a:r>
          </a:p>
          <a:p>
            <a:pPr lvl="1"/>
            <a:r>
              <a:rPr lang="en-CA" sz="2400" dirty="0">
                <a:hlinkClick r:id="rId2"/>
              </a:rPr>
              <a:t>http://</a:t>
            </a:r>
            <a:r>
              <a:rPr lang="en-CA" sz="2400" dirty="0" smtClean="0">
                <a:hlinkClick r:id="rId2"/>
              </a:rPr>
              <a:t>www.tableausoftware.com/products/desktop</a:t>
            </a:r>
            <a:endParaRPr lang="en-CA" sz="2400" dirty="0" smtClean="0"/>
          </a:p>
          <a:p>
            <a:r>
              <a:rPr lang="en-CA" sz="2800" dirty="0" smtClean="0"/>
              <a:t>Click on “TRY IT FREE”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Select appropriate version (23-bit or 64-bit),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Run the application download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 Desktop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Accept the License Agreement and click on Install (you </a:t>
            </a:r>
            <a:r>
              <a:rPr lang="en-CA" dirty="0" smtClean="0"/>
              <a:t>will be required to enter your Activation Key number and register)</a:t>
            </a:r>
          </a:p>
          <a:p>
            <a:pPr lvl="1"/>
            <a:r>
              <a:rPr lang="en-CA" dirty="0" smtClean="0"/>
              <a:t>Activation Key will be supplied by professor</a:t>
            </a:r>
            <a:endParaRPr lang="en-CA" dirty="0"/>
          </a:p>
          <a:p>
            <a:r>
              <a:rPr lang="en-CA" dirty="0"/>
              <a:t>Click on samples to view </a:t>
            </a:r>
            <a:r>
              <a:rPr lang="en-CA" dirty="0" smtClean="0"/>
              <a:t>visualizations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Tableau Desktop – Online Tutorials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become familiar with Tableau, view online training sessions from Tableau</a:t>
            </a:r>
          </a:p>
          <a:p>
            <a:pPr lvl="1"/>
            <a:r>
              <a:rPr lang="en-CA" dirty="0" smtClean="0"/>
              <a:t>The sessions are called “On-Demand” training and can be accessed by </a:t>
            </a:r>
            <a:r>
              <a:rPr lang="en-CA" dirty="0" smtClean="0">
                <a:hlinkClick r:id="rId2"/>
              </a:rPr>
              <a:t>clicking here</a:t>
            </a:r>
            <a:endParaRPr lang="en-CA" dirty="0" smtClean="0"/>
          </a:p>
          <a:p>
            <a:pPr lvl="1"/>
            <a:r>
              <a:rPr lang="en-CA" dirty="0" smtClean="0"/>
              <a:t>Select the sessions from the “Getting Started” category and continue through to the “Calculations and Statistics”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5046</TotalTime>
  <Words>275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Tahoma</vt:lpstr>
      <vt:lpstr>Times New Roman</vt:lpstr>
      <vt:lpstr>Wingdings</vt:lpstr>
      <vt:lpstr>Clarity</vt:lpstr>
      <vt:lpstr>Tableau Reader – Installation</vt:lpstr>
      <vt:lpstr>Tableau Reader – Installation</vt:lpstr>
      <vt:lpstr>Tableau Reader – Installation</vt:lpstr>
      <vt:lpstr>Tableau Reader – Installation</vt:lpstr>
      <vt:lpstr>Tableau Desktop - Installation</vt:lpstr>
      <vt:lpstr>Tableau Desktop - Installation</vt:lpstr>
      <vt:lpstr>Tableau Desktop – Online Tutorials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Royr</cp:lastModifiedBy>
  <cp:revision>231</cp:revision>
  <cp:lastPrinted>2013-11-04T21:29:49Z</cp:lastPrinted>
  <dcterms:created xsi:type="dcterms:W3CDTF">1998-03-18T21:58:50Z</dcterms:created>
  <dcterms:modified xsi:type="dcterms:W3CDTF">2017-08-21T12:39:39Z</dcterms:modified>
</cp:coreProperties>
</file>