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C88C0D-6DF3-4BBB-968A-08EB8A06F934}" type="datetimeFigureOut">
              <a:rPr lang="pt-BR" smtClean="0"/>
              <a:pPr/>
              <a:t>26/10/2012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9E915E-BA37-4FA0-917C-BA4C313A4B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996952"/>
            <a:ext cx="8458200" cy="1222375"/>
          </a:xfrm>
        </p:spPr>
        <p:txBody>
          <a:bodyPr/>
          <a:lstStyle/>
          <a:p>
            <a:r>
              <a:rPr lang="en-US" dirty="0" smtClean="0"/>
              <a:t>VIZQL – data visualization to empower data analysis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4293096"/>
            <a:ext cx="8458200" cy="914400"/>
          </a:xfrm>
        </p:spPr>
        <p:txBody>
          <a:bodyPr/>
          <a:lstStyle/>
          <a:p>
            <a:r>
              <a:rPr lang="en-US" dirty="0" smtClean="0"/>
              <a:t>Carlos </a:t>
            </a:r>
            <a:r>
              <a:rPr lang="en-US" dirty="0" err="1" smtClean="0"/>
              <a:t>Timóteo</a:t>
            </a:r>
            <a:r>
              <a:rPr lang="en-US" dirty="0" smtClean="0"/>
              <a:t>, Edgar Almeida e Maxwell </a:t>
            </a:r>
            <a:r>
              <a:rPr lang="en-US" dirty="0" err="1" smtClean="0"/>
              <a:t>Queiroz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Estudar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endParaRPr lang="en-US" dirty="0" smtClean="0"/>
          </a:p>
          <a:p>
            <a:pPr lvl="1"/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banco</a:t>
            </a:r>
            <a:r>
              <a:rPr lang="en-US" dirty="0" smtClean="0"/>
              <a:t> de dados de </a:t>
            </a:r>
            <a:r>
              <a:rPr lang="en-US" dirty="0" err="1" smtClean="0"/>
              <a:t>estudo</a:t>
            </a:r>
            <a:r>
              <a:rPr lang="en-US" dirty="0" smtClean="0"/>
              <a:t> de </a:t>
            </a:r>
            <a:r>
              <a:rPr lang="en-US" dirty="0" err="1" smtClean="0"/>
              <a:t>caso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Avaliação</a:t>
            </a:r>
            <a:r>
              <a:rPr lang="en-US" dirty="0" smtClean="0"/>
              <a:t> de </a:t>
            </a:r>
            <a:r>
              <a:rPr lang="en-US" dirty="0" err="1" smtClean="0"/>
              <a:t>Desempenho</a:t>
            </a:r>
            <a:endParaRPr lang="en-US" dirty="0" smtClean="0"/>
          </a:p>
          <a:p>
            <a:pPr lvl="1"/>
            <a:r>
              <a:rPr lang="en-US" dirty="0" err="1" smtClean="0"/>
              <a:t>Selecionar</a:t>
            </a:r>
            <a:r>
              <a:rPr lang="en-US" dirty="0" smtClean="0"/>
              <a:t> as </a:t>
            </a:r>
            <a:r>
              <a:rPr lang="en-US" dirty="0" err="1" smtClean="0"/>
              <a:t>métricas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medições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Tratar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estatístico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comparar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Interpretar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artigo</a:t>
            </a:r>
            <a:endParaRPr lang="en-US" dirty="0" smtClean="0"/>
          </a:p>
          <a:p>
            <a:pPr lvl="1"/>
            <a:r>
              <a:rPr lang="en-US" dirty="0" err="1" smtClean="0"/>
              <a:t>Coletar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bibliográfica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Elaborar</a:t>
            </a:r>
            <a:r>
              <a:rPr lang="en-US" dirty="0" smtClean="0"/>
              <a:t> </a:t>
            </a:r>
            <a:r>
              <a:rPr lang="en-US" dirty="0" err="1" smtClean="0"/>
              <a:t>estrutura</a:t>
            </a:r>
            <a:r>
              <a:rPr lang="en-US" dirty="0" smtClean="0"/>
              <a:t> do </a:t>
            </a:r>
            <a:r>
              <a:rPr lang="en-US" dirty="0" err="1" smtClean="0"/>
              <a:t>artigo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Escrever</a:t>
            </a:r>
            <a:r>
              <a:rPr lang="en-US" dirty="0" smtClean="0"/>
              <a:t> e </a:t>
            </a:r>
            <a:r>
              <a:rPr lang="en-US" dirty="0" err="1" smtClean="0"/>
              <a:t>revisar</a:t>
            </a:r>
            <a:r>
              <a:rPr lang="en-US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Cronograma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1"/>
          <a:ext cx="8686800" cy="2594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7249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Atividades</a:t>
                      </a:r>
                      <a:r>
                        <a:rPr lang="en-US" dirty="0" smtClean="0"/>
                        <a:t> 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Semanas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Semana</a:t>
                      </a:r>
                      <a:r>
                        <a:rPr lang="en-US" dirty="0" smtClean="0"/>
                        <a:t>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Semana</a:t>
                      </a:r>
                      <a:r>
                        <a:rPr lang="en-US" dirty="0" smtClean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Semana</a:t>
                      </a:r>
                      <a:r>
                        <a:rPr lang="en-US" dirty="0" smtClean="0"/>
                        <a:t> 3</a:t>
                      </a:r>
                      <a:endParaRPr lang="pt-BR" dirty="0"/>
                    </a:p>
                  </a:txBody>
                  <a:tcPr/>
                </a:tc>
              </a:tr>
              <a:tr h="7249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Estudar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Ferramentas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249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Realizar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avaliação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desempenho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00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Escrever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artigo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23528" y="472514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cs typeface="Calibri" pitchFamily="34" charset="0"/>
              </a:rPr>
              <a:t> 1 aula </a:t>
            </a:r>
            <a:r>
              <a:rPr lang="en-US" sz="2400" dirty="0" err="1" smtClean="0">
                <a:latin typeface="Cambria" pitchFamily="18" charset="0"/>
                <a:cs typeface="Calibri" pitchFamily="34" charset="0"/>
              </a:rPr>
              <a:t>para</a:t>
            </a:r>
            <a:r>
              <a:rPr lang="en-US" sz="2400" dirty="0" smtClean="0">
                <a:latin typeface="Cambria" pitchFamily="18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cs typeface="Calibri" pitchFamily="34" charset="0"/>
              </a:rPr>
              <a:t>apresentação</a:t>
            </a:r>
            <a:r>
              <a:rPr lang="en-US" sz="2400" dirty="0" smtClean="0">
                <a:latin typeface="Cambria" pitchFamily="18" charset="0"/>
                <a:cs typeface="Calibri" pitchFamily="34" charset="0"/>
              </a:rPr>
              <a:t> do </a:t>
            </a:r>
            <a:r>
              <a:rPr lang="en-US" sz="2400" dirty="0" err="1" smtClean="0">
                <a:latin typeface="Cambria" pitchFamily="18" charset="0"/>
                <a:cs typeface="Calibri" pitchFamily="34" charset="0"/>
              </a:rPr>
              <a:t>artigo</a:t>
            </a:r>
            <a:r>
              <a:rPr lang="en-US" sz="2400" dirty="0" smtClean="0">
                <a:latin typeface="Cambria" pitchFamily="18" charset="0"/>
                <a:cs typeface="Calibri" pitchFamily="34" charset="0"/>
              </a:rPr>
              <a:t>.</a:t>
            </a:r>
            <a:endParaRPr lang="pt-BR" sz="2400" dirty="0">
              <a:latin typeface="Cambria" pitchFamily="18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de dados e </a:t>
            </a:r>
            <a:r>
              <a:rPr lang="en-US" dirty="0" err="1" smtClean="0"/>
              <a:t>relatórios</a:t>
            </a:r>
            <a:r>
              <a:rPr lang="en-US" dirty="0" smtClean="0"/>
              <a:t> </a:t>
            </a:r>
            <a:r>
              <a:rPr lang="en-US" dirty="0" err="1" smtClean="0"/>
              <a:t>enfrentam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Apresentação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r>
              <a:rPr lang="en-US" dirty="0" smtClean="0"/>
              <a:t> de forma </a:t>
            </a:r>
            <a:r>
              <a:rPr lang="en-US" dirty="0" err="1" smtClean="0"/>
              <a:t>inefetiva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capacidade</a:t>
            </a:r>
            <a:r>
              <a:rPr lang="en-US" dirty="0" smtClean="0"/>
              <a:t> </a:t>
            </a:r>
            <a:r>
              <a:rPr lang="en-US" dirty="0" err="1" smtClean="0"/>
              <a:t>exploratória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Interfaces de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difícieis</a:t>
            </a:r>
            <a:r>
              <a:rPr lang="en-US" dirty="0" smtClean="0"/>
              <a:t>.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espera</a:t>
            </a:r>
            <a:r>
              <a:rPr lang="en-US" dirty="0" smtClean="0"/>
              <a:t>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com alto </a:t>
            </a:r>
            <a:r>
              <a:rPr lang="en-US" dirty="0" err="1" smtClean="0"/>
              <a:t>desempenho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questões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envolvem</a:t>
            </a:r>
            <a:r>
              <a:rPr lang="en-US" dirty="0" smtClean="0"/>
              <a:t> multi-</a:t>
            </a:r>
            <a:r>
              <a:rPr lang="en-US" dirty="0" err="1" smtClean="0"/>
              <a:t>dimensões</a:t>
            </a:r>
            <a:r>
              <a:rPr lang="en-US" dirty="0" smtClean="0"/>
              <a:t> </a:t>
            </a:r>
            <a:r>
              <a:rPr lang="en-US" dirty="0" err="1" smtClean="0"/>
              <a:t>possam</a:t>
            </a:r>
            <a:r>
              <a:rPr lang="en-US" dirty="0" smtClean="0"/>
              <a:t> ser </a:t>
            </a:r>
            <a:r>
              <a:rPr lang="en-US" dirty="0" err="1" smtClean="0"/>
              <a:t>respondidas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exploratória</a:t>
            </a:r>
            <a:r>
              <a:rPr lang="en-US" dirty="0" smtClean="0"/>
              <a:t> de forma </a:t>
            </a:r>
            <a:r>
              <a:rPr lang="en-US" dirty="0" err="1" smtClean="0"/>
              <a:t>livre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Interface de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trabalhadores</a:t>
            </a:r>
            <a:r>
              <a:rPr lang="en-US" dirty="0" smtClean="0"/>
              <a:t> do </a:t>
            </a:r>
            <a:r>
              <a:rPr lang="en-US" dirty="0" err="1" smtClean="0"/>
              <a:t>conhecimento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i="1" dirty="0" err="1" smtClean="0"/>
              <a:t>Uma</a:t>
            </a:r>
            <a:r>
              <a:rPr lang="en-US" b="1" i="1" dirty="0" smtClean="0"/>
              <a:t> nova forma de </a:t>
            </a:r>
            <a:r>
              <a:rPr lang="en-US" b="1" i="1" dirty="0" err="1" smtClean="0"/>
              <a:t>interação</a:t>
            </a:r>
            <a:r>
              <a:rPr lang="en-US" b="1" i="1" dirty="0" smtClean="0"/>
              <a:t> com </a:t>
            </a:r>
            <a:r>
              <a:rPr lang="en-US" b="1" i="1" dirty="0" err="1" smtClean="0"/>
              <a:t>banco</a:t>
            </a:r>
            <a:r>
              <a:rPr lang="en-US" b="1" i="1" dirty="0" smtClean="0"/>
              <a:t> de dados e </a:t>
            </a:r>
            <a:r>
              <a:rPr lang="en-US" b="1" i="1" dirty="0" err="1" smtClean="0"/>
              <a:t>planilhas</a:t>
            </a:r>
            <a:r>
              <a:rPr lang="en-US" b="1" i="1" dirty="0" smtClean="0"/>
              <a:t>.</a:t>
            </a:r>
            <a:endParaRPr 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EXEMPLOS – </a:t>
            </a:r>
            <a:r>
              <a:rPr lang="en-US" dirty="0" err="1" smtClean="0"/>
              <a:t>Aluguel</a:t>
            </a:r>
            <a:r>
              <a:rPr lang="en-US" dirty="0" smtClean="0"/>
              <a:t> de </a:t>
            </a:r>
            <a:r>
              <a:rPr lang="en-US" dirty="0" err="1" smtClean="0"/>
              <a:t>apartamentos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1342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3325" y="2132856"/>
            <a:ext cx="15906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Exemplos</a:t>
            </a:r>
            <a:r>
              <a:rPr lang="en-US" dirty="0" smtClean="0"/>
              <a:t> – </a:t>
            </a:r>
            <a:r>
              <a:rPr lang="en-US" dirty="0" err="1" smtClean="0"/>
              <a:t>lucro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de </a:t>
            </a:r>
            <a:r>
              <a:rPr lang="en-US" dirty="0" err="1" smtClean="0"/>
              <a:t>coffe</a:t>
            </a:r>
            <a:r>
              <a:rPr lang="en-US" dirty="0" smtClean="0"/>
              <a:t> shops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951" y="2060848"/>
            <a:ext cx="871254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Exemplos</a:t>
            </a:r>
            <a:r>
              <a:rPr lang="en-US" dirty="0" smtClean="0"/>
              <a:t> – </a:t>
            </a:r>
            <a:r>
              <a:rPr lang="en-US" dirty="0" err="1" smtClean="0"/>
              <a:t>lucro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de </a:t>
            </a:r>
            <a:r>
              <a:rPr lang="en-US" dirty="0" err="1" smtClean="0"/>
              <a:t>coffe</a:t>
            </a:r>
            <a:r>
              <a:rPr lang="en-US" dirty="0" smtClean="0"/>
              <a:t> shops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090" y="1412776"/>
            <a:ext cx="61531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916832"/>
            <a:ext cx="1628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638820" cy="538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Compreender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 de OLAP e ETL;</a:t>
            </a:r>
          </a:p>
          <a:p>
            <a:r>
              <a:rPr lang="en-US" dirty="0" err="1" smtClean="0"/>
              <a:t>Manuseio</a:t>
            </a:r>
            <a:r>
              <a:rPr lang="en-US" dirty="0" smtClean="0"/>
              <a:t> das </a:t>
            </a:r>
            <a:r>
              <a:rPr lang="en-US" dirty="0" err="1" smtClean="0"/>
              <a:t>Ferramentas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Adaptar</a:t>
            </a:r>
            <a:r>
              <a:rPr lang="en-US" dirty="0" smtClean="0"/>
              <a:t> o </a:t>
            </a:r>
            <a:r>
              <a:rPr lang="en-US" dirty="0" err="1" smtClean="0"/>
              <a:t>banco</a:t>
            </a:r>
            <a:r>
              <a:rPr lang="en-US" dirty="0" smtClean="0"/>
              <a:t> de dados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satisfazer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automatizar</a:t>
            </a:r>
            <a:r>
              <a:rPr lang="en-US" smtClean="0"/>
              <a:t> as </a:t>
            </a:r>
            <a:r>
              <a:rPr lang="en-US" dirty="0" err="1" smtClean="0"/>
              <a:t>consultas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Explorar</a:t>
            </a:r>
            <a:r>
              <a:rPr lang="en-US" dirty="0" smtClean="0"/>
              <a:t> as </a:t>
            </a:r>
            <a:r>
              <a:rPr lang="en-US" dirty="0" err="1" smtClean="0"/>
              <a:t>pricipais</a:t>
            </a:r>
            <a:r>
              <a:rPr lang="en-US" dirty="0" smtClean="0"/>
              <a:t> </a:t>
            </a:r>
            <a:r>
              <a:rPr lang="en-US" dirty="0" err="1" smtClean="0"/>
              <a:t>capacidades</a:t>
            </a:r>
            <a:r>
              <a:rPr lang="en-US" dirty="0" smtClean="0"/>
              <a:t> de </a:t>
            </a:r>
            <a:r>
              <a:rPr lang="en-US" b="1" i="1" dirty="0" err="1" smtClean="0"/>
              <a:t>VizQL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Realizar</a:t>
            </a:r>
            <a:r>
              <a:rPr lang="en-US" dirty="0" smtClean="0"/>
              <a:t> um </a:t>
            </a:r>
            <a:r>
              <a:rPr lang="en-US" dirty="0" err="1" smtClean="0"/>
              <a:t>estudo</a:t>
            </a:r>
            <a:r>
              <a:rPr lang="en-US" dirty="0" smtClean="0"/>
              <a:t> de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avaliação</a:t>
            </a:r>
            <a:r>
              <a:rPr lang="en-US" dirty="0" smtClean="0"/>
              <a:t> de </a:t>
            </a:r>
            <a:r>
              <a:rPr lang="en-US" dirty="0" err="1" smtClean="0"/>
              <a:t>desempenho</a:t>
            </a:r>
            <a:r>
              <a:rPr lang="en-US" dirty="0" smtClean="0"/>
              <a:t> entre as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b="1" i="1" dirty="0" smtClean="0"/>
              <a:t>Tableau</a:t>
            </a:r>
            <a:r>
              <a:rPr lang="en-US" dirty="0" smtClean="0"/>
              <a:t> e </a:t>
            </a:r>
            <a:r>
              <a:rPr lang="en-US" b="1" i="1" dirty="0" err="1" smtClean="0"/>
              <a:t>Pentaho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116</TotalTime>
  <Words>255</Words>
  <Application>Microsoft Office PowerPoint</Application>
  <PresentationFormat>Apresentação na tela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Viagem</vt:lpstr>
      <vt:lpstr>VIZQL – data visualization to empower data analysis</vt:lpstr>
      <vt:lpstr>Introdução</vt:lpstr>
      <vt:lpstr>O que se espera ?</vt:lpstr>
      <vt:lpstr>EXEMPLOS – Aluguel de apartamentos</vt:lpstr>
      <vt:lpstr>Exemplos – lucro de uma rede de coffe shops</vt:lpstr>
      <vt:lpstr>Exemplos – lucro de uma rede de coffe shops</vt:lpstr>
      <vt:lpstr>Tableau software</vt:lpstr>
      <vt:lpstr>Dificuldades</vt:lpstr>
      <vt:lpstr>Objetivo</vt:lpstr>
      <vt:lpstr>Metodologia</vt:lpstr>
      <vt:lpstr>Cronograma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VIZQL – data visualization for data analysis</dc:title>
  <dc:creator>Carlos</dc:creator>
  <cp:lastModifiedBy>Carlos</cp:lastModifiedBy>
  <cp:revision>13</cp:revision>
  <dcterms:created xsi:type="dcterms:W3CDTF">2012-10-23T12:39:52Z</dcterms:created>
  <dcterms:modified xsi:type="dcterms:W3CDTF">2012-10-26T14:02:29Z</dcterms:modified>
</cp:coreProperties>
</file>