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77" r:id="rId3"/>
    <p:sldId id="278" r:id="rId4"/>
    <p:sldId id="320" r:id="rId5"/>
    <p:sldId id="257" r:id="rId6"/>
    <p:sldId id="259" r:id="rId7"/>
    <p:sldId id="297" r:id="rId8"/>
    <p:sldId id="260" r:id="rId9"/>
    <p:sldId id="299" r:id="rId10"/>
    <p:sldId id="300" r:id="rId11"/>
    <p:sldId id="268" r:id="rId12"/>
    <p:sldId id="279" r:id="rId13"/>
    <p:sldId id="272" r:id="rId14"/>
    <p:sldId id="282" r:id="rId15"/>
    <p:sldId id="284" r:id="rId16"/>
    <p:sldId id="294" r:id="rId17"/>
    <p:sldId id="288" r:id="rId18"/>
    <p:sldId id="289" r:id="rId19"/>
    <p:sldId id="290" r:id="rId20"/>
    <p:sldId id="275" r:id="rId21"/>
    <p:sldId id="276" r:id="rId22"/>
    <p:sldId id="262" r:id="rId23"/>
    <p:sldId id="302" r:id="rId24"/>
    <p:sldId id="305" r:id="rId25"/>
    <p:sldId id="263" r:id="rId26"/>
    <p:sldId id="304" r:id="rId27"/>
    <p:sldId id="264" r:id="rId28"/>
    <p:sldId id="308" r:id="rId29"/>
    <p:sldId id="265" r:id="rId30"/>
    <p:sldId id="306" r:id="rId31"/>
    <p:sldId id="266" r:id="rId32"/>
    <p:sldId id="309" r:id="rId33"/>
    <p:sldId id="310" r:id="rId34"/>
    <p:sldId id="311" r:id="rId35"/>
    <p:sldId id="312" r:id="rId36"/>
    <p:sldId id="313" r:id="rId37"/>
    <p:sldId id="317" r:id="rId38"/>
    <p:sldId id="316" r:id="rId39"/>
    <p:sldId id="318" r:id="rId40"/>
    <p:sldId id="319" r:id="rId41"/>
    <p:sldId id="314" r:id="rId42"/>
    <p:sldId id="315" r:id="rId43"/>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DDDDD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1C5A4D-D1AF-4BBA-BF8F-9BBF688C75EC}"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pt-BR"/>
        </a:p>
      </dgm:t>
    </dgm:pt>
    <dgm:pt modelId="{AD0C08D3-59EE-424F-9790-D247D5566CBB}">
      <dgm:prSet phldrT="[Texto]"/>
      <dgm:spPr/>
      <dgm:t>
        <a:bodyPr/>
        <a:lstStyle/>
        <a:p>
          <a:r>
            <a:rPr lang="pt-BR" b="1" dirty="0" smtClean="0"/>
            <a:t>S</a:t>
          </a:r>
          <a:endParaRPr lang="pt-BR" b="1" dirty="0"/>
        </a:p>
      </dgm:t>
    </dgm:pt>
    <dgm:pt modelId="{AE835633-56FA-4101-B303-9D34E7259B55}" type="parTrans" cxnId="{4D3B1AD7-4D3D-44E0-B4E0-B134DC2AAF8F}">
      <dgm:prSet/>
      <dgm:spPr/>
      <dgm:t>
        <a:bodyPr/>
        <a:lstStyle/>
        <a:p>
          <a:endParaRPr lang="pt-BR" b="1"/>
        </a:p>
      </dgm:t>
    </dgm:pt>
    <dgm:pt modelId="{77ED2CCA-734D-4658-822D-2546083D4315}" type="sibTrans" cxnId="{4D3B1AD7-4D3D-44E0-B4E0-B134DC2AAF8F}">
      <dgm:prSet/>
      <dgm:spPr/>
      <dgm:t>
        <a:bodyPr/>
        <a:lstStyle/>
        <a:p>
          <a:endParaRPr lang="pt-BR" b="1"/>
        </a:p>
      </dgm:t>
    </dgm:pt>
    <dgm:pt modelId="{5171B2A3-208E-4B47-A6A7-2072904B13F0}">
      <dgm:prSet phldrT="[Texto]"/>
      <dgm:spPr/>
      <dgm:t>
        <a:bodyPr/>
        <a:lstStyle/>
        <a:p>
          <a:r>
            <a:rPr lang="pt-BR" b="1" dirty="0" smtClean="0"/>
            <a:t>S</a:t>
          </a:r>
          <a:endParaRPr lang="pt-BR" b="1" dirty="0"/>
        </a:p>
      </dgm:t>
    </dgm:pt>
    <dgm:pt modelId="{1FF303F6-6028-488D-927E-3FF649BF6029}" type="parTrans" cxnId="{65D017FC-46EA-4FAC-9235-675841CB2DEE}">
      <dgm:prSet/>
      <dgm:spPr/>
      <dgm:t>
        <a:bodyPr/>
        <a:lstStyle/>
        <a:p>
          <a:endParaRPr lang="pt-BR" b="1"/>
        </a:p>
      </dgm:t>
    </dgm:pt>
    <dgm:pt modelId="{2E7DF88B-95D9-41E2-991B-D10E946C5162}" type="sibTrans" cxnId="{65D017FC-46EA-4FAC-9235-675841CB2DEE}">
      <dgm:prSet/>
      <dgm:spPr/>
      <dgm:t>
        <a:bodyPr/>
        <a:lstStyle/>
        <a:p>
          <a:endParaRPr lang="pt-BR" b="1"/>
        </a:p>
      </dgm:t>
    </dgm:pt>
    <dgm:pt modelId="{C41E8A00-FC64-4AEE-908A-4C398700F977}">
      <dgm:prSet phldrT="[Texto]"/>
      <dgm:spPr/>
      <dgm:t>
        <a:bodyPr/>
        <a:lstStyle/>
        <a:p>
          <a:r>
            <a:rPr lang="pt-BR" b="1" dirty="0" smtClean="0"/>
            <a:t>S</a:t>
          </a:r>
          <a:endParaRPr lang="pt-BR" b="1" dirty="0"/>
        </a:p>
      </dgm:t>
    </dgm:pt>
    <dgm:pt modelId="{3373CF44-BF2A-40A5-A964-A470BA590386}" type="parTrans" cxnId="{15853DDF-7904-4B30-9D74-A4020A0E03ED}">
      <dgm:prSet/>
      <dgm:spPr/>
      <dgm:t>
        <a:bodyPr/>
        <a:lstStyle/>
        <a:p>
          <a:endParaRPr lang="pt-BR" b="1"/>
        </a:p>
      </dgm:t>
    </dgm:pt>
    <dgm:pt modelId="{A9671183-5435-4872-BC3F-A5FE09E2E46B}" type="sibTrans" cxnId="{15853DDF-7904-4B30-9D74-A4020A0E03ED}">
      <dgm:prSet/>
      <dgm:spPr/>
      <dgm:t>
        <a:bodyPr/>
        <a:lstStyle/>
        <a:p>
          <a:endParaRPr lang="pt-BR" b="1"/>
        </a:p>
      </dgm:t>
    </dgm:pt>
    <dgm:pt modelId="{4DC5FC2D-BF52-4A44-9EF4-D1305A733480}">
      <dgm:prSet phldrT="[Texto]"/>
      <dgm:spPr/>
      <dgm:t>
        <a:bodyPr/>
        <a:lstStyle/>
        <a:p>
          <a:r>
            <a:rPr lang="pt-BR" b="1" dirty="0" smtClean="0"/>
            <a:t>S</a:t>
          </a:r>
          <a:endParaRPr lang="pt-BR" b="1" dirty="0"/>
        </a:p>
      </dgm:t>
    </dgm:pt>
    <dgm:pt modelId="{F65EF2C2-C817-40DB-B75B-BA3A43096912}" type="parTrans" cxnId="{8C222009-93B6-498F-B778-042872695D52}">
      <dgm:prSet/>
      <dgm:spPr/>
      <dgm:t>
        <a:bodyPr/>
        <a:lstStyle/>
        <a:p>
          <a:endParaRPr lang="pt-BR" b="1"/>
        </a:p>
      </dgm:t>
    </dgm:pt>
    <dgm:pt modelId="{1B233A8C-F1A7-4CD4-8E3F-CFD6DAFE1BA5}" type="sibTrans" cxnId="{8C222009-93B6-498F-B778-042872695D52}">
      <dgm:prSet/>
      <dgm:spPr/>
      <dgm:t>
        <a:bodyPr/>
        <a:lstStyle/>
        <a:p>
          <a:endParaRPr lang="pt-BR" b="1"/>
        </a:p>
      </dgm:t>
    </dgm:pt>
    <dgm:pt modelId="{FC196C57-9F75-448C-9812-72F51D29CBAC}">
      <dgm:prSet phldrT="[Texto]"/>
      <dgm:spPr/>
      <dgm:t>
        <a:bodyPr/>
        <a:lstStyle/>
        <a:p>
          <a:r>
            <a:rPr lang="pt-BR" b="1" dirty="0" smtClean="0"/>
            <a:t>S</a:t>
          </a:r>
          <a:endParaRPr lang="pt-BR" b="1" dirty="0"/>
        </a:p>
      </dgm:t>
    </dgm:pt>
    <dgm:pt modelId="{BCCC370D-DFE6-4CC7-984C-AD25979E3B35}" type="parTrans" cxnId="{E32DBC1F-45D0-4EA8-B279-50EA09E16DE5}">
      <dgm:prSet/>
      <dgm:spPr/>
      <dgm:t>
        <a:bodyPr/>
        <a:lstStyle/>
        <a:p>
          <a:endParaRPr lang="pt-BR" b="1"/>
        </a:p>
      </dgm:t>
    </dgm:pt>
    <dgm:pt modelId="{BF9D1919-E09B-4C68-A644-A404D3F2AB58}" type="sibTrans" cxnId="{E32DBC1F-45D0-4EA8-B279-50EA09E16DE5}">
      <dgm:prSet/>
      <dgm:spPr/>
      <dgm:t>
        <a:bodyPr/>
        <a:lstStyle/>
        <a:p>
          <a:endParaRPr lang="pt-BR" b="1"/>
        </a:p>
      </dgm:t>
    </dgm:pt>
    <dgm:pt modelId="{90290EFF-B909-4BCB-BF23-03B85F261465}">
      <dgm:prSet phldrT="[Texto]"/>
      <dgm:spPr/>
      <dgm:t>
        <a:bodyPr/>
        <a:lstStyle/>
        <a:p>
          <a:r>
            <a:rPr lang="pt-BR" b="1" dirty="0" smtClean="0"/>
            <a:t>S</a:t>
          </a:r>
          <a:endParaRPr lang="pt-BR" b="1" dirty="0"/>
        </a:p>
      </dgm:t>
    </dgm:pt>
    <dgm:pt modelId="{FDDC5C87-600D-4A45-86AC-E26C180FA7A0}" type="parTrans" cxnId="{492086DC-BA73-4FFC-A621-A385732BA0C4}">
      <dgm:prSet/>
      <dgm:spPr/>
      <dgm:t>
        <a:bodyPr/>
        <a:lstStyle/>
        <a:p>
          <a:endParaRPr lang="pt-BR" b="1"/>
        </a:p>
      </dgm:t>
    </dgm:pt>
    <dgm:pt modelId="{D3F00E8C-DD2A-44CA-B04D-28A904481742}" type="sibTrans" cxnId="{492086DC-BA73-4FFC-A621-A385732BA0C4}">
      <dgm:prSet/>
      <dgm:spPr/>
      <dgm:t>
        <a:bodyPr/>
        <a:lstStyle/>
        <a:p>
          <a:endParaRPr lang="pt-BR" b="1"/>
        </a:p>
      </dgm:t>
    </dgm:pt>
    <dgm:pt modelId="{567191ED-9420-49B9-ADD6-498085C61C67}">
      <dgm:prSet phldrT="[Texto]"/>
      <dgm:spPr/>
      <dgm:t>
        <a:bodyPr/>
        <a:lstStyle/>
        <a:p>
          <a:r>
            <a:rPr lang="pt-BR" b="1" dirty="0" smtClean="0"/>
            <a:t>S</a:t>
          </a:r>
          <a:endParaRPr lang="pt-BR" b="1" dirty="0"/>
        </a:p>
      </dgm:t>
    </dgm:pt>
    <dgm:pt modelId="{4CCBE58B-A3BC-4BEA-9CB1-823C29FCF560}" type="parTrans" cxnId="{460483D6-065E-410B-8A8C-E8BF3AF079FE}">
      <dgm:prSet/>
      <dgm:spPr/>
      <dgm:t>
        <a:bodyPr/>
        <a:lstStyle/>
        <a:p>
          <a:endParaRPr lang="pt-BR" b="1"/>
        </a:p>
      </dgm:t>
    </dgm:pt>
    <dgm:pt modelId="{D78A83CC-3B20-4119-91B6-F48129E59BF5}" type="sibTrans" cxnId="{460483D6-065E-410B-8A8C-E8BF3AF079FE}">
      <dgm:prSet/>
      <dgm:spPr/>
      <dgm:t>
        <a:bodyPr/>
        <a:lstStyle/>
        <a:p>
          <a:endParaRPr lang="pt-BR" b="1"/>
        </a:p>
      </dgm:t>
    </dgm:pt>
    <dgm:pt modelId="{4049D1F8-D16D-487E-8213-29925CD26911}">
      <dgm:prSet phldrT="[Texto]"/>
      <dgm:spPr/>
      <dgm:t>
        <a:bodyPr/>
        <a:lstStyle/>
        <a:p>
          <a:r>
            <a:rPr lang="pt-BR" b="1" dirty="0" smtClean="0"/>
            <a:t>S</a:t>
          </a:r>
          <a:endParaRPr lang="pt-BR" b="1" dirty="0"/>
        </a:p>
      </dgm:t>
    </dgm:pt>
    <dgm:pt modelId="{53CD02C1-5248-4EFF-8944-53FB2131057D}" type="parTrans" cxnId="{1D9F71C3-DB92-4B87-BB2F-0F5028646287}">
      <dgm:prSet/>
      <dgm:spPr/>
      <dgm:t>
        <a:bodyPr/>
        <a:lstStyle/>
        <a:p>
          <a:endParaRPr lang="pt-BR" b="1"/>
        </a:p>
      </dgm:t>
    </dgm:pt>
    <dgm:pt modelId="{8FE98CF1-8B24-4C5B-84AE-CC68651E4E80}" type="sibTrans" cxnId="{1D9F71C3-DB92-4B87-BB2F-0F5028646287}">
      <dgm:prSet/>
      <dgm:spPr/>
      <dgm:t>
        <a:bodyPr/>
        <a:lstStyle/>
        <a:p>
          <a:endParaRPr lang="pt-BR" b="1"/>
        </a:p>
      </dgm:t>
    </dgm:pt>
    <dgm:pt modelId="{1D198331-03E2-4F46-8E39-8BAB5C46BD24}">
      <dgm:prSet phldrT="[Texto]"/>
      <dgm:spPr>
        <a:solidFill>
          <a:srgbClr val="92D050">
            <a:alpha val="90000"/>
          </a:srgbClr>
        </a:solidFill>
      </dgm:spPr>
      <dgm:t>
        <a:bodyPr/>
        <a:lstStyle/>
        <a:p>
          <a:r>
            <a:rPr lang="pt-BR" b="1" dirty="0" smtClean="0"/>
            <a:t>Catapora</a:t>
          </a:r>
          <a:endParaRPr lang="pt-BR" b="1" dirty="0"/>
        </a:p>
      </dgm:t>
    </dgm:pt>
    <dgm:pt modelId="{030E5237-FB7A-4F07-BB94-9AFDA5DFE0CA}" type="parTrans" cxnId="{4C7F5B10-8103-4A9D-8563-73BB1E013918}">
      <dgm:prSet/>
      <dgm:spPr/>
      <dgm:t>
        <a:bodyPr/>
        <a:lstStyle/>
        <a:p>
          <a:endParaRPr lang="pt-BR" b="1"/>
        </a:p>
      </dgm:t>
    </dgm:pt>
    <dgm:pt modelId="{BF015536-7E6C-4C97-958F-8958B5290DC6}" type="sibTrans" cxnId="{4C7F5B10-8103-4A9D-8563-73BB1E013918}">
      <dgm:prSet/>
      <dgm:spPr/>
      <dgm:t>
        <a:bodyPr/>
        <a:lstStyle/>
        <a:p>
          <a:endParaRPr lang="pt-BR" b="1"/>
        </a:p>
      </dgm:t>
    </dgm:pt>
    <dgm:pt modelId="{F5A08A80-39B9-47A5-9713-1E54E733C052}">
      <dgm:prSet phldrT="[Texto]"/>
      <dgm:spPr>
        <a:solidFill>
          <a:srgbClr val="FFFF00">
            <a:alpha val="90000"/>
          </a:srgbClr>
        </a:solidFill>
      </dgm:spPr>
      <dgm:t>
        <a:bodyPr/>
        <a:lstStyle/>
        <a:p>
          <a:r>
            <a:rPr lang="pt-BR" b="1" dirty="0" smtClean="0"/>
            <a:t>Virose</a:t>
          </a:r>
          <a:endParaRPr lang="pt-BR" b="1" dirty="0"/>
        </a:p>
      </dgm:t>
    </dgm:pt>
    <dgm:pt modelId="{16C811FE-F662-47B6-8304-73F18716F937}" type="parTrans" cxnId="{1124234E-B48C-4762-AC7B-F43DA1CF89D5}">
      <dgm:prSet/>
      <dgm:spPr/>
      <dgm:t>
        <a:bodyPr/>
        <a:lstStyle/>
        <a:p>
          <a:endParaRPr lang="pt-BR" b="1"/>
        </a:p>
      </dgm:t>
    </dgm:pt>
    <dgm:pt modelId="{6B1CD61A-F0D6-451E-A3BD-41D15D382CA0}" type="sibTrans" cxnId="{1124234E-B48C-4762-AC7B-F43DA1CF89D5}">
      <dgm:prSet/>
      <dgm:spPr/>
      <dgm:t>
        <a:bodyPr/>
        <a:lstStyle/>
        <a:p>
          <a:endParaRPr lang="pt-BR" b="1"/>
        </a:p>
      </dgm:t>
    </dgm:pt>
    <dgm:pt modelId="{FD5A3F53-4D5F-468D-8B25-8FE351139FBF}">
      <dgm:prSet phldrT="[Texto]"/>
      <dgm:spPr>
        <a:solidFill>
          <a:schemeClr val="accent2">
            <a:lumMod val="40000"/>
            <a:lumOff val="60000"/>
            <a:alpha val="90000"/>
          </a:schemeClr>
        </a:solidFill>
      </dgm:spPr>
      <dgm:t>
        <a:bodyPr/>
        <a:lstStyle/>
        <a:p>
          <a:r>
            <a:rPr lang="pt-BR" b="1" dirty="0" smtClean="0"/>
            <a:t>Febre A</a:t>
          </a:r>
          <a:endParaRPr lang="pt-BR" b="1" dirty="0"/>
        </a:p>
      </dgm:t>
    </dgm:pt>
    <dgm:pt modelId="{772E3884-EF5C-4294-8B5D-A9416383AEA3}" type="parTrans" cxnId="{D516E6F4-4FBD-44CA-904B-941F07DDB7C7}">
      <dgm:prSet/>
      <dgm:spPr/>
      <dgm:t>
        <a:bodyPr/>
        <a:lstStyle/>
        <a:p>
          <a:endParaRPr lang="pt-BR" b="1"/>
        </a:p>
      </dgm:t>
    </dgm:pt>
    <dgm:pt modelId="{E0E861D8-65B8-4EC7-955C-DB6AF4B13ACC}" type="sibTrans" cxnId="{D516E6F4-4FBD-44CA-904B-941F07DDB7C7}">
      <dgm:prSet/>
      <dgm:spPr/>
      <dgm:t>
        <a:bodyPr/>
        <a:lstStyle/>
        <a:p>
          <a:endParaRPr lang="pt-BR" b="1"/>
        </a:p>
      </dgm:t>
    </dgm:pt>
    <dgm:pt modelId="{D8B4AF0F-9015-44FC-932B-C07CA18A8D1E}">
      <dgm:prSet phldrT="[Texto]"/>
      <dgm:spPr>
        <a:solidFill>
          <a:srgbClr val="FFFF00">
            <a:alpha val="90000"/>
          </a:srgbClr>
        </a:solidFill>
      </dgm:spPr>
      <dgm:t>
        <a:bodyPr/>
        <a:lstStyle/>
        <a:p>
          <a:r>
            <a:rPr lang="pt-BR" b="1" dirty="0" smtClean="0"/>
            <a:t>Virose</a:t>
          </a:r>
          <a:endParaRPr lang="pt-BR" b="1" dirty="0"/>
        </a:p>
      </dgm:t>
    </dgm:pt>
    <dgm:pt modelId="{1BE88A52-E169-4001-8F59-FD7272AF85C9}" type="parTrans" cxnId="{4F714F53-300C-48D7-9C14-CCFAF74176ED}">
      <dgm:prSet/>
      <dgm:spPr/>
      <dgm:t>
        <a:bodyPr/>
        <a:lstStyle/>
        <a:p>
          <a:endParaRPr lang="pt-BR" b="1"/>
        </a:p>
      </dgm:t>
    </dgm:pt>
    <dgm:pt modelId="{BE801FD8-DD5F-4959-B947-15A60520C530}" type="sibTrans" cxnId="{4F714F53-300C-48D7-9C14-CCFAF74176ED}">
      <dgm:prSet/>
      <dgm:spPr/>
      <dgm:t>
        <a:bodyPr/>
        <a:lstStyle/>
        <a:p>
          <a:endParaRPr lang="pt-BR" b="1"/>
        </a:p>
      </dgm:t>
    </dgm:pt>
    <dgm:pt modelId="{1A1FBE5D-FCC9-49CF-9B5D-F87F177077FE}">
      <dgm:prSet phldrT="[Texto]"/>
      <dgm:spPr>
        <a:solidFill>
          <a:schemeClr val="accent2">
            <a:lumMod val="40000"/>
            <a:lumOff val="60000"/>
            <a:alpha val="90000"/>
          </a:schemeClr>
        </a:solidFill>
      </dgm:spPr>
      <dgm:t>
        <a:bodyPr/>
        <a:lstStyle/>
        <a:p>
          <a:r>
            <a:rPr lang="pt-BR" b="1" dirty="0" smtClean="0"/>
            <a:t>Febre A</a:t>
          </a:r>
          <a:endParaRPr lang="pt-BR" b="1" dirty="0"/>
        </a:p>
      </dgm:t>
    </dgm:pt>
    <dgm:pt modelId="{89293BBD-0E7A-47A4-9AB7-3DD9503AD636}" type="parTrans" cxnId="{C8C68A5B-486E-45A9-A04E-156ABFF2662B}">
      <dgm:prSet/>
      <dgm:spPr/>
      <dgm:t>
        <a:bodyPr/>
        <a:lstStyle/>
        <a:p>
          <a:endParaRPr lang="pt-BR" b="1"/>
        </a:p>
      </dgm:t>
    </dgm:pt>
    <dgm:pt modelId="{F242BD2F-7B99-4940-B2CF-7174ED5711E8}" type="sibTrans" cxnId="{C8C68A5B-486E-45A9-A04E-156ABFF2662B}">
      <dgm:prSet/>
      <dgm:spPr/>
      <dgm:t>
        <a:bodyPr/>
        <a:lstStyle/>
        <a:p>
          <a:endParaRPr lang="pt-BR" b="1"/>
        </a:p>
      </dgm:t>
    </dgm:pt>
    <dgm:pt modelId="{A5AE22A6-4410-4F90-98E2-737F6F5D83F0}">
      <dgm:prSet phldrT="[Texto]"/>
      <dgm:spPr>
        <a:solidFill>
          <a:srgbClr val="92D050">
            <a:alpha val="90000"/>
          </a:srgbClr>
        </a:solidFill>
      </dgm:spPr>
      <dgm:t>
        <a:bodyPr/>
        <a:lstStyle/>
        <a:p>
          <a:r>
            <a:rPr lang="pt-BR" b="1" dirty="0" smtClean="0"/>
            <a:t>Catapora</a:t>
          </a:r>
          <a:endParaRPr lang="pt-BR" b="1" dirty="0"/>
        </a:p>
      </dgm:t>
    </dgm:pt>
    <dgm:pt modelId="{9C284C7B-77B4-46DB-A173-D2988662708E}" type="parTrans" cxnId="{8CEE433B-85D1-4059-BC31-85315E1BAF8F}">
      <dgm:prSet/>
      <dgm:spPr/>
      <dgm:t>
        <a:bodyPr/>
        <a:lstStyle/>
        <a:p>
          <a:endParaRPr lang="pt-BR" b="1"/>
        </a:p>
      </dgm:t>
    </dgm:pt>
    <dgm:pt modelId="{421EE8CD-5C67-4083-A569-270C58316872}" type="sibTrans" cxnId="{8CEE433B-85D1-4059-BC31-85315E1BAF8F}">
      <dgm:prSet/>
      <dgm:spPr/>
      <dgm:t>
        <a:bodyPr/>
        <a:lstStyle/>
        <a:p>
          <a:endParaRPr lang="pt-BR" b="1"/>
        </a:p>
      </dgm:t>
    </dgm:pt>
    <dgm:pt modelId="{12A2F641-0AED-4B67-91B8-0E1E87DFC437}">
      <dgm:prSet phldrT="[Texto]"/>
      <dgm:spPr>
        <a:solidFill>
          <a:schemeClr val="accent5">
            <a:lumMod val="40000"/>
            <a:lumOff val="60000"/>
            <a:alpha val="90000"/>
          </a:schemeClr>
        </a:solidFill>
      </dgm:spPr>
      <dgm:t>
        <a:bodyPr/>
        <a:lstStyle/>
        <a:p>
          <a:r>
            <a:rPr lang="pt-BR" b="1" dirty="0" smtClean="0"/>
            <a:t>Sarampo</a:t>
          </a:r>
          <a:endParaRPr lang="pt-BR" b="1" dirty="0"/>
        </a:p>
      </dgm:t>
    </dgm:pt>
    <dgm:pt modelId="{3CCDEE2C-87DE-4B2C-9DA5-B9B4FE92213C}" type="parTrans" cxnId="{F37B7DD5-A877-4C83-9887-0DCCB931887F}">
      <dgm:prSet/>
      <dgm:spPr/>
      <dgm:t>
        <a:bodyPr/>
        <a:lstStyle/>
        <a:p>
          <a:endParaRPr lang="pt-BR" b="1"/>
        </a:p>
      </dgm:t>
    </dgm:pt>
    <dgm:pt modelId="{F4BCB3EF-7993-420F-9B81-10CEFF75789B}" type="sibTrans" cxnId="{F37B7DD5-A877-4C83-9887-0DCCB931887F}">
      <dgm:prSet/>
      <dgm:spPr/>
      <dgm:t>
        <a:bodyPr/>
        <a:lstStyle/>
        <a:p>
          <a:endParaRPr lang="pt-BR" b="1"/>
        </a:p>
      </dgm:t>
    </dgm:pt>
    <dgm:pt modelId="{1E96F56E-EF07-49C5-BD1F-D8AB4B907D39}">
      <dgm:prSet phldrT="[Texto]"/>
      <dgm:spPr/>
      <dgm:t>
        <a:bodyPr/>
        <a:lstStyle/>
        <a:p>
          <a:r>
            <a:rPr lang="pt-BR" b="1" dirty="0" smtClean="0"/>
            <a:t>S</a:t>
          </a:r>
          <a:endParaRPr lang="pt-BR" b="1" dirty="0"/>
        </a:p>
      </dgm:t>
    </dgm:pt>
    <dgm:pt modelId="{349CECF9-0D9A-4280-AD30-0203AD8837FB}" type="parTrans" cxnId="{5DF88F8C-17BA-440D-BE49-BD16EA8D3E8A}">
      <dgm:prSet/>
      <dgm:spPr/>
      <dgm:t>
        <a:bodyPr/>
        <a:lstStyle/>
        <a:p>
          <a:endParaRPr lang="pt-BR" b="1"/>
        </a:p>
      </dgm:t>
    </dgm:pt>
    <dgm:pt modelId="{8DA5E5A0-FC49-4841-A43B-8B3762E4AF97}" type="sibTrans" cxnId="{5DF88F8C-17BA-440D-BE49-BD16EA8D3E8A}">
      <dgm:prSet/>
      <dgm:spPr/>
      <dgm:t>
        <a:bodyPr/>
        <a:lstStyle/>
        <a:p>
          <a:endParaRPr lang="pt-BR" b="1"/>
        </a:p>
      </dgm:t>
    </dgm:pt>
    <dgm:pt modelId="{145DEAE7-6037-4D70-B7E7-BD67F76374F3}">
      <dgm:prSet phldrT="[Texto]"/>
      <dgm:spPr/>
      <dgm:t>
        <a:bodyPr/>
        <a:lstStyle/>
        <a:p>
          <a:r>
            <a:rPr lang="pt-BR" b="1" dirty="0" smtClean="0"/>
            <a:t>S</a:t>
          </a:r>
          <a:endParaRPr lang="pt-BR" b="1" dirty="0"/>
        </a:p>
      </dgm:t>
    </dgm:pt>
    <dgm:pt modelId="{DC313AC8-F85C-49FD-9C78-B2F13E17C2FC}" type="parTrans" cxnId="{1CE6F82A-571F-44BA-A7E1-BE22C345F5C1}">
      <dgm:prSet/>
      <dgm:spPr/>
      <dgm:t>
        <a:bodyPr/>
        <a:lstStyle/>
        <a:p>
          <a:endParaRPr lang="pt-BR" b="1"/>
        </a:p>
      </dgm:t>
    </dgm:pt>
    <dgm:pt modelId="{08B5C272-8D59-4D08-8EF8-236EB9E36749}" type="sibTrans" cxnId="{1CE6F82A-571F-44BA-A7E1-BE22C345F5C1}">
      <dgm:prSet/>
      <dgm:spPr/>
      <dgm:t>
        <a:bodyPr/>
        <a:lstStyle/>
        <a:p>
          <a:endParaRPr lang="pt-BR" b="1"/>
        </a:p>
      </dgm:t>
    </dgm:pt>
    <dgm:pt modelId="{6FCB608E-BBAE-4FFB-902A-F854AE51A08F}">
      <dgm:prSet phldrT="[Texto]"/>
      <dgm:spPr/>
      <dgm:t>
        <a:bodyPr/>
        <a:lstStyle/>
        <a:p>
          <a:r>
            <a:rPr lang="pt-BR" b="1" dirty="0" smtClean="0"/>
            <a:t>S</a:t>
          </a:r>
          <a:endParaRPr lang="pt-BR" b="1" dirty="0"/>
        </a:p>
      </dgm:t>
    </dgm:pt>
    <dgm:pt modelId="{406C17BC-E553-4DC8-8CED-E0A89CA089C7}" type="sibTrans" cxnId="{4D4553F8-292E-487F-81FE-28852390E4F7}">
      <dgm:prSet/>
      <dgm:spPr/>
      <dgm:t>
        <a:bodyPr/>
        <a:lstStyle/>
        <a:p>
          <a:endParaRPr lang="pt-BR" b="1"/>
        </a:p>
      </dgm:t>
    </dgm:pt>
    <dgm:pt modelId="{824B490F-EEE2-4ED2-B267-1531E007A2AE}" type="parTrans" cxnId="{4D4553F8-292E-487F-81FE-28852390E4F7}">
      <dgm:prSet/>
      <dgm:spPr/>
      <dgm:t>
        <a:bodyPr/>
        <a:lstStyle/>
        <a:p>
          <a:endParaRPr lang="pt-BR" b="1"/>
        </a:p>
      </dgm:t>
    </dgm:pt>
    <dgm:pt modelId="{7F967B37-F9FE-41CA-8FFB-AF75D4941D3E}">
      <dgm:prSet phldrT="[Texto]"/>
      <dgm:spPr>
        <a:solidFill>
          <a:srgbClr val="FFFF00">
            <a:alpha val="90000"/>
          </a:srgbClr>
        </a:solidFill>
      </dgm:spPr>
      <dgm:t>
        <a:bodyPr/>
        <a:lstStyle/>
        <a:p>
          <a:r>
            <a:rPr lang="pt-BR" b="1" dirty="0" smtClean="0"/>
            <a:t>Virose</a:t>
          </a:r>
          <a:endParaRPr lang="pt-BR" b="1" dirty="0"/>
        </a:p>
      </dgm:t>
    </dgm:pt>
    <dgm:pt modelId="{818BF357-95DF-4E69-BB9D-37ACDA8A6C57}" type="parTrans" cxnId="{F97D6B52-1C18-49DB-9F31-9C38A5AF32E5}">
      <dgm:prSet/>
      <dgm:spPr/>
      <dgm:t>
        <a:bodyPr/>
        <a:lstStyle/>
        <a:p>
          <a:endParaRPr lang="pt-BR" b="1"/>
        </a:p>
      </dgm:t>
    </dgm:pt>
    <dgm:pt modelId="{921A4C1D-35D0-4D62-B7F2-372D49E592AF}" type="sibTrans" cxnId="{F97D6B52-1C18-49DB-9F31-9C38A5AF32E5}">
      <dgm:prSet/>
      <dgm:spPr/>
      <dgm:t>
        <a:bodyPr/>
        <a:lstStyle/>
        <a:p>
          <a:endParaRPr lang="pt-BR" b="1"/>
        </a:p>
      </dgm:t>
    </dgm:pt>
    <dgm:pt modelId="{0A088DC2-2AAE-4545-AE60-06AD7EE5DD29}">
      <dgm:prSet phldrT="[Texto]"/>
      <dgm:spPr>
        <a:solidFill>
          <a:schemeClr val="accent5">
            <a:lumMod val="40000"/>
            <a:lumOff val="60000"/>
            <a:alpha val="90000"/>
          </a:schemeClr>
        </a:solidFill>
      </dgm:spPr>
      <dgm:t>
        <a:bodyPr/>
        <a:lstStyle/>
        <a:p>
          <a:r>
            <a:rPr lang="pt-BR" b="1" dirty="0" smtClean="0"/>
            <a:t>Sarampo</a:t>
          </a:r>
          <a:endParaRPr lang="pt-BR" b="1" dirty="0"/>
        </a:p>
      </dgm:t>
    </dgm:pt>
    <dgm:pt modelId="{BB6A7C50-754B-4197-8185-DDCE0E8F22BF}" type="parTrans" cxnId="{AAEFD9E5-99BF-49AE-AEAE-57564FFCDE4F}">
      <dgm:prSet/>
      <dgm:spPr/>
      <dgm:t>
        <a:bodyPr/>
        <a:lstStyle/>
        <a:p>
          <a:endParaRPr lang="pt-BR" b="1"/>
        </a:p>
      </dgm:t>
    </dgm:pt>
    <dgm:pt modelId="{DFE028FB-1D91-414F-887F-A23BCAFD804E}" type="sibTrans" cxnId="{AAEFD9E5-99BF-49AE-AEAE-57564FFCDE4F}">
      <dgm:prSet/>
      <dgm:spPr/>
      <dgm:t>
        <a:bodyPr/>
        <a:lstStyle/>
        <a:p>
          <a:endParaRPr lang="pt-BR" b="1"/>
        </a:p>
      </dgm:t>
    </dgm:pt>
    <dgm:pt modelId="{63D2DBCA-1616-45A1-B4C1-59C7D5D6ABD6}">
      <dgm:prSet phldrT="[Texto]"/>
      <dgm:spPr>
        <a:solidFill>
          <a:srgbClr val="92D050">
            <a:alpha val="90000"/>
          </a:srgbClr>
        </a:solidFill>
      </dgm:spPr>
      <dgm:t>
        <a:bodyPr/>
        <a:lstStyle/>
        <a:p>
          <a:r>
            <a:rPr lang="pt-BR" b="1" dirty="0" smtClean="0"/>
            <a:t>Catapora</a:t>
          </a:r>
          <a:endParaRPr lang="pt-BR" b="1" dirty="0"/>
        </a:p>
      </dgm:t>
    </dgm:pt>
    <dgm:pt modelId="{D7F325A5-FD58-47DC-ABFC-303B77C1C0BC}" type="parTrans" cxnId="{3D343617-3F3B-40F3-9A1C-416A98A438DA}">
      <dgm:prSet/>
      <dgm:spPr/>
      <dgm:t>
        <a:bodyPr/>
        <a:lstStyle/>
        <a:p>
          <a:endParaRPr lang="pt-BR" b="1"/>
        </a:p>
      </dgm:t>
    </dgm:pt>
    <dgm:pt modelId="{45946803-C33E-4A98-98F1-4D030CAC4A5B}" type="sibTrans" cxnId="{3D343617-3F3B-40F3-9A1C-416A98A438DA}">
      <dgm:prSet/>
      <dgm:spPr/>
      <dgm:t>
        <a:bodyPr/>
        <a:lstStyle/>
        <a:p>
          <a:endParaRPr lang="pt-BR" b="1"/>
        </a:p>
      </dgm:t>
    </dgm:pt>
    <dgm:pt modelId="{3D3C62BE-99C6-4EBB-BF87-7B797F1B23F9}">
      <dgm:prSet phldrT="[Texto]"/>
      <dgm:spPr>
        <a:solidFill>
          <a:srgbClr val="FFFF00">
            <a:alpha val="90000"/>
          </a:srgbClr>
        </a:solidFill>
      </dgm:spPr>
      <dgm:t>
        <a:bodyPr/>
        <a:lstStyle/>
        <a:p>
          <a:r>
            <a:rPr lang="pt-BR" b="1" dirty="0" smtClean="0"/>
            <a:t>Virose</a:t>
          </a:r>
          <a:endParaRPr lang="pt-BR" b="1" dirty="0"/>
        </a:p>
      </dgm:t>
    </dgm:pt>
    <dgm:pt modelId="{47632D19-0A5B-4514-8F49-5EB429372B19}" type="parTrans" cxnId="{7E76DD43-98C8-4C10-B345-95041A2D77DD}">
      <dgm:prSet/>
      <dgm:spPr/>
      <dgm:t>
        <a:bodyPr/>
        <a:lstStyle/>
        <a:p>
          <a:endParaRPr lang="pt-BR" b="1"/>
        </a:p>
      </dgm:t>
    </dgm:pt>
    <dgm:pt modelId="{6E338565-3E03-4DE4-BE69-185E31324C4F}" type="sibTrans" cxnId="{7E76DD43-98C8-4C10-B345-95041A2D77DD}">
      <dgm:prSet/>
      <dgm:spPr/>
      <dgm:t>
        <a:bodyPr/>
        <a:lstStyle/>
        <a:p>
          <a:endParaRPr lang="pt-BR" b="1"/>
        </a:p>
      </dgm:t>
    </dgm:pt>
    <dgm:pt modelId="{675E7303-6620-466B-855E-950688A1FD78}">
      <dgm:prSet phldrT="[Texto]"/>
      <dgm:spPr>
        <a:solidFill>
          <a:schemeClr val="accent5">
            <a:lumMod val="40000"/>
            <a:lumOff val="60000"/>
            <a:alpha val="90000"/>
          </a:schemeClr>
        </a:solidFill>
      </dgm:spPr>
      <dgm:t>
        <a:bodyPr/>
        <a:lstStyle/>
        <a:p>
          <a:r>
            <a:rPr lang="pt-BR" b="1" dirty="0" smtClean="0"/>
            <a:t>Sarampo</a:t>
          </a:r>
          <a:endParaRPr lang="pt-BR" b="1" dirty="0"/>
        </a:p>
      </dgm:t>
    </dgm:pt>
    <dgm:pt modelId="{1495BD95-6360-4C38-9FE7-055C58E11954}" type="sibTrans" cxnId="{2221149C-BE06-4DC5-AA5C-18AA546A1BA1}">
      <dgm:prSet/>
      <dgm:spPr/>
      <dgm:t>
        <a:bodyPr/>
        <a:lstStyle/>
        <a:p>
          <a:endParaRPr lang="pt-BR" b="1"/>
        </a:p>
      </dgm:t>
    </dgm:pt>
    <dgm:pt modelId="{0F313270-082C-47A9-84CE-F7142F06FBFE}" type="parTrans" cxnId="{2221149C-BE06-4DC5-AA5C-18AA546A1BA1}">
      <dgm:prSet/>
      <dgm:spPr/>
      <dgm:t>
        <a:bodyPr/>
        <a:lstStyle/>
        <a:p>
          <a:endParaRPr lang="pt-BR" b="1"/>
        </a:p>
      </dgm:t>
    </dgm:pt>
    <dgm:pt modelId="{32953E7D-6FAB-4E21-A4A0-4F3089F10D12}" type="pres">
      <dgm:prSet presAssocID="{8D1C5A4D-D1AF-4BBA-BF8F-9BBF688C75EC}" presName="hierChild1" presStyleCnt="0">
        <dgm:presLayoutVars>
          <dgm:chPref val="1"/>
          <dgm:dir/>
          <dgm:animOne val="branch"/>
          <dgm:animLvl val="lvl"/>
          <dgm:resizeHandles/>
        </dgm:presLayoutVars>
      </dgm:prSet>
      <dgm:spPr/>
      <dgm:t>
        <a:bodyPr/>
        <a:lstStyle/>
        <a:p>
          <a:endParaRPr lang="pt-BR"/>
        </a:p>
      </dgm:t>
    </dgm:pt>
    <dgm:pt modelId="{A40F372F-A1ED-4FA3-8707-6D62EFE438A8}" type="pres">
      <dgm:prSet presAssocID="{AD0C08D3-59EE-424F-9790-D247D5566CBB}" presName="hierRoot1" presStyleCnt="0"/>
      <dgm:spPr/>
    </dgm:pt>
    <dgm:pt modelId="{1DA77ACC-1661-4F62-B099-671698C94706}" type="pres">
      <dgm:prSet presAssocID="{AD0C08D3-59EE-424F-9790-D247D5566CBB}" presName="composite" presStyleCnt="0"/>
      <dgm:spPr/>
    </dgm:pt>
    <dgm:pt modelId="{D11B2792-9309-4046-8317-AD8030276CCA}" type="pres">
      <dgm:prSet presAssocID="{AD0C08D3-59EE-424F-9790-D247D5566CBB}" presName="background" presStyleLbl="node0" presStyleIdx="0" presStyleCnt="1"/>
      <dgm:spPr/>
    </dgm:pt>
    <dgm:pt modelId="{4F7326D7-A6C8-4AC2-B5D6-9DEF16F9EE2E}" type="pres">
      <dgm:prSet presAssocID="{AD0C08D3-59EE-424F-9790-D247D5566CBB}" presName="text" presStyleLbl="fgAcc0" presStyleIdx="0" presStyleCnt="1">
        <dgm:presLayoutVars>
          <dgm:chPref val="3"/>
        </dgm:presLayoutVars>
      </dgm:prSet>
      <dgm:spPr/>
      <dgm:t>
        <a:bodyPr/>
        <a:lstStyle/>
        <a:p>
          <a:endParaRPr lang="pt-BR"/>
        </a:p>
      </dgm:t>
    </dgm:pt>
    <dgm:pt modelId="{A43EDF02-778C-468B-8623-B6A5B22D57AE}" type="pres">
      <dgm:prSet presAssocID="{AD0C08D3-59EE-424F-9790-D247D5566CBB}" presName="hierChild2" presStyleCnt="0"/>
      <dgm:spPr/>
    </dgm:pt>
    <dgm:pt modelId="{DB3110B4-7227-43DC-9C1F-F0FBC6C24FD5}" type="pres">
      <dgm:prSet presAssocID="{824B490F-EEE2-4ED2-B267-1531E007A2AE}" presName="Name10" presStyleLbl="parChTrans1D2" presStyleIdx="0" presStyleCnt="2"/>
      <dgm:spPr/>
      <dgm:t>
        <a:bodyPr/>
        <a:lstStyle/>
        <a:p>
          <a:endParaRPr lang="pt-BR"/>
        </a:p>
      </dgm:t>
    </dgm:pt>
    <dgm:pt modelId="{BE327AD3-1D50-4EF7-B69D-4C798EF1ED1E}" type="pres">
      <dgm:prSet presAssocID="{6FCB608E-BBAE-4FFB-902A-F854AE51A08F}" presName="hierRoot2" presStyleCnt="0"/>
      <dgm:spPr/>
    </dgm:pt>
    <dgm:pt modelId="{3F02CCDD-1314-4A3B-A62F-E98FAFA51003}" type="pres">
      <dgm:prSet presAssocID="{6FCB608E-BBAE-4FFB-902A-F854AE51A08F}" presName="composite2" presStyleCnt="0"/>
      <dgm:spPr/>
    </dgm:pt>
    <dgm:pt modelId="{9EA9A761-4F87-4F9A-A65C-FCECFA044535}" type="pres">
      <dgm:prSet presAssocID="{6FCB608E-BBAE-4FFB-902A-F854AE51A08F}" presName="background2" presStyleLbl="node2" presStyleIdx="0" presStyleCnt="2"/>
      <dgm:spPr/>
    </dgm:pt>
    <dgm:pt modelId="{1F43A8AA-E59B-4B9C-AE33-44B4610ACD8E}" type="pres">
      <dgm:prSet presAssocID="{6FCB608E-BBAE-4FFB-902A-F854AE51A08F}" presName="text2" presStyleLbl="fgAcc2" presStyleIdx="0" presStyleCnt="2">
        <dgm:presLayoutVars>
          <dgm:chPref val="3"/>
        </dgm:presLayoutVars>
      </dgm:prSet>
      <dgm:spPr/>
      <dgm:t>
        <a:bodyPr/>
        <a:lstStyle/>
        <a:p>
          <a:endParaRPr lang="pt-BR"/>
        </a:p>
      </dgm:t>
    </dgm:pt>
    <dgm:pt modelId="{13F4F833-E04A-4513-AE90-9AF3A197214F}" type="pres">
      <dgm:prSet presAssocID="{6FCB608E-BBAE-4FFB-902A-F854AE51A08F}" presName="hierChild3" presStyleCnt="0"/>
      <dgm:spPr/>
    </dgm:pt>
    <dgm:pt modelId="{6426683E-5932-43A2-B7C3-124AE6841E44}" type="pres">
      <dgm:prSet presAssocID="{3373CF44-BF2A-40A5-A964-A470BA590386}" presName="Name17" presStyleLbl="parChTrans1D3" presStyleIdx="0" presStyleCnt="3"/>
      <dgm:spPr/>
      <dgm:t>
        <a:bodyPr/>
        <a:lstStyle/>
        <a:p>
          <a:endParaRPr lang="pt-BR"/>
        </a:p>
      </dgm:t>
    </dgm:pt>
    <dgm:pt modelId="{B020D532-0FB2-46BA-BE5A-3100A9E95808}" type="pres">
      <dgm:prSet presAssocID="{C41E8A00-FC64-4AEE-908A-4C398700F977}" presName="hierRoot3" presStyleCnt="0"/>
      <dgm:spPr/>
    </dgm:pt>
    <dgm:pt modelId="{44D4BDD8-B583-42FE-9058-E57FF7475E85}" type="pres">
      <dgm:prSet presAssocID="{C41E8A00-FC64-4AEE-908A-4C398700F977}" presName="composite3" presStyleCnt="0"/>
      <dgm:spPr/>
    </dgm:pt>
    <dgm:pt modelId="{17899BE1-CFC6-40E4-944B-471BDAAEECC6}" type="pres">
      <dgm:prSet presAssocID="{C41E8A00-FC64-4AEE-908A-4C398700F977}" presName="background3" presStyleLbl="node3" presStyleIdx="0" presStyleCnt="3"/>
      <dgm:spPr/>
    </dgm:pt>
    <dgm:pt modelId="{5CFDAEB9-4ED1-49D2-A4AD-FF3F09B493C9}" type="pres">
      <dgm:prSet presAssocID="{C41E8A00-FC64-4AEE-908A-4C398700F977}" presName="text3" presStyleLbl="fgAcc3" presStyleIdx="0" presStyleCnt="3">
        <dgm:presLayoutVars>
          <dgm:chPref val="3"/>
        </dgm:presLayoutVars>
      </dgm:prSet>
      <dgm:spPr/>
      <dgm:t>
        <a:bodyPr/>
        <a:lstStyle/>
        <a:p>
          <a:endParaRPr lang="pt-BR"/>
        </a:p>
      </dgm:t>
    </dgm:pt>
    <dgm:pt modelId="{FBFC00E7-F32A-46DD-B2ED-EBDD466ABA6E}" type="pres">
      <dgm:prSet presAssocID="{C41E8A00-FC64-4AEE-908A-4C398700F977}" presName="hierChild4" presStyleCnt="0"/>
      <dgm:spPr/>
    </dgm:pt>
    <dgm:pt modelId="{FD5045A0-E4B5-429D-A456-7B8977BE8CF7}" type="pres">
      <dgm:prSet presAssocID="{4CCBE58B-A3BC-4BEA-9CB1-823C29FCF560}" presName="Name23" presStyleLbl="parChTrans1D4" presStyleIdx="0" presStyleCnt="17"/>
      <dgm:spPr/>
      <dgm:t>
        <a:bodyPr/>
        <a:lstStyle/>
        <a:p>
          <a:endParaRPr lang="pt-BR"/>
        </a:p>
      </dgm:t>
    </dgm:pt>
    <dgm:pt modelId="{88EDC3F9-0EE9-4941-83BC-516EE07C29CC}" type="pres">
      <dgm:prSet presAssocID="{567191ED-9420-49B9-ADD6-498085C61C67}" presName="hierRoot4" presStyleCnt="0"/>
      <dgm:spPr/>
    </dgm:pt>
    <dgm:pt modelId="{2F585E7A-9339-4616-ACE0-B608F99AD08C}" type="pres">
      <dgm:prSet presAssocID="{567191ED-9420-49B9-ADD6-498085C61C67}" presName="composite4" presStyleCnt="0"/>
      <dgm:spPr/>
    </dgm:pt>
    <dgm:pt modelId="{F5E5BFAF-3808-4807-BB3E-698938105274}" type="pres">
      <dgm:prSet presAssocID="{567191ED-9420-49B9-ADD6-498085C61C67}" presName="background4" presStyleLbl="node4" presStyleIdx="0" presStyleCnt="17"/>
      <dgm:spPr/>
    </dgm:pt>
    <dgm:pt modelId="{F951D4D0-3485-4674-BF55-6E41A221D085}" type="pres">
      <dgm:prSet presAssocID="{567191ED-9420-49B9-ADD6-498085C61C67}" presName="text4" presStyleLbl="fgAcc4" presStyleIdx="0" presStyleCnt="17">
        <dgm:presLayoutVars>
          <dgm:chPref val="3"/>
        </dgm:presLayoutVars>
      </dgm:prSet>
      <dgm:spPr/>
      <dgm:t>
        <a:bodyPr/>
        <a:lstStyle/>
        <a:p>
          <a:endParaRPr lang="pt-BR"/>
        </a:p>
      </dgm:t>
    </dgm:pt>
    <dgm:pt modelId="{F3B3FDCF-1147-4D2E-AF7C-B218912E228E}" type="pres">
      <dgm:prSet presAssocID="{567191ED-9420-49B9-ADD6-498085C61C67}" presName="hierChild5" presStyleCnt="0"/>
      <dgm:spPr/>
    </dgm:pt>
    <dgm:pt modelId="{9913C0B8-E65C-44C2-A1E9-879590CEA0C6}" type="pres">
      <dgm:prSet presAssocID="{772E3884-EF5C-4294-8B5D-A9416383AEA3}" presName="Name23" presStyleLbl="parChTrans1D4" presStyleIdx="1" presStyleCnt="17"/>
      <dgm:spPr/>
      <dgm:t>
        <a:bodyPr/>
        <a:lstStyle/>
        <a:p>
          <a:endParaRPr lang="pt-BR"/>
        </a:p>
      </dgm:t>
    </dgm:pt>
    <dgm:pt modelId="{A5333D2E-D1CF-4CB2-9BD4-8E6957086C7E}" type="pres">
      <dgm:prSet presAssocID="{FD5A3F53-4D5F-468D-8B25-8FE351139FBF}" presName="hierRoot4" presStyleCnt="0"/>
      <dgm:spPr/>
    </dgm:pt>
    <dgm:pt modelId="{92BC70CF-C267-4415-800F-F7BCF387F613}" type="pres">
      <dgm:prSet presAssocID="{FD5A3F53-4D5F-468D-8B25-8FE351139FBF}" presName="composite4" presStyleCnt="0"/>
      <dgm:spPr/>
    </dgm:pt>
    <dgm:pt modelId="{DCC8BE5C-2011-4334-A961-4F87C3F67871}" type="pres">
      <dgm:prSet presAssocID="{FD5A3F53-4D5F-468D-8B25-8FE351139FBF}" presName="background4" presStyleLbl="node4" presStyleIdx="1" presStyleCnt="17"/>
      <dgm:spPr/>
    </dgm:pt>
    <dgm:pt modelId="{DD6E548F-B5EF-486E-AB20-9DF58F1CC403}" type="pres">
      <dgm:prSet presAssocID="{FD5A3F53-4D5F-468D-8B25-8FE351139FBF}" presName="text4" presStyleLbl="fgAcc4" presStyleIdx="1" presStyleCnt="17">
        <dgm:presLayoutVars>
          <dgm:chPref val="3"/>
        </dgm:presLayoutVars>
      </dgm:prSet>
      <dgm:spPr/>
      <dgm:t>
        <a:bodyPr/>
        <a:lstStyle/>
        <a:p>
          <a:endParaRPr lang="pt-BR"/>
        </a:p>
      </dgm:t>
    </dgm:pt>
    <dgm:pt modelId="{BF5BA255-4236-4189-BDC2-FBFB9E820FF9}" type="pres">
      <dgm:prSet presAssocID="{FD5A3F53-4D5F-468D-8B25-8FE351139FBF}" presName="hierChild5" presStyleCnt="0"/>
      <dgm:spPr/>
    </dgm:pt>
    <dgm:pt modelId="{E97BB554-7067-4724-AB6F-36B6B65E9A0F}" type="pres">
      <dgm:prSet presAssocID="{0F313270-082C-47A9-84CE-F7142F06FBFE}" presName="Name23" presStyleLbl="parChTrans1D4" presStyleIdx="2" presStyleCnt="17"/>
      <dgm:spPr/>
      <dgm:t>
        <a:bodyPr/>
        <a:lstStyle/>
        <a:p>
          <a:endParaRPr lang="pt-BR"/>
        </a:p>
      </dgm:t>
    </dgm:pt>
    <dgm:pt modelId="{956A5D5E-4700-4546-BCFE-B08A328822FB}" type="pres">
      <dgm:prSet presAssocID="{675E7303-6620-466B-855E-950688A1FD78}" presName="hierRoot4" presStyleCnt="0"/>
      <dgm:spPr/>
    </dgm:pt>
    <dgm:pt modelId="{F4272831-AE89-4D1C-9F5F-E8385D604AFE}" type="pres">
      <dgm:prSet presAssocID="{675E7303-6620-466B-855E-950688A1FD78}" presName="composite4" presStyleCnt="0"/>
      <dgm:spPr/>
    </dgm:pt>
    <dgm:pt modelId="{5419FBE3-700F-4A3E-9B54-3889A56C0230}" type="pres">
      <dgm:prSet presAssocID="{675E7303-6620-466B-855E-950688A1FD78}" presName="background4" presStyleLbl="node4" presStyleIdx="2" presStyleCnt="17"/>
      <dgm:spPr/>
    </dgm:pt>
    <dgm:pt modelId="{C437D13F-A970-47E3-8934-1A7DDC1CC0FD}" type="pres">
      <dgm:prSet presAssocID="{675E7303-6620-466B-855E-950688A1FD78}" presName="text4" presStyleLbl="fgAcc4" presStyleIdx="2" presStyleCnt="17">
        <dgm:presLayoutVars>
          <dgm:chPref val="3"/>
        </dgm:presLayoutVars>
      </dgm:prSet>
      <dgm:spPr/>
      <dgm:t>
        <a:bodyPr/>
        <a:lstStyle/>
        <a:p>
          <a:endParaRPr lang="pt-BR"/>
        </a:p>
      </dgm:t>
    </dgm:pt>
    <dgm:pt modelId="{1005A75C-717E-43B2-9E23-FFEE1358CA07}" type="pres">
      <dgm:prSet presAssocID="{675E7303-6620-466B-855E-950688A1FD78}" presName="hierChild5" presStyleCnt="0"/>
      <dgm:spPr/>
    </dgm:pt>
    <dgm:pt modelId="{87EC63AF-BBDA-49A1-B238-3E654F8425E7}" type="pres">
      <dgm:prSet presAssocID="{53CD02C1-5248-4EFF-8944-53FB2131057D}" presName="Name23" presStyleLbl="parChTrans1D4" presStyleIdx="3" presStyleCnt="17"/>
      <dgm:spPr/>
      <dgm:t>
        <a:bodyPr/>
        <a:lstStyle/>
        <a:p>
          <a:endParaRPr lang="pt-BR"/>
        </a:p>
      </dgm:t>
    </dgm:pt>
    <dgm:pt modelId="{071AF0F5-02A4-4324-966B-6473E4A7CE3D}" type="pres">
      <dgm:prSet presAssocID="{4049D1F8-D16D-487E-8213-29925CD26911}" presName="hierRoot4" presStyleCnt="0"/>
      <dgm:spPr/>
    </dgm:pt>
    <dgm:pt modelId="{3FB2414D-8060-4848-9E94-06854126141C}" type="pres">
      <dgm:prSet presAssocID="{4049D1F8-D16D-487E-8213-29925CD26911}" presName="composite4" presStyleCnt="0"/>
      <dgm:spPr/>
    </dgm:pt>
    <dgm:pt modelId="{F0724119-BCF6-4C86-AFBE-9034912DA1C3}" type="pres">
      <dgm:prSet presAssocID="{4049D1F8-D16D-487E-8213-29925CD26911}" presName="background4" presStyleLbl="node4" presStyleIdx="3" presStyleCnt="17"/>
      <dgm:spPr/>
    </dgm:pt>
    <dgm:pt modelId="{3ABA5236-9B8B-4F2C-A746-A55F8C28B3C3}" type="pres">
      <dgm:prSet presAssocID="{4049D1F8-D16D-487E-8213-29925CD26911}" presName="text4" presStyleLbl="fgAcc4" presStyleIdx="3" presStyleCnt="17">
        <dgm:presLayoutVars>
          <dgm:chPref val="3"/>
        </dgm:presLayoutVars>
      </dgm:prSet>
      <dgm:spPr/>
      <dgm:t>
        <a:bodyPr/>
        <a:lstStyle/>
        <a:p>
          <a:endParaRPr lang="pt-BR"/>
        </a:p>
      </dgm:t>
    </dgm:pt>
    <dgm:pt modelId="{64160A1B-D298-4F46-9E76-03E743620B59}" type="pres">
      <dgm:prSet presAssocID="{4049D1F8-D16D-487E-8213-29925CD26911}" presName="hierChild5" presStyleCnt="0"/>
      <dgm:spPr/>
    </dgm:pt>
    <dgm:pt modelId="{FF55E3B7-BAEB-425D-9E7C-0A3BDDA1A256}" type="pres">
      <dgm:prSet presAssocID="{030E5237-FB7A-4F07-BB94-9AFDA5DFE0CA}" presName="Name23" presStyleLbl="parChTrans1D4" presStyleIdx="4" presStyleCnt="17"/>
      <dgm:spPr/>
      <dgm:t>
        <a:bodyPr/>
        <a:lstStyle/>
        <a:p>
          <a:endParaRPr lang="pt-BR"/>
        </a:p>
      </dgm:t>
    </dgm:pt>
    <dgm:pt modelId="{96C3E3E2-AE3C-47FC-B818-E6E24B5C2814}" type="pres">
      <dgm:prSet presAssocID="{1D198331-03E2-4F46-8E39-8BAB5C46BD24}" presName="hierRoot4" presStyleCnt="0"/>
      <dgm:spPr/>
    </dgm:pt>
    <dgm:pt modelId="{47ED518F-CF01-4EC4-8BC0-3BEFC67DBE47}" type="pres">
      <dgm:prSet presAssocID="{1D198331-03E2-4F46-8E39-8BAB5C46BD24}" presName="composite4" presStyleCnt="0"/>
      <dgm:spPr/>
    </dgm:pt>
    <dgm:pt modelId="{525BC5A4-5051-4FBA-A441-4AF735D6732C}" type="pres">
      <dgm:prSet presAssocID="{1D198331-03E2-4F46-8E39-8BAB5C46BD24}" presName="background4" presStyleLbl="node4" presStyleIdx="4" presStyleCnt="17"/>
      <dgm:spPr/>
    </dgm:pt>
    <dgm:pt modelId="{D0147072-D3E0-48DA-AD1B-A1530BC1BF93}" type="pres">
      <dgm:prSet presAssocID="{1D198331-03E2-4F46-8E39-8BAB5C46BD24}" presName="text4" presStyleLbl="fgAcc4" presStyleIdx="4" presStyleCnt="17">
        <dgm:presLayoutVars>
          <dgm:chPref val="3"/>
        </dgm:presLayoutVars>
      </dgm:prSet>
      <dgm:spPr/>
      <dgm:t>
        <a:bodyPr/>
        <a:lstStyle/>
        <a:p>
          <a:endParaRPr lang="pt-BR"/>
        </a:p>
      </dgm:t>
    </dgm:pt>
    <dgm:pt modelId="{476FD1CB-5124-4826-9CBD-F1BBF7DEBB82}" type="pres">
      <dgm:prSet presAssocID="{1D198331-03E2-4F46-8E39-8BAB5C46BD24}" presName="hierChild5" presStyleCnt="0"/>
      <dgm:spPr/>
    </dgm:pt>
    <dgm:pt modelId="{8231D043-EF09-401E-BE76-9BF8F1183BD9}" type="pres">
      <dgm:prSet presAssocID="{16C811FE-F662-47B6-8304-73F18716F937}" presName="Name23" presStyleLbl="parChTrans1D4" presStyleIdx="5" presStyleCnt="17"/>
      <dgm:spPr/>
      <dgm:t>
        <a:bodyPr/>
        <a:lstStyle/>
        <a:p>
          <a:endParaRPr lang="pt-BR"/>
        </a:p>
      </dgm:t>
    </dgm:pt>
    <dgm:pt modelId="{600DF0B0-1D5D-42D0-82D7-A105E04D7184}" type="pres">
      <dgm:prSet presAssocID="{F5A08A80-39B9-47A5-9713-1E54E733C052}" presName="hierRoot4" presStyleCnt="0"/>
      <dgm:spPr/>
    </dgm:pt>
    <dgm:pt modelId="{8C1086D8-4E67-49C6-AECE-1FC694790812}" type="pres">
      <dgm:prSet presAssocID="{F5A08A80-39B9-47A5-9713-1E54E733C052}" presName="composite4" presStyleCnt="0"/>
      <dgm:spPr/>
    </dgm:pt>
    <dgm:pt modelId="{FD4FF296-BF7E-42AF-9B8A-79B2CA1FEBB1}" type="pres">
      <dgm:prSet presAssocID="{F5A08A80-39B9-47A5-9713-1E54E733C052}" presName="background4" presStyleLbl="node4" presStyleIdx="5" presStyleCnt="17"/>
      <dgm:spPr/>
    </dgm:pt>
    <dgm:pt modelId="{C9B5093E-9E30-4307-BB12-AAA08FCA7D0E}" type="pres">
      <dgm:prSet presAssocID="{F5A08A80-39B9-47A5-9713-1E54E733C052}" presName="text4" presStyleLbl="fgAcc4" presStyleIdx="5" presStyleCnt="17">
        <dgm:presLayoutVars>
          <dgm:chPref val="3"/>
        </dgm:presLayoutVars>
      </dgm:prSet>
      <dgm:spPr/>
      <dgm:t>
        <a:bodyPr/>
        <a:lstStyle/>
        <a:p>
          <a:endParaRPr lang="pt-BR"/>
        </a:p>
      </dgm:t>
    </dgm:pt>
    <dgm:pt modelId="{13DFAD4C-4988-4C2B-B2FE-605CCEC9C940}" type="pres">
      <dgm:prSet presAssocID="{F5A08A80-39B9-47A5-9713-1E54E733C052}" presName="hierChild5" presStyleCnt="0"/>
      <dgm:spPr/>
    </dgm:pt>
    <dgm:pt modelId="{3DD3699B-B2B0-4717-92A7-666848C48990}" type="pres">
      <dgm:prSet presAssocID="{F65EF2C2-C817-40DB-B75B-BA3A43096912}" presName="Name17" presStyleLbl="parChTrans1D3" presStyleIdx="1" presStyleCnt="3"/>
      <dgm:spPr/>
      <dgm:t>
        <a:bodyPr/>
        <a:lstStyle/>
        <a:p>
          <a:endParaRPr lang="pt-BR"/>
        </a:p>
      </dgm:t>
    </dgm:pt>
    <dgm:pt modelId="{6FF4B323-04A1-485C-9BA4-41BEE09C9046}" type="pres">
      <dgm:prSet presAssocID="{4DC5FC2D-BF52-4A44-9EF4-D1305A733480}" presName="hierRoot3" presStyleCnt="0"/>
      <dgm:spPr/>
    </dgm:pt>
    <dgm:pt modelId="{BBD9787A-5E90-4CA8-A86F-A1951DD2D77A}" type="pres">
      <dgm:prSet presAssocID="{4DC5FC2D-BF52-4A44-9EF4-D1305A733480}" presName="composite3" presStyleCnt="0"/>
      <dgm:spPr/>
    </dgm:pt>
    <dgm:pt modelId="{81E85124-B4C4-45B6-90CD-25B9A5A247F9}" type="pres">
      <dgm:prSet presAssocID="{4DC5FC2D-BF52-4A44-9EF4-D1305A733480}" presName="background3" presStyleLbl="node3" presStyleIdx="1" presStyleCnt="3"/>
      <dgm:spPr/>
    </dgm:pt>
    <dgm:pt modelId="{A4BF065D-6BED-4A62-84EF-32A5D5B316E9}" type="pres">
      <dgm:prSet presAssocID="{4DC5FC2D-BF52-4A44-9EF4-D1305A733480}" presName="text3" presStyleLbl="fgAcc3" presStyleIdx="1" presStyleCnt="3">
        <dgm:presLayoutVars>
          <dgm:chPref val="3"/>
        </dgm:presLayoutVars>
      </dgm:prSet>
      <dgm:spPr/>
      <dgm:t>
        <a:bodyPr/>
        <a:lstStyle/>
        <a:p>
          <a:endParaRPr lang="pt-BR"/>
        </a:p>
      </dgm:t>
    </dgm:pt>
    <dgm:pt modelId="{65690D94-5E88-4C18-AD93-5383D58365ED}" type="pres">
      <dgm:prSet presAssocID="{4DC5FC2D-BF52-4A44-9EF4-D1305A733480}" presName="hierChild4" presStyleCnt="0"/>
      <dgm:spPr/>
    </dgm:pt>
    <dgm:pt modelId="{8160B4D3-84D9-44EF-BEE9-ADC1619B5262}" type="pres">
      <dgm:prSet presAssocID="{BCCC370D-DFE6-4CC7-984C-AD25979E3B35}" presName="Name23" presStyleLbl="parChTrans1D4" presStyleIdx="6" presStyleCnt="17"/>
      <dgm:spPr/>
      <dgm:t>
        <a:bodyPr/>
        <a:lstStyle/>
        <a:p>
          <a:endParaRPr lang="pt-BR"/>
        </a:p>
      </dgm:t>
    </dgm:pt>
    <dgm:pt modelId="{CCB69698-B278-4349-9036-1A994BEFDFD9}" type="pres">
      <dgm:prSet presAssocID="{FC196C57-9F75-448C-9812-72F51D29CBAC}" presName="hierRoot4" presStyleCnt="0"/>
      <dgm:spPr/>
    </dgm:pt>
    <dgm:pt modelId="{AA8BB66B-15AC-4CAC-B33B-C150B1F2334C}" type="pres">
      <dgm:prSet presAssocID="{FC196C57-9F75-448C-9812-72F51D29CBAC}" presName="composite4" presStyleCnt="0"/>
      <dgm:spPr/>
    </dgm:pt>
    <dgm:pt modelId="{D05846F7-0A4C-4DC4-BB15-EB329BB033D4}" type="pres">
      <dgm:prSet presAssocID="{FC196C57-9F75-448C-9812-72F51D29CBAC}" presName="background4" presStyleLbl="node4" presStyleIdx="6" presStyleCnt="17"/>
      <dgm:spPr/>
    </dgm:pt>
    <dgm:pt modelId="{446E0570-94D8-4C84-8BFE-6F36CC351CDD}" type="pres">
      <dgm:prSet presAssocID="{FC196C57-9F75-448C-9812-72F51D29CBAC}" presName="text4" presStyleLbl="fgAcc4" presStyleIdx="6" presStyleCnt="17" custLinFactNeighborX="10408">
        <dgm:presLayoutVars>
          <dgm:chPref val="3"/>
        </dgm:presLayoutVars>
      </dgm:prSet>
      <dgm:spPr/>
      <dgm:t>
        <a:bodyPr/>
        <a:lstStyle/>
        <a:p>
          <a:endParaRPr lang="pt-BR"/>
        </a:p>
      </dgm:t>
    </dgm:pt>
    <dgm:pt modelId="{5EC664D3-8082-4C98-9844-B6EAAB66D63D}" type="pres">
      <dgm:prSet presAssocID="{FC196C57-9F75-448C-9812-72F51D29CBAC}" presName="hierChild5" presStyleCnt="0"/>
      <dgm:spPr/>
    </dgm:pt>
    <dgm:pt modelId="{E3AE8382-6283-42DD-A179-589BD5F66C92}" type="pres">
      <dgm:prSet presAssocID="{1BE88A52-E169-4001-8F59-FD7272AF85C9}" presName="Name23" presStyleLbl="parChTrans1D4" presStyleIdx="7" presStyleCnt="17"/>
      <dgm:spPr/>
      <dgm:t>
        <a:bodyPr/>
        <a:lstStyle/>
        <a:p>
          <a:endParaRPr lang="pt-BR"/>
        </a:p>
      </dgm:t>
    </dgm:pt>
    <dgm:pt modelId="{EF9918D2-9443-459F-89B0-10F5C1810FA0}" type="pres">
      <dgm:prSet presAssocID="{D8B4AF0F-9015-44FC-932B-C07CA18A8D1E}" presName="hierRoot4" presStyleCnt="0"/>
      <dgm:spPr/>
    </dgm:pt>
    <dgm:pt modelId="{2D58CB0E-9CEE-46E9-A786-839EA5F3D7C0}" type="pres">
      <dgm:prSet presAssocID="{D8B4AF0F-9015-44FC-932B-C07CA18A8D1E}" presName="composite4" presStyleCnt="0"/>
      <dgm:spPr/>
    </dgm:pt>
    <dgm:pt modelId="{0FEFCC44-7505-43CA-84CC-85F3DE4BF8DA}" type="pres">
      <dgm:prSet presAssocID="{D8B4AF0F-9015-44FC-932B-C07CA18A8D1E}" presName="background4" presStyleLbl="node4" presStyleIdx="7" presStyleCnt="17"/>
      <dgm:spPr/>
    </dgm:pt>
    <dgm:pt modelId="{F424F160-8619-4378-A286-BC466755147D}" type="pres">
      <dgm:prSet presAssocID="{D8B4AF0F-9015-44FC-932B-C07CA18A8D1E}" presName="text4" presStyleLbl="fgAcc4" presStyleIdx="7" presStyleCnt="17">
        <dgm:presLayoutVars>
          <dgm:chPref val="3"/>
        </dgm:presLayoutVars>
      </dgm:prSet>
      <dgm:spPr/>
      <dgm:t>
        <a:bodyPr/>
        <a:lstStyle/>
        <a:p>
          <a:endParaRPr lang="pt-BR"/>
        </a:p>
      </dgm:t>
    </dgm:pt>
    <dgm:pt modelId="{42186A29-A160-45BF-A5CD-E7DAC498F7F5}" type="pres">
      <dgm:prSet presAssocID="{D8B4AF0F-9015-44FC-932B-C07CA18A8D1E}" presName="hierChild5" presStyleCnt="0"/>
      <dgm:spPr/>
    </dgm:pt>
    <dgm:pt modelId="{26790E1A-81B6-43B6-998D-0757E0B79F6A}" type="pres">
      <dgm:prSet presAssocID="{89293BBD-0E7A-47A4-9AB7-3DD9503AD636}" presName="Name23" presStyleLbl="parChTrans1D4" presStyleIdx="8" presStyleCnt="17"/>
      <dgm:spPr/>
      <dgm:t>
        <a:bodyPr/>
        <a:lstStyle/>
        <a:p>
          <a:endParaRPr lang="pt-BR"/>
        </a:p>
      </dgm:t>
    </dgm:pt>
    <dgm:pt modelId="{1CD2125E-55E6-4C84-BF1F-60883F2DF268}" type="pres">
      <dgm:prSet presAssocID="{1A1FBE5D-FCC9-49CF-9B5D-F87F177077FE}" presName="hierRoot4" presStyleCnt="0"/>
      <dgm:spPr/>
    </dgm:pt>
    <dgm:pt modelId="{61FB9968-2E5B-4AC5-B309-9358304F22B9}" type="pres">
      <dgm:prSet presAssocID="{1A1FBE5D-FCC9-49CF-9B5D-F87F177077FE}" presName="composite4" presStyleCnt="0"/>
      <dgm:spPr/>
    </dgm:pt>
    <dgm:pt modelId="{57C0C951-C85F-4AC6-84B9-556262C967E7}" type="pres">
      <dgm:prSet presAssocID="{1A1FBE5D-FCC9-49CF-9B5D-F87F177077FE}" presName="background4" presStyleLbl="node4" presStyleIdx="8" presStyleCnt="17"/>
      <dgm:spPr/>
    </dgm:pt>
    <dgm:pt modelId="{DF3BEA80-45E3-4AC3-A2EC-133A8FBCDB62}" type="pres">
      <dgm:prSet presAssocID="{1A1FBE5D-FCC9-49CF-9B5D-F87F177077FE}" presName="text4" presStyleLbl="fgAcc4" presStyleIdx="8" presStyleCnt="17">
        <dgm:presLayoutVars>
          <dgm:chPref val="3"/>
        </dgm:presLayoutVars>
      </dgm:prSet>
      <dgm:spPr/>
      <dgm:t>
        <a:bodyPr/>
        <a:lstStyle/>
        <a:p>
          <a:endParaRPr lang="pt-BR"/>
        </a:p>
      </dgm:t>
    </dgm:pt>
    <dgm:pt modelId="{2B6FDC26-EBB2-4695-96E7-40A778B1085E}" type="pres">
      <dgm:prSet presAssocID="{1A1FBE5D-FCC9-49CF-9B5D-F87F177077FE}" presName="hierChild5" presStyleCnt="0"/>
      <dgm:spPr/>
    </dgm:pt>
    <dgm:pt modelId="{776A8608-A71C-41AF-BDFF-DAA577B6421F}" type="pres">
      <dgm:prSet presAssocID="{FDDC5C87-600D-4A45-86AC-E26C180FA7A0}" presName="Name23" presStyleLbl="parChTrans1D4" presStyleIdx="9" presStyleCnt="17"/>
      <dgm:spPr/>
      <dgm:t>
        <a:bodyPr/>
        <a:lstStyle/>
        <a:p>
          <a:endParaRPr lang="pt-BR"/>
        </a:p>
      </dgm:t>
    </dgm:pt>
    <dgm:pt modelId="{810A0AE7-F8CB-467C-9774-25CDEF88E7C1}" type="pres">
      <dgm:prSet presAssocID="{90290EFF-B909-4BCB-BF23-03B85F261465}" presName="hierRoot4" presStyleCnt="0"/>
      <dgm:spPr/>
    </dgm:pt>
    <dgm:pt modelId="{920DA209-FAD4-46C3-B4E7-1B4E014CC758}" type="pres">
      <dgm:prSet presAssocID="{90290EFF-B909-4BCB-BF23-03B85F261465}" presName="composite4" presStyleCnt="0"/>
      <dgm:spPr/>
    </dgm:pt>
    <dgm:pt modelId="{70BCE275-C8D6-4DA2-A5C7-F6BAA3CF85E4}" type="pres">
      <dgm:prSet presAssocID="{90290EFF-B909-4BCB-BF23-03B85F261465}" presName="background4" presStyleLbl="node4" presStyleIdx="9" presStyleCnt="17"/>
      <dgm:spPr/>
    </dgm:pt>
    <dgm:pt modelId="{7D0F56C5-3C11-4284-B7C8-53755F93E070}" type="pres">
      <dgm:prSet presAssocID="{90290EFF-B909-4BCB-BF23-03B85F261465}" presName="text4" presStyleLbl="fgAcc4" presStyleIdx="9" presStyleCnt="17">
        <dgm:presLayoutVars>
          <dgm:chPref val="3"/>
        </dgm:presLayoutVars>
      </dgm:prSet>
      <dgm:spPr/>
      <dgm:t>
        <a:bodyPr/>
        <a:lstStyle/>
        <a:p>
          <a:endParaRPr lang="pt-BR"/>
        </a:p>
      </dgm:t>
    </dgm:pt>
    <dgm:pt modelId="{AB9CC980-9442-4AAF-89BF-E631AAB397C4}" type="pres">
      <dgm:prSet presAssocID="{90290EFF-B909-4BCB-BF23-03B85F261465}" presName="hierChild5" presStyleCnt="0"/>
      <dgm:spPr/>
    </dgm:pt>
    <dgm:pt modelId="{C488ED27-4D5A-4F67-85C7-1EDC2059A384}" type="pres">
      <dgm:prSet presAssocID="{9C284C7B-77B4-46DB-A173-D2988662708E}" presName="Name23" presStyleLbl="parChTrans1D4" presStyleIdx="10" presStyleCnt="17"/>
      <dgm:spPr/>
      <dgm:t>
        <a:bodyPr/>
        <a:lstStyle/>
        <a:p>
          <a:endParaRPr lang="pt-BR"/>
        </a:p>
      </dgm:t>
    </dgm:pt>
    <dgm:pt modelId="{FD9ED7F7-0FFF-4A16-B502-329D56AB496A}" type="pres">
      <dgm:prSet presAssocID="{A5AE22A6-4410-4F90-98E2-737F6F5D83F0}" presName="hierRoot4" presStyleCnt="0"/>
      <dgm:spPr/>
    </dgm:pt>
    <dgm:pt modelId="{58540B19-42FD-47FC-B671-E300B4005DD2}" type="pres">
      <dgm:prSet presAssocID="{A5AE22A6-4410-4F90-98E2-737F6F5D83F0}" presName="composite4" presStyleCnt="0"/>
      <dgm:spPr/>
    </dgm:pt>
    <dgm:pt modelId="{C1B8D463-D246-49AD-9D97-E262F17F1707}" type="pres">
      <dgm:prSet presAssocID="{A5AE22A6-4410-4F90-98E2-737F6F5D83F0}" presName="background4" presStyleLbl="node4" presStyleIdx="10" presStyleCnt="17"/>
      <dgm:spPr/>
    </dgm:pt>
    <dgm:pt modelId="{616DF364-2494-46FD-89D2-3A83B8C06D28}" type="pres">
      <dgm:prSet presAssocID="{A5AE22A6-4410-4F90-98E2-737F6F5D83F0}" presName="text4" presStyleLbl="fgAcc4" presStyleIdx="10" presStyleCnt="17">
        <dgm:presLayoutVars>
          <dgm:chPref val="3"/>
        </dgm:presLayoutVars>
      </dgm:prSet>
      <dgm:spPr/>
      <dgm:t>
        <a:bodyPr/>
        <a:lstStyle/>
        <a:p>
          <a:endParaRPr lang="pt-BR"/>
        </a:p>
      </dgm:t>
    </dgm:pt>
    <dgm:pt modelId="{7832ECD5-230F-4696-AE35-FE354CE2CD19}" type="pres">
      <dgm:prSet presAssocID="{A5AE22A6-4410-4F90-98E2-737F6F5D83F0}" presName="hierChild5" presStyleCnt="0"/>
      <dgm:spPr/>
    </dgm:pt>
    <dgm:pt modelId="{208F69D8-2BAA-4F94-9754-32C6470ABA54}" type="pres">
      <dgm:prSet presAssocID="{3CCDEE2C-87DE-4B2C-9DA5-B9B4FE92213C}" presName="Name23" presStyleLbl="parChTrans1D4" presStyleIdx="11" presStyleCnt="17"/>
      <dgm:spPr/>
      <dgm:t>
        <a:bodyPr/>
        <a:lstStyle/>
        <a:p>
          <a:endParaRPr lang="pt-BR"/>
        </a:p>
      </dgm:t>
    </dgm:pt>
    <dgm:pt modelId="{36E2A5BC-0D9D-4C50-A362-D80F06772D91}" type="pres">
      <dgm:prSet presAssocID="{12A2F641-0AED-4B67-91B8-0E1E87DFC437}" presName="hierRoot4" presStyleCnt="0"/>
      <dgm:spPr/>
    </dgm:pt>
    <dgm:pt modelId="{1827603C-BA59-4DBB-8D5E-F2BB8215BB33}" type="pres">
      <dgm:prSet presAssocID="{12A2F641-0AED-4B67-91B8-0E1E87DFC437}" presName="composite4" presStyleCnt="0"/>
      <dgm:spPr/>
    </dgm:pt>
    <dgm:pt modelId="{9B05479A-1D19-45F1-AC62-B5B0E68BBFB1}" type="pres">
      <dgm:prSet presAssocID="{12A2F641-0AED-4B67-91B8-0E1E87DFC437}" presName="background4" presStyleLbl="node4" presStyleIdx="11" presStyleCnt="17"/>
      <dgm:spPr/>
    </dgm:pt>
    <dgm:pt modelId="{BF5434CC-DAF7-4A8C-8C90-329CD25A1197}" type="pres">
      <dgm:prSet presAssocID="{12A2F641-0AED-4B67-91B8-0E1E87DFC437}" presName="text4" presStyleLbl="fgAcc4" presStyleIdx="11" presStyleCnt="17">
        <dgm:presLayoutVars>
          <dgm:chPref val="3"/>
        </dgm:presLayoutVars>
      </dgm:prSet>
      <dgm:spPr/>
      <dgm:t>
        <a:bodyPr/>
        <a:lstStyle/>
        <a:p>
          <a:endParaRPr lang="pt-BR"/>
        </a:p>
      </dgm:t>
    </dgm:pt>
    <dgm:pt modelId="{30F4B098-2349-4483-868A-BCB7076AFCB1}" type="pres">
      <dgm:prSet presAssocID="{12A2F641-0AED-4B67-91B8-0E1E87DFC437}" presName="hierChild5" presStyleCnt="0"/>
      <dgm:spPr/>
    </dgm:pt>
    <dgm:pt modelId="{414440A6-2CC7-4041-8624-89374459C8DD}" type="pres">
      <dgm:prSet presAssocID="{1FF303F6-6028-488D-927E-3FF649BF6029}" presName="Name10" presStyleLbl="parChTrans1D2" presStyleIdx="1" presStyleCnt="2"/>
      <dgm:spPr/>
      <dgm:t>
        <a:bodyPr/>
        <a:lstStyle/>
        <a:p>
          <a:endParaRPr lang="pt-BR"/>
        </a:p>
      </dgm:t>
    </dgm:pt>
    <dgm:pt modelId="{88F95AF0-40D5-4315-B3BC-3ED00FEE5801}" type="pres">
      <dgm:prSet presAssocID="{5171B2A3-208E-4B47-A6A7-2072904B13F0}" presName="hierRoot2" presStyleCnt="0"/>
      <dgm:spPr/>
    </dgm:pt>
    <dgm:pt modelId="{94970B6F-F501-4F4A-AB4F-86EF446D947A}" type="pres">
      <dgm:prSet presAssocID="{5171B2A3-208E-4B47-A6A7-2072904B13F0}" presName="composite2" presStyleCnt="0"/>
      <dgm:spPr/>
    </dgm:pt>
    <dgm:pt modelId="{FF97D435-D10A-4154-9B7B-566CC4773887}" type="pres">
      <dgm:prSet presAssocID="{5171B2A3-208E-4B47-A6A7-2072904B13F0}" presName="background2" presStyleLbl="node2" presStyleIdx="1" presStyleCnt="2"/>
      <dgm:spPr/>
    </dgm:pt>
    <dgm:pt modelId="{580A6DC1-96FE-44BD-B0F5-3B07209A2AE7}" type="pres">
      <dgm:prSet presAssocID="{5171B2A3-208E-4B47-A6A7-2072904B13F0}" presName="text2" presStyleLbl="fgAcc2" presStyleIdx="1" presStyleCnt="2">
        <dgm:presLayoutVars>
          <dgm:chPref val="3"/>
        </dgm:presLayoutVars>
      </dgm:prSet>
      <dgm:spPr/>
      <dgm:t>
        <a:bodyPr/>
        <a:lstStyle/>
        <a:p>
          <a:endParaRPr lang="pt-BR"/>
        </a:p>
      </dgm:t>
    </dgm:pt>
    <dgm:pt modelId="{AAF7CC5C-F472-4826-B2AA-5B9D556DC6C6}" type="pres">
      <dgm:prSet presAssocID="{5171B2A3-208E-4B47-A6A7-2072904B13F0}" presName="hierChild3" presStyleCnt="0"/>
      <dgm:spPr/>
    </dgm:pt>
    <dgm:pt modelId="{4ECE57D4-1CAE-4802-91A3-928DED858EC3}" type="pres">
      <dgm:prSet presAssocID="{349CECF9-0D9A-4280-AD30-0203AD8837FB}" presName="Name17" presStyleLbl="parChTrans1D3" presStyleIdx="2" presStyleCnt="3"/>
      <dgm:spPr/>
      <dgm:t>
        <a:bodyPr/>
        <a:lstStyle/>
        <a:p>
          <a:endParaRPr lang="pt-BR"/>
        </a:p>
      </dgm:t>
    </dgm:pt>
    <dgm:pt modelId="{185357A7-073E-428A-A62D-BEAAC4E087A4}" type="pres">
      <dgm:prSet presAssocID="{1E96F56E-EF07-49C5-BD1F-D8AB4B907D39}" presName="hierRoot3" presStyleCnt="0"/>
      <dgm:spPr/>
    </dgm:pt>
    <dgm:pt modelId="{358B102A-3DEC-4467-8A82-7B482C8A0AB8}" type="pres">
      <dgm:prSet presAssocID="{1E96F56E-EF07-49C5-BD1F-D8AB4B907D39}" presName="composite3" presStyleCnt="0"/>
      <dgm:spPr/>
    </dgm:pt>
    <dgm:pt modelId="{05C26FC4-5E0E-4225-9D51-27969307DD25}" type="pres">
      <dgm:prSet presAssocID="{1E96F56E-EF07-49C5-BD1F-D8AB4B907D39}" presName="background3" presStyleLbl="node3" presStyleIdx="2" presStyleCnt="3"/>
      <dgm:spPr/>
    </dgm:pt>
    <dgm:pt modelId="{6B5FE087-9D27-4E1A-83CF-DCF6CF81F1A0}" type="pres">
      <dgm:prSet presAssocID="{1E96F56E-EF07-49C5-BD1F-D8AB4B907D39}" presName="text3" presStyleLbl="fgAcc3" presStyleIdx="2" presStyleCnt="3">
        <dgm:presLayoutVars>
          <dgm:chPref val="3"/>
        </dgm:presLayoutVars>
      </dgm:prSet>
      <dgm:spPr/>
      <dgm:t>
        <a:bodyPr/>
        <a:lstStyle/>
        <a:p>
          <a:endParaRPr lang="pt-BR"/>
        </a:p>
      </dgm:t>
    </dgm:pt>
    <dgm:pt modelId="{9A5A018A-7CCE-43FE-A24F-274BD2208834}" type="pres">
      <dgm:prSet presAssocID="{1E96F56E-EF07-49C5-BD1F-D8AB4B907D39}" presName="hierChild4" presStyleCnt="0"/>
      <dgm:spPr/>
    </dgm:pt>
    <dgm:pt modelId="{584C8B69-8D9A-4CE8-8A04-715AFA63F35A}" type="pres">
      <dgm:prSet presAssocID="{818BF357-95DF-4E69-BB9D-37ACDA8A6C57}" presName="Name23" presStyleLbl="parChTrans1D4" presStyleIdx="12" presStyleCnt="17"/>
      <dgm:spPr/>
      <dgm:t>
        <a:bodyPr/>
        <a:lstStyle/>
        <a:p>
          <a:endParaRPr lang="pt-BR"/>
        </a:p>
      </dgm:t>
    </dgm:pt>
    <dgm:pt modelId="{DE2AA9D6-7031-456B-ABF7-75E7CD39968E}" type="pres">
      <dgm:prSet presAssocID="{7F967B37-F9FE-41CA-8FFB-AF75D4941D3E}" presName="hierRoot4" presStyleCnt="0"/>
      <dgm:spPr/>
    </dgm:pt>
    <dgm:pt modelId="{69D2588E-F03D-4E36-82B6-22E335057728}" type="pres">
      <dgm:prSet presAssocID="{7F967B37-F9FE-41CA-8FFB-AF75D4941D3E}" presName="composite4" presStyleCnt="0"/>
      <dgm:spPr/>
    </dgm:pt>
    <dgm:pt modelId="{5843B31F-3160-4344-AC0C-3219A032A2C7}" type="pres">
      <dgm:prSet presAssocID="{7F967B37-F9FE-41CA-8FFB-AF75D4941D3E}" presName="background4" presStyleLbl="node4" presStyleIdx="12" presStyleCnt="17"/>
      <dgm:spPr/>
    </dgm:pt>
    <dgm:pt modelId="{D19DEF64-4470-4082-A25B-4D6795F39776}" type="pres">
      <dgm:prSet presAssocID="{7F967B37-F9FE-41CA-8FFB-AF75D4941D3E}" presName="text4" presStyleLbl="fgAcc4" presStyleIdx="12" presStyleCnt="17">
        <dgm:presLayoutVars>
          <dgm:chPref val="3"/>
        </dgm:presLayoutVars>
      </dgm:prSet>
      <dgm:spPr/>
      <dgm:t>
        <a:bodyPr/>
        <a:lstStyle/>
        <a:p>
          <a:endParaRPr lang="pt-BR"/>
        </a:p>
      </dgm:t>
    </dgm:pt>
    <dgm:pt modelId="{D4231EFA-70F6-414C-A407-B0634958CB4D}" type="pres">
      <dgm:prSet presAssocID="{7F967B37-F9FE-41CA-8FFB-AF75D4941D3E}" presName="hierChild5" presStyleCnt="0"/>
      <dgm:spPr/>
    </dgm:pt>
    <dgm:pt modelId="{7C7426D5-67C8-462E-8B7E-6A0CC1FBB2EB}" type="pres">
      <dgm:prSet presAssocID="{BB6A7C50-754B-4197-8185-DDCE0E8F22BF}" presName="Name23" presStyleLbl="parChTrans1D4" presStyleIdx="13" presStyleCnt="17"/>
      <dgm:spPr/>
      <dgm:t>
        <a:bodyPr/>
        <a:lstStyle/>
        <a:p>
          <a:endParaRPr lang="pt-BR"/>
        </a:p>
      </dgm:t>
    </dgm:pt>
    <dgm:pt modelId="{6711942B-3885-4B58-8EC6-0E33442B8848}" type="pres">
      <dgm:prSet presAssocID="{0A088DC2-2AAE-4545-AE60-06AD7EE5DD29}" presName="hierRoot4" presStyleCnt="0"/>
      <dgm:spPr/>
    </dgm:pt>
    <dgm:pt modelId="{058AFE3F-6ADE-4E3D-BD23-C553B213A5AC}" type="pres">
      <dgm:prSet presAssocID="{0A088DC2-2AAE-4545-AE60-06AD7EE5DD29}" presName="composite4" presStyleCnt="0"/>
      <dgm:spPr/>
    </dgm:pt>
    <dgm:pt modelId="{E7E5E7D0-441A-49B1-B840-4A8AF72669C4}" type="pres">
      <dgm:prSet presAssocID="{0A088DC2-2AAE-4545-AE60-06AD7EE5DD29}" presName="background4" presStyleLbl="node4" presStyleIdx="13" presStyleCnt="17"/>
      <dgm:spPr/>
    </dgm:pt>
    <dgm:pt modelId="{2B977A16-76E7-4800-86F5-4859A97B57A4}" type="pres">
      <dgm:prSet presAssocID="{0A088DC2-2AAE-4545-AE60-06AD7EE5DD29}" presName="text4" presStyleLbl="fgAcc4" presStyleIdx="13" presStyleCnt="17">
        <dgm:presLayoutVars>
          <dgm:chPref val="3"/>
        </dgm:presLayoutVars>
      </dgm:prSet>
      <dgm:spPr/>
      <dgm:t>
        <a:bodyPr/>
        <a:lstStyle/>
        <a:p>
          <a:endParaRPr lang="pt-BR"/>
        </a:p>
      </dgm:t>
    </dgm:pt>
    <dgm:pt modelId="{ABCAC5CE-ABAB-42E7-9297-39EF08AEAE9B}" type="pres">
      <dgm:prSet presAssocID="{0A088DC2-2AAE-4545-AE60-06AD7EE5DD29}" presName="hierChild5" presStyleCnt="0"/>
      <dgm:spPr/>
    </dgm:pt>
    <dgm:pt modelId="{C330C032-CE88-4D60-BA45-9C0190C31FD0}" type="pres">
      <dgm:prSet presAssocID="{DC313AC8-F85C-49FD-9C78-B2F13E17C2FC}" presName="Name23" presStyleLbl="parChTrans1D4" presStyleIdx="14" presStyleCnt="17"/>
      <dgm:spPr/>
      <dgm:t>
        <a:bodyPr/>
        <a:lstStyle/>
        <a:p>
          <a:endParaRPr lang="pt-BR"/>
        </a:p>
      </dgm:t>
    </dgm:pt>
    <dgm:pt modelId="{203EFC33-76C8-43BD-861F-17738CA91FBE}" type="pres">
      <dgm:prSet presAssocID="{145DEAE7-6037-4D70-B7E7-BD67F76374F3}" presName="hierRoot4" presStyleCnt="0"/>
      <dgm:spPr/>
    </dgm:pt>
    <dgm:pt modelId="{E06A51C2-A054-4819-9C67-8C60AB487C81}" type="pres">
      <dgm:prSet presAssocID="{145DEAE7-6037-4D70-B7E7-BD67F76374F3}" presName="composite4" presStyleCnt="0"/>
      <dgm:spPr/>
    </dgm:pt>
    <dgm:pt modelId="{CE5D5788-4175-4D5D-9E8F-0B28D7B6AB05}" type="pres">
      <dgm:prSet presAssocID="{145DEAE7-6037-4D70-B7E7-BD67F76374F3}" presName="background4" presStyleLbl="node4" presStyleIdx="14" presStyleCnt="17"/>
      <dgm:spPr/>
    </dgm:pt>
    <dgm:pt modelId="{4127F88B-143A-4C07-ABD6-7A59AEBA4D23}" type="pres">
      <dgm:prSet presAssocID="{145DEAE7-6037-4D70-B7E7-BD67F76374F3}" presName="text4" presStyleLbl="fgAcc4" presStyleIdx="14" presStyleCnt="17">
        <dgm:presLayoutVars>
          <dgm:chPref val="3"/>
        </dgm:presLayoutVars>
      </dgm:prSet>
      <dgm:spPr/>
      <dgm:t>
        <a:bodyPr/>
        <a:lstStyle/>
        <a:p>
          <a:endParaRPr lang="pt-BR"/>
        </a:p>
      </dgm:t>
    </dgm:pt>
    <dgm:pt modelId="{890D0494-3026-48A8-9212-77CF82384A0A}" type="pres">
      <dgm:prSet presAssocID="{145DEAE7-6037-4D70-B7E7-BD67F76374F3}" presName="hierChild5" presStyleCnt="0"/>
      <dgm:spPr/>
    </dgm:pt>
    <dgm:pt modelId="{C99AE855-7060-4710-8A3A-23368F5E03D0}" type="pres">
      <dgm:prSet presAssocID="{D7F325A5-FD58-47DC-ABFC-303B77C1C0BC}" presName="Name23" presStyleLbl="parChTrans1D4" presStyleIdx="15" presStyleCnt="17"/>
      <dgm:spPr/>
      <dgm:t>
        <a:bodyPr/>
        <a:lstStyle/>
        <a:p>
          <a:endParaRPr lang="pt-BR"/>
        </a:p>
      </dgm:t>
    </dgm:pt>
    <dgm:pt modelId="{CE0F7CE7-3985-48E5-AD96-BB8E5213259A}" type="pres">
      <dgm:prSet presAssocID="{63D2DBCA-1616-45A1-B4C1-59C7D5D6ABD6}" presName="hierRoot4" presStyleCnt="0"/>
      <dgm:spPr/>
    </dgm:pt>
    <dgm:pt modelId="{BE633D38-1F79-43FA-BF3F-39FCEEF289A6}" type="pres">
      <dgm:prSet presAssocID="{63D2DBCA-1616-45A1-B4C1-59C7D5D6ABD6}" presName="composite4" presStyleCnt="0"/>
      <dgm:spPr/>
    </dgm:pt>
    <dgm:pt modelId="{EAE124C8-B648-4FDD-99C6-FBCDEED52EF9}" type="pres">
      <dgm:prSet presAssocID="{63D2DBCA-1616-45A1-B4C1-59C7D5D6ABD6}" presName="background4" presStyleLbl="node4" presStyleIdx="15" presStyleCnt="17"/>
      <dgm:spPr/>
    </dgm:pt>
    <dgm:pt modelId="{426E38BF-DAED-4B72-B0DF-F951BF91FFD1}" type="pres">
      <dgm:prSet presAssocID="{63D2DBCA-1616-45A1-B4C1-59C7D5D6ABD6}" presName="text4" presStyleLbl="fgAcc4" presStyleIdx="15" presStyleCnt="17">
        <dgm:presLayoutVars>
          <dgm:chPref val="3"/>
        </dgm:presLayoutVars>
      </dgm:prSet>
      <dgm:spPr/>
      <dgm:t>
        <a:bodyPr/>
        <a:lstStyle/>
        <a:p>
          <a:endParaRPr lang="pt-BR"/>
        </a:p>
      </dgm:t>
    </dgm:pt>
    <dgm:pt modelId="{89C9B7B6-3393-48E5-BB2D-458CD6B08939}" type="pres">
      <dgm:prSet presAssocID="{63D2DBCA-1616-45A1-B4C1-59C7D5D6ABD6}" presName="hierChild5" presStyleCnt="0"/>
      <dgm:spPr/>
    </dgm:pt>
    <dgm:pt modelId="{57346A13-9360-4157-95C9-8C28FEE7DECE}" type="pres">
      <dgm:prSet presAssocID="{47632D19-0A5B-4514-8F49-5EB429372B19}" presName="Name23" presStyleLbl="parChTrans1D4" presStyleIdx="16" presStyleCnt="17"/>
      <dgm:spPr/>
      <dgm:t>
        <a:bodyPr/>
        <a:lstStyle/>
        <a:p>
          <a:endParaRPr lang="pt-BR"/>
        </a:p>
      </dgm:t>
    </dgm:pt>
    <dgm:pt modelId="{FB8D8F44-4785-4CD5-8B54-781B302AD888}" type="pres">
      <dgm:prSet presAssocID="{3D3C62BE-99C6-4EBB-BF87-7B797F1B23F9}" presName="hierRoot4" presStyleCnt="0"/>
      <dgm:spPr/>
    </dgm:pt>
    <dgm:pt modelId="{A281CDA7-BF70-4864-98D0-24B25F298011}" type="pres">
      <dgm:prSet presAssocID="{3D3C62BE-99C6-4EBB-BF87-7B797F1B23F9}" presName="composite4" presStyleCnt="0"/>
      <dgm:spPr/>
    </dgm:pt>
    <dgm:pt modelId="{8C292AB6-7B14-48AC-9862-8E4CA9FEA82E}" type="pres">
      <dgm:prSet presAssocID="{3D3C62BE-99C6-4EBB-BF87-7B797F1B23F9}" presName="background4" presStyleLbl="node4" presStyleIdx="16" presStyleCnt="17"/>
      <dgm:spPr/>
    </dgm:pt>
    <dgm:pt modelId="{004B2C51-DD10-4E4E-A075-438289E08096}" type="pres">
      <dgm:prSet presAssocID="{3D3C62BE-99C6-4EBB-BF87-7B797F1B23F9}" presName="text4" presStyleLbl="fgAcc4" presStyleIdx="16" presStyleCnt="17">
        <dgm:presLayoutVars>
          <dgm:chPref val="3"/>
        </dgm:presLayoutVars>
      </dgm:prSet>
      <dgm:spPr/>
      <dgm:t>
        <a:bodyPr/>
        <a:lstStyle/>
        <a:p>
          <a:endParaRPr lang="pt-BR"/>
        </a:p>
      </dgm:t>
    </dgm:pt>
    <dgm:pt modelId="{44E01613-9B05-4BAC-93E2-01DD9CD64CC1}" type="pres">
      <dgm:prSet presAssocID="{3D3C62BE-99C6-4EBB-BF87-7B797F1B23F9}" presName="hierChild5" presStyleCnt="0"/>
      <dgm:spPr/>
    </dgm:pt>
  </dgm:ptLst>
  <dgm:cxnLst>
    <dgm:cxn modelId="{4F714F53-300C-48D7-9C14-CCFAF74176ED}" srcId="{FC196C57-9F75-448C-9812-72F51D29CBAC}" destId="{D8B4AF0F-9015-44FC-932B-C07CA18A8D1E}" srcOrd="0" destOrd="0" parTransId="{1BE88A52-E169-4001-8F59-FD7272AF85C9}" sibTransId="{BE801FD8-DD5F-4959-B947-15A60520C530}"/>
    <dgm:cxn modelId="{2221149C-BE06-4DC5-AA5C-18AA546A1BA1}" srcId="{567191ED-9420-49B9-ADD6-498085C61C67}" destId="{675E7303-6620-466B-855E-950688A1FD78}" srcOrd="1" destOrd="0" parTransId="{0F313270-082C-47A9-84CE-F7142F06FBFE}" sibTransId="{1495BD95-6360-4C38-9FE7-055C58E11954}"/>
    <dgm:cxn modelId="{4C7F5B10-8103-4A9D-8563-73BB1E013918}" srcId="{4049D1F8-D16D-487E-8213-29925CD26911}" destId="{1D198331-03E2-4F46-8E39-8BAB5C46BD24}" srcOrd="0" destOrd="0" parTransId="{030E5237-FB7A-4F07-BB94-9AFDA5DFE0CA}" sibTransId="{BF015536-7E6C-4C97-958F-8958B5290DC6}"/>
    <dgm:cxn modelId="{8C222009-93B6-498F-B778-042872695D52}" srcId="{6FCB608E-BBAE-4FFB-902A-F854AE51A08F}" destId="{4DC5FC2D-BF52-4A44-9EF4-D1305A733480}" srcOrd="1" destOrd="0" parTransId="{F65EF2C2-C817-40DB-B75B-BA3A43096912}" sibTransId="{1B233A8C-F1A7-4CD4-8E3F-CFD6DAFE1BA5}"/>
    <dgm:cxn modelId="{D9563519-5C44-45FF-9D32-C7D9C7DD5F7F}" type="presOf" srcId="{BCCC370D-DFE6-4CC7-984C-AD25979E3B35}" destId="{8160B4D3-84D9-44EF-BEE9-ADC1619B5262}" srcOrd="0" destOrd="0" presId="urn:microsoft.com/office/officeart/2005/8/layout/hierarchy1"/>
    <dgm:cxn modelId="{357B5A52-6F45-4326-940C-04FD308DA505}" type="presOf" srcId="{C41E8A00-FC64-4AEE-908A-4C398700F977}" destId="{5CFDAEB9-4ED1-49D2-A4AD-FF3F09B493C9}" srcOrd="0" destOrd="0" presId="urn:microsoft.com/office/officeart/2005/8/layout/hierarchy1"/>
    <dgm:cxn modelId="{5E150E72-B16C-4BCF-9637-4830265B9C30}" type="presOf" srcId="{349CECF9-0D9A-4280-AD30-0203AD8837FB}" destId="{4ECE57D4-1CAE-4802-91A3-928DED858EC3}" srcOrd="0" destOrd="0" presId="urn:microsoft.com/office/officeart/2005/8/layout/hierarchy1"/>
    <dgm:cxn modelId="{5DF88F8C-17BA-440D-BE49-BD16EA8D3E8A}" srcId="{5171B2A3-208E-4B47-A6A7-2072904B13F0}" destId="{1E96F56E-EF07-49C5-BD1F-D8AB4B907D39}" srcOrd="0" destOrd="0" parTransId="{349CECF9-0D9A-4280-AD30-0203AD8837FB}" sibTransId="{8DA5E5A0-FC49-4841-A43B-8B3762E4AF97}"/>
    <dgm:cxn modelId="{6DE1C335-F7CD-4C03-A25F-EA51F232949A}" type="presOf" srcId="{4049D1F8-D16D-487E-8213-29925CD26911}" destId="{3ABA5236-9B8B-4F2C-A746-A55F8C28B3C3}" srcOrd="0" destOrd="0" presId="urn:microsoft.com/office/officeart/2005/8/layout/hierarchy1"/>
    <dgm:cxn modelId="{2CEF236F-75B6-4A7C-9466-75006EEB0D2E}" type="presOf" srcId="{675E7303-6620-466B-855E-950688A1FD78}" destId="{C437D13F-A970-47E3-8934-1A7DDC1CC0FD}" srcOrd="0" destOrd="0" presId="urn:microsoft.com/office/officeart/2005/8/layout/hierarchy1"/>
    <dgm:cxn modelId="{F97D6B52-1C18-49DB-9F31-9C38A5AF32E5}" srcId="{1E96F56E-EF07-49C5-BD1F-D8AB4B907D39}" destId="{7F967B37-F9FE-41CA-8FFB-AF75D4941D3E}" srcOrd="0" destOrd="0" parTransId="{818BF357-95DF-4E69-BB9D-37ACDA8A6C57}" sibTransId="{921A4C1D-35D0-4D62-B7F2-372D49E592AF}"/>
    <dgm:cxn modelId="{AAEFD9E5-99BF-49AE-AEAE-57564FFCDE4F}" srcId="{1E96F56E-EF07-49C5-BD1F-D8AB4B907D39}" destId="{0A088DC2-2AAE-4545-AE60-06AD7EE5DD29}" srcOrd="1" destOrd="0" parTransId="{BB6A7C50-754B-4197-8185-DDCE0E8F22BF}" sibTransId="{DFE028FB-1D91-414F-887F-A23BCAFD804E}"/>
    <dgm:cxn modelId="{1124234E-B48C-4762-AC7B-F43DA1CF89D5}" srcId="{4049D1F8-D16D-487E-8213-29925CD26911}" destId="{F5A08A80-39B9-47A5-9713-1E54E733C052}" srcOrd="1" destOrd="0" parTransId="{16C811FE-F662-47B6-8304-73F18716F937}" sibTransId="{6B1CD61A-F0D6-451E-A3BD-41D15D382CA0}"/>
    <dgm:cxn modelId="{460483D6-065E-410B-8A8C-E8BF3AF079FE}" srcId="{C41E8A00-FC64-4AEE-908A-4C398700F977}" destId="{567191ED-9420-49B9-ADD6-498085C61C67}" srcOrd="0" destOrd="0" parTransId="{4CCBE58B-A3BC-4BEA-9CB1-823C29FCF560}" sibTransId="{D78A83CC-3B20-4119-91B6-F48129E59BF5}"/>
    <dgm:cxn modelId="{6030AEFD-263B-4EB4-B0EF-5661BC2BBCD6}" type="presOf" srcId="{4DC5FC2D-BF52-4A44-9EF4-D1305A733480}" destId="{A4BF065D-6BED-4A62-84EF-32A5D5B316E9}" srcOrd="0" destOrd="0" presId="urn:microsoft.com/office/officeart/2005/8/layout/hierarchy1"/>
    <dgm:cxn modelId="{87E2BCF5-1B24-4F06-9001-8719FB1B1757}" type="presOf" srcId="{12A2F641-0AED-4B67-91B8-0E1E87DFC437}" destId="{BF5434CC-DAF7-4A8C-8C90-329CD25A1197}" srcOrd="0" destOrd="0" presId="urn:microsoft.com/office/officeart/2005/8/layout/hierarchy1"/>
    <dgm:cxn modelId="{56EDCA65-6E70-472C-A90D-FFE5AC99C19E}" type="presOf" srcId="{6FCB608E-BBAE-4FFB-902A-F854AE51A08F}" destId="{1F43A8AA-E59B-4B9C-AE33-44B4610ACD8E}" srcOrd="0" destOrd="0" presId="urn:microsoft.com/office/officeart/2005/8/layout/hierarchy1"/>
    <dgm:cxn modelId="{4D3B1AD7-4D3D-44E0-B4E0-B134DC2AAF8F}" srcId="{8D1C5A4D-D1AF-4BBA-BF8F-9BBF688C75EC}" destId="{AD0C08D3-59EE-424F-9790-D247D5566CBB}" srcOrd="0" destOrd="0" parTransId="{AE835633-56FA-4101-B303-9D34E7259B55}" sibTransId="{77ED2CCA-734D-4658-822D-2546083D4315}"/>
    <dgm:cxn modelId="{D516E6F4-4FBD-44CA-904B-941F07DDB7C7}" srcId="{567191ED-9420-49B9-ADD6-498085C61C67}" destId="{FD5A3F53-4D5F-468D-8B25-8FE351139FBF}" srcOrd="0" destOrd="0" parTransId="{772E3884-EF5C-4294-8B5D-A9416383AEA3}" sibTransId="{E0E861D8-65B8-4EC7-955C-DB6AF4B13ACC}"/>
    <dgm:cxn modelId="{C8C68A5B-486E-45A9-A04E-156ABFF2662B}" srcId="{FC196C57-9F75-448C-9812-72F51D29CBAC}" destId="{1A1FBE5D-FCC9-49CF-9B5D-F87F177077FE}" srcOrd="1" destOrd="0" parTransId="{89293BBD-0E7A-47A4-9AB7-3DD9503AD636}" sibTransId="{F242BD2F-7B99-4940-B2CF-7174ED5711E8}"/>
    <dgm:cxn modelId="{E215CC0B-9435-4498-98F7-FDA0A2EB1977}" type="presOf" srcId="{3373CF44-BF2A-40A5-A964-A470BA590386}" destId="{6426683E-5932-43A2-B7C3-124AE6841E44}" srcOrd="0" destOrd="0" presId="urn:microsoft.com/office/officeart/2005/8/layout/hierarchy1"/>
    <dgm:cxn modelId="{1D9F71C3-DB92-4B87-BB2F-0F5028646287}" srcId="{C41E8A00-FC64-4AEE-908A-4C398700F977}" destId="{4049D1F8-D16D-487E-8213-29925CD26911}" srcOrd="1" destOrd="0" parTransId="{53CD02C1-5248-4EFF-8944-53FB2131057D}" sibTransId="{8FE98CF1-8B24-4C5B-84AE-CC68651E4E80}"/>
    <dgm:cxn modelId="{9BB0AAF1-338C-4778-A1B4-F7DAFB96A36F}" type="presOf" srcId="{0F313270-082C-47A9-84CE-F7142F06FBFE}" destId="{E97BB554-7067-4724-AB6F-36B6B65E9A0F}" srcOrd="0" destOrd="0" presId="urn:microsoft.com/office/officeart/2005/8/layout/hierarchy1"/>
    <dgm:cxn modelId="{D58994FC-ED01-4478-B6AC-9261F3B268B3}" type="presOf" srcId="{16C811FE-F662-47B6-8304-73F18716F937}" destId="{8231D043-EF09-401E-BE76-9BF8F1183BD9}" srcOrd="0" destOrd="0" presId="urn:microsoft.com/office/officeart/2005/8/layout/hierarchy1"/>
    <dgm:cxn modelId="{17D1D045-1765-4656-9253-2791377FBBF9}" type="presOf" srcId="{FC196C57-9F75-448C-9812-72F51D29CBAC}" destId="{446E0570-94D8-4C84-8BFE-6F36CC351CDD}" srcOrd="0" destOrd="0" presId="urn:microsoft.com/office/officeart/2005/8/layout/hierarchy1"/>
    <dgm:cxn modelId="{5B2F5ACF-3043-4E8B-BDE1-3AB4DD1E48AE}" type="presOf" srcId="{9C284C7B-77B4-46DB-A173-D2988662708E}" destId="{C488ED27-4D5A-4F67-85C7-1EDC2059A384}" srcOrd="0" destOrd="0" presId="urn:microsoft.com/office/officeart/2005/8/layout/hierarchy1"/>
    <dgm:cxn modelId="{7F4B7216-661D-4CF0-A061-DC19844EC74A}" type="presOf" srcId="{145DEAE7-6037-4D70-B7E7-BD67F76374F3}" destId="{4127F88B-143A-4C07-ABD6-7A59AEBA4D23}" srcOrd="0" destOrd="0" presId="urn:microsoft.com/office/officeart/2005/8/layout/hierarchy1"/>
    <dgm:cxn modelId="{BCDAAC5E-06D7-4D9F-9AAD-8ED5043318E7}" type="presOf" srcId="{AD0C08D3-59EE-424F-9790-D247D5566CBB}" destId="{4F7326D7-A6C8-4AC2-B5D6-9DEF16F9EE2E}" srcOrd="0" destOrd="0" presId="urn:microsoft.com/office/officeart/2005/8/layout/hierarchy1"/>
    <dgm:cxn modelId="{15853DDF-7904-4B30-9D74-A4020A0E03ED}" srcId="{6FCB608E-BBAE-4FFB-902A-F854AE51A08F}" destId="{C41E8A00-FC64-4AEE-908A-4C398700F977}" srcOrd="0" destOrd="0" parTransId="{3373CF44-BF2A-40A5-A964-A470BA590386}" sibTransId="{A9671183-5435-4872-BC3F-A5FE09E2E46B}"/>
    <dgm:cxn modelId="{C267D700-F2B3-4F73-8DC7-A5A14BB7C006}" type="presOf" srcId="{63D2DBCA-1616-45A1-B4C1-59C7D5D6ABD6}" destId="{426E38BF-DAED-4B72-B0DF-F951BF91FFD1}" srcOrd="0" destOrd="0" presId="urn:microsoft.com/office/officeart/2005/8/layout/hierarchy1"/>
    <dgm:cxn modelId="{E32DBC1F-45D0-4EA8-B279-50EA09E16DE5}" srcId="{4DC5FC2D-BF52-4A44-9EF4-D1305A733480}" destId="{FC196C57-9F75-448C-9812-72F51D29CBAC}" srcOrd="0" destOrd="0" parTransId="{BCCC370D-DFE6-4CC7-984C-AD25979E3B35}" sibTransId="{BF9D1919-E09B-4C68-A644-A404D3F2AB58}"/>
    <dgm:cxn modelId="{F9B8A24A-6FFC-4528-96B4-669CE3428DDC}" type="presOf" srcId="{47632D19-0A5B-4514-8F49-5EB429372B19}" destId="{57346A13-9360-4157-95C9-8C28FEE7DECE}" srcOrd="0" destOrd="0" presId="urn:microsoft.com/office/officeart/2005/8/layout/hierarchy1"/>
    <dgm:cxn modelId="{7E76DD43-98C8-4C10-B345-95041A2D77DD}" srcId="{145DEAE7-6037-4D70-B7E7-BD67F76374F3}" destId="{3D3C62BE-99C6-4EBB-BF87-7B797F1B23F9}" srcOrd="1" destOrd="0" parTransId="{47632D19-0A5B-4514-8F49-5EB429372B19}" sibTransId="{6E338565-3E03-4DE4-BE69-185E31324C4F}"/>
    <dgm:cxn modelId="{6AF34888-E6CC-4EEE-9AA9-125CE9AA368B}" type="presOf" srcId="{90290EFF-B909-4BCB-BF23-03B85F261465}" destId="{7D0F56C5-3C11-4284-B7C8-53755F93E070}" srcOrd="0" destOrd="0" presId="urn:microsoft.com/office/officeart/2005/8/layout/hierarchy1"/>
    <dgm:cxn modelId="{E12B2084-44A0-4CC3-BD9D-42A021443245}" type="presOf" srcId="{5171B2A3-208E-4B47-A6A7-2072904B13F0}" destId="{580A6DC1-96FE-44BD-B0F5-3B07209A2AE7}" srcOrd="0" destOrd="0" presId="urn:microsoft.com/office/officeart/2005/8/layout/hierarchy1"/>
    <dgm:cxn modelId="{B3C4A9AF-B572-41A5-B9CC-F8E9EE118AF9}" type="presOf" srcId="{4CCBE58B-A3BC-4BEA-9CB1-823C29FCF560}" destId="{FD5045A0-E4B5-429D-A456-7B8977BE8CF7}" srcOrd="0" destOrd="0" presId="urn:microsoft.com/office/officeart/2005/8/layout/hierarchy1"/>
    <dgm:cxn modelId="{C8F1D93C-6C53-464B-A1DD-8BAC64A16C6C}" type="presOf" srcId="{1BE88A52-E169-4001-8F59-FD7272AF85C9}" destId="{E3AE8382-6283-42DD-A179-589BD5F66C92}" srcOrd="0" destOrd="0" presId="urn:microsoft.com/office/officeart/2005/8/layout/hierarchy1"/>
    <dgm:cxn modelId="{F9BA046E-6536-4A08-8D53-32A59AAEE66F}" type="presOf" srcId="{7F967B37-F9FE-41CA-8FFB-AF75D4941D3E}" destId="{D19DEF64-4470-4082-A25B-4D6795F39776}" srcOrd="0" destOrd="0" presId="urn:microsoft.com/office/officeart/2005/8/layout/hierarchy1"/>
    <dgm:cxn modelId="{35601F0C-D803-4B02-9935-6F566D9320D5}" type="presOf" srcId="{030E5237-FB7A-4F07-BB94-9AFDA5DFE0CA}" destId="{FF55E3B7-BAEB-425D-9E7C-0A3BDDA1A256}" srcOrd="0" destOrd="0" presId="urn:microsoft.com/office/officeart/2005/8/layout/hierarchy1"/>
    <dgm:cxn modelId="{567C2A29-CFCC-44F8-AF1E-92E1A9EECEE5}" type="presOf" srcId="{772E3884-EF5C-4294-8B5D-A9416383AEA3}" destId="{9913C0B8-E65C-44C2-A1E9-879590CEA0C6}" srcOrd="0" destOrd="0" presId="urn:microsoft.com/office/officeart/2005/8/layout/hierarchy1"/>
    <dgm:cxn modelId="{A2B3736D-0278-44D7-967C-D6D28E8592DA}" type="presOf" srcId="{1FF303F6-6028-488D-927E-3FF649BF6029}" destId="{414440A6-2CC7-4041-8624-89374459C8DD}" srcOrd="0" destOrd="0" presId="urn:microsoft.com/office/officeart/2005/8/layout/hierarchy1"/>
    <dgm:cxn modelId="{65D017FC-46EA-4FAC-9235-675841CB2DEE}" srcId="{AD0C08D3-59EE-424F-9790-D247D5566CBB}" destId="{5171B2A3-208E-4B47-A6A7-2072904B13F0}" srcOrd="1" destOrd="0" parTransId="{1FF303F6-6028-488D-927E-3FF649BF6029}" sibTransId="{2E7DF88B-95D9-41E2-991B-D10E946C5162}"/>
    <dgm:cxn modelId="{F37B7DD5-A877-4C83-9887-0DCCB931887F}" srcId="{90290EFF-B909-4BCB-BF23-03B85F261465}" destId="{12A2F641-0AED-4B67-91B8-0E1E87DFC437}" srcOrd="1" destOrd="0" parTransId="{3CCDEE2C-87DE-4B2C-9DA5-B9B4FE92213C}" sibTransId="{F4BCB3EF-7993-420F-9B81-10CEFF75789B}"/>
    <dgm:cxn modelId="{6949E9E6-6CF0-4450-A467-F23E381D07CD}" type="presOf" srcId="{FD5A3F53-4D5F-468D-8B25-8FE351139FBF}" destId="{DD6E548F-B5EF-486E-AB20-9DF58F1CC403}" srcOrd="0" destOrd="0" presId="urn:microsoft.com/office/officeart/2005/8/layout/hierarchy1"/>
    <dgm:cxn modelId="{E5D7BCD5-B491-4EEF-B379-617EA402B636}" type="presOf" srcId="{824B490F-EEE2-4ED2-B267-1531E007A2AE}" destId="{DB3110B4-7227-43DC-9C1F-F0FBC6C24FD5}" srcOrd="0" destOrd="0" presId="urn:microsoft.com/office/officeart/2005/8/layout/hierarchy1"/>
    <dgm:cxn modelId="{AB064A58-D928-410B-B324-FF8938418CD6}" type="presOf" srcId="{53CD02C1-5248-4EFF-8944-53FB2131057D}" destId="{87EC63AF-BBDA-49A1-B238-3E654F8425E7}" srcOrd="0" destOrd="0" presId="urn:microsoft.com/office/officeart/2005/8/layout/hierarchy1"/>
    <dgm:cxn modelId="{2F381196-7917-4E14-ACC6-932D30FBBDF1}" type="presOf" srcId="{D7F325A5-FD58-47DC-ABFC-303B77C1C0BC}" destId="{C99AE855-7060-4710-8A3A-23368F5E03D0}" srcOrd="0" destOrd="0" presId="urn:microsoft.com/office/officeart/2005/8/layout/hierarchy1"/>
    <dgm:cxn modelId="{E3074E6E-2484-4A10-B90C-94699EAEBB3C}" type="presOf" srcId="{3D3C62BE-99C6-4EBB-BF87-7B797F1B23F9}" destId="{004B2C51-DD10-4E4E-A075-438289E08096}" srcOrd="0" destOrd="0" presId="urn:microsoft.com/office/officeart/2005/8/layout/hierarchy1"/>
    <dgm:cxn modelId="{4B14C9FE-FFD3-46D4-A1A1-99FBE3D808A4}" type="presOf" srcId="{1D198331-03E2-4F46-8E39-8BAB5C46BD24}" destId="{D0147072-D3E0-48DA-AD1B-A1530BC1BF93}" srcOrd="0" destOrd="0" presId="urn:microsoft.com/office/officeart/2005/8/layout/hierarchy1"/>
    <dgm:cxn modelId="{28F0B367-94DB-4F3C-AA38-199AC30EB783}" type="presOf" srcId="{FDDC5C87-600D-4A45-86AC-E26C180FA7A0}" destId="{776A8608-A71C-41AF-BDFF-DAA577B6421F}" srcOrd="0" destOrd="0" presId="urn:microsoft.com/office/officeart/2005/8/layout/hierarchy1"/>
    <dgm:cxn modelId="{4D4553F8-292E-487F-81FE-28852390E4F7}" srcId="{AD0C08D3-59EE-424F-9790-D247D5566CBB}" destId="{6FCB608E-BBAE-4FFB-902A-F854AE51A08F}" srcOrd="0" destOrd="0" parTransId="{824B490F-EEE2-4ED2-B267-1531E007A2AE}" sibTransId="{406C17BC-E553-4DC8-8CED-E0A89CA089C7}"/>
    <dgm:cxn modelId="{294233D5-39C7-4F7B-8A4B-D01D55855FA5}" type="presOf" srcId="{1A1FBE5D-FCC9-49CF-9B5D-F87F177077FE}" destId="{DF3BEA80-45E3-4AC3-A2EC-133A8FBCDB62}" srcOrd="0" destOrd="0" presId="urn:microsoft.com/office/officeart/2005/8/layout/hierarchy1"/>
    <dgm:cxn modelId="{B6E18FE7-2D54-49D8-9F6D-F149F6EC077C}" type="presOf" srcId="{0A088DC2-2AAE-4545-AE60-06AD7EE5DD29}" destId="{2B977A16-76E7-4800-86F5-4859A97B57A4}" srcOrd="0" destOrd="0" presId="urn:microsoft.com/office/officeart/2005/8/layout/hierarchy1"/>
    <dgm:cxn modelId="{FD49224B-2980-4554-808B-9CE1754B3174}" type="presOf" srcId="{1E96F56E-EF07-49C5-BD1F-D8AB4B907D39}" destId="{6B5FE087-9D27-4E1A-83CF-DCF6CF81F1A0}" srcOrd="0" destOrd="0" presId="urn:microsoft.com/office/officeart/2005/8/layout/hierarchy1"/>
    <dgm:cxn modelId="{4A2BFED3-A2E4-4908-BDBE-B01B1A18F2CF}" type="presOf" srcId="{A5AE22A6-4410-4F90-98E2-737F6F5D83F0}" destId="{616DF364-2494-46FD-89D2-3A83B8C06D28}" srcOrd="0" destOrd="0" presId="urn:microsoft.com/office/officeart/2005/8/layout/hierarchy1"/>
    <dgm:cxn modelId="{492086DC-BA73-4FFC-A621-A385732BA0C4}" srcId="{4DC5FC2D-BF52-4A44-9EF4-D1305A733480}" destId="{90290EFF-B909-4BCB-BF23-03B85F261465}" srcOrd="1" destOrd="0" parTransId="{FDDC5C87-600D-4A45-86AC-E26C180FA7A0}" sibTransId="{D3F00E8C-DD2A-44CA-B04D-28A904481742}"/>
    <dgm:cxn modelId="{3D343617-3F3B-40F3-9A1C-416A98A438DA}" srcId="{145DEAE7-6037-4D70-B7E7-BD67F76374F3}" destId="{63D2DBCA-1616-45A1-B4C1-59C7D5D6ABD6}" srcOrd="0" destOrd="0" parTransId="{D7F325A5-FD58-47DC-ABFC-303B77C1C0BC}" sibTransId="{45946803-C33E-4A98-98F1-4D030CAC4A5B}"/>
    <dgm:cxn modelId="{6B2861F1-CC58-4501-BB36-3DD9068465C3}" type="presOf" srcId="{8D1C5A4D-D1AF-4BBA-BF8F-9BBF688C75EC}" destId="{32953E7D-6FAB-4E21-A4A0-4F3089F10D12}" srcOrd="0" destOrd="0" presId="urn:microsoft.com/office/officeart/2005/8/layout/hierarchy1"/>
    <dgm:cxn modelId="{8CEE433B-85D1-4059-BC31-85315E1BAF8F}" srcId="{90290EFF-B909-4BCB-BF23-03B85F261465}" destId="{A5AE22A6-4410-4F90-98E2-737F6F5D83F0}" srcOrd="0" destOrd="0" parTransId="{9C284C7B-77B4-46DB-A173-D2988662708E}" sibTransId="{421EE8CD-5C67-4083-A569-270C58316872}"/>
    <dgm:cxn modelId="{5123347E-51D6-4849-BBC7-7B4E5C7299D5}" type="presOf" srcId="{89293BBD-0E7A-47A4-9AB7-3DD9503AD636}" destId="{26790E1A-81B6-43B6-998D-0757E0B79F6A}" srcOrd="0" destOrd="0" presId="urn:microsoft.com/office/officeart/2005/8/layout/hierarchy1"/>
    <dgm:cxn modelId="{9432CA06-1D38-403C-BD97-89F12EBA509B}" type="presOf" srcId="{818BF357-95DF-4E69-BB9D-37ACDA8A6C57}" destId="{584C8B69-8D9A-4CE8-8A04-715AFA63F35A}" srcOrd="0" destOrd="0" presId="urn:microsoft.com/office/officeart/2005/8/layout/hierarchy1"/>
    <dgm:cxn modelId="{C3B3300F-48FE-4455-91D2-CE08023D6243}" type="presOf" srcId="{BB6A7C50-754B-4197-8185-DDCE0E8F22BF}" destId="{7C7426D5-67C8-462E-8B7E-6A0CC1FBB2EB}" srcOrd="0" destOrd="0" presId="urn:microsoft.com/office/officeart/2005/8/layout/hierarchy1"/>
    <dgm:cxn modelId="{89168A53-F27F-47E7-8759-22A6B7517171}" type="presOf" srcId="{DC313AC8-F85C-49FD-9C78-B2F13E17C2FC}" destId="{C330C032-CE88-4D60-BA45-9C0190C31FD0}" srcOrd="0" destOrd="0" presId="urn:microsoft.com/office/officeart/2005/8/layout/hierarchy1"/>
    <dgm:cxn modelId="{579D23E5-912B-4F73-A49C-C8166C20A4CD}" type="presOf" srcId="{F5A08A80-39B9-47A5-9713-1E54E733C052}" destId="{C9B5093E-9E30-4307-BB12-AAA08FCA7D0E}" srcOrd="0" destOrd="0" presId="urn:microsoft.com/office/officeart/2005/8/layout/hierarchy1"/>
    <dgm:cxn modelId="{621CC39D-B711-4D07-B382-51F114657A90}" type="presOf" srcId="{3CCDEE2C-87DE-4B2C-9DA5-B9B4FE92213C}" destId="{208F69D8-2BAA-4F94-9754-32C6470ABA54}" srcOrd="0" destOrd="0" presId="urn:microsoft.com/office/officeart/2005/8/layout/hierarchy1"/>
    <dgm:cxn modelId="{D6BC284E-7EAB-40AF-B0F3-2DA2AC96F89A}" type="presOf" srcId="{D8B4AF0F-9015-44FC-932B-C07CA18A8D1E}" destId="{F424F160-8619-4378-A286-BC466755147D}" srcOrd="0" destOrd="0" presId="urn:microsoft.com/office/officeart/2005/8/layout/hierarchy1"/>
    <dgm:cxn modelId="{898860AB-0E5D-45CD-988B-293AB9398B31}" type="presOf" srcId="{567191ED-9420-49B9-ADD6-498085C61C67}" destId="{F951D4D0-3485-4674-BF55-6E41A221D085}" srcOrd="0" destOrd="0" presId="urn:microsoft.com/office/officeart/2005/8/layout/hierarchy1"/>
    <dgm:cxn modelId="{262A8C70-F7F9-4668-9E3E-0FE61904FCE6}" type="presOf" srcId="{F65EF2C2-C817-40DB-B75B-BA3A43096912}" destId="{3DD3699B-B2B0-4717-92A7-666848C48990}" srcOrd="0" destOrd="0" presId="urn:microsoft.com/office/officeart/2005/8/layout/hierarchy1"/>
    <dgm:cxn modelId="{1CE6F82A-571F-44BA-A7E1-BE22C345F5C1}" srcId="{1E96F56E-EF07-49C5-BD1F-D8AB4B907D39}" destId="{145DEAE7-6037-4D70-B7E7-BD67F76374F3}" srcOrd="2" destOrd="0" parTransId="{DC313AC8-F85C-49FD-9C78-B2F13E17C2FC}" sibTransId="{08B5C272-8D59-4D08-8EF8-236EB9E36749}"/>
    <dgm:cxn modelId="{9EB5E8B2-B18A-4445-A82F-9CA2275634BA}" type="presParOf" srcId="{32953E7D-6FAB-4E21-A4A0-4F3089F10D12}" destId="{A40F372F-A1ED-4FA3-8707-6D62EFE438A8}" srcOrd="0" destOrd="0" presId="urn:microsoft.com/office/officeart/2005/8/layout/hierarchy1"/>
    <dgm:cxn modelId="{74C022FB-E67C-4344-9059-7EA333A68FE8}" type="presParOf" srcId="{A40F372F-A1ED-4FA3-8707-6D62EFE438A8}" destId="{1DA77ACC-1661-4F62-B099-671698C94706}" srcOrd="0" destOrd="0" presId="urn:microsoft.com/office/officeart/2005/8/layout/hierarchy1"/>
    <dgm:cxn modelId="{2EE4D42C-6457-428A-8CA6-B03D94B90918}" type="presParOf" srcId="{1DA77ACC-1661-4F62-B099-671698C94706}" destId="{D11B2792-9309-4046-8317-AD8030276CCA}" srcOrd="0" destOrd="0" presId="urn:microsoft.com/office/officeart/2005/8/layout/hierarchy1"/>
    <dgm:cxn modelId="{8A2B9863-FF3C-483D-B021-E59BDBAD6448}" type="presParOf" srcId="{1DA77ACC-1661-4F62-B099-671698C94706}" destId="{4F7326D7-A6C8-4AC2-B5D6-9DEF16F9EE2E}" srcOrd="1" destOrd="0" presId="urn:microsoft.com/office/officeart/2005/8/layout/hierarchy1"/>
    <dgm:cxn modelId="{7EE54159-F3CF-42C2-BB48-9426BBD5BC73}" type="presParOf" srcId="{A40F372F-A1ED-4FA3-8707-6D62EFE438A8}" destId="{A43EDF02-778C-468B-8623-B6A5B22D57AE}" srcOrd="1" destOrd="0" presId="urn:microsoft.com/office/officeart/2005/8/layout/hierarchy1"/>
    <dgm:cxn modelId="{72E286E5-D4C1-4EE2-A9E4-6BBB02921A89}" type="presParOf" srcId="{A43EDF02-778C-468B-8623-B6A5B22D57AE}" destId="{DB3110B4-7227-43DC-9C1F-F0FBC6C24FD5}" srcOrd="0" destOrd="0" presId="urn:microsoft.com/office/officeart/2005/8/layout/hierarchy1"/>
    <dgm:cxn modelId="{E801DA7B-0266-479E-BCC6-968174888438}" type="presParOf" srcId="{A43EDF02-778C-468B-8623-B6A5B22D57AE}" destId="{BE327AD3-1D50-4EF7-B69D-4C798EF1ED1E}" srcOrd="1" destOrd="0" presId="urn:microsoft.com/office/officeart/2005/8/layout/hierarchy1"/>
    <dgm:cxn modelId="{1D8C4046-F7D6-4186-A88C-5D1B4A66DD08}" type="presParOf" srcId="{BE327AD3-1D50-4EF7-B69D-4C798EF1ED1E}" destId="{3F02CCDD-1314-4A3B-A62F-E98FAFA51003}" srcOrd="0" destOrd="0" presId="urn:microsoft.com/office/officeart/2005/8/layout/hierarchy1"/>
    <dgm:cxn modelId="{C3A6A15A-3AF2-4271-B575-787B96244ABA}" type="presParOf" srcId="{3F02CCDD-1314-4A3B-A62F-E98FAFA51003}" destId="{9EA9A761-4F87-4F9A-A65C-FCECFA044535}" srcOrd="0" destOrd="0" presId="urn:microsoft.com/office/officeart/2005/8/layout/hierarchy1"/>
    <dgm:cxn modelId="{A9D69A29-D50F-4368-8A5A-49CC370D476C}" type="presParOf" srcId="{3F02CCDD-1314-4A3B-A62F-E98FAFA51003}" destId="{1F43A8AA-E59B-4B9C-AE33-44B4610ACD8E}" srcOrd="1" destOrd="0" presId="urn:microsoft.com/office/officeart/2005/8/layout/hierarchy1"/>
    <dgm:cxn modelId="{E2FDAA5E-FB70-4733-B4B5-C73080F83301}" type="presParOf" srcId="{BE327AD3-1D50-4EF7-B69D-4C798EF1ED1E}" destId="{13F4F833-E04A-4513-AE90-9AF3A197214F}" srcOrd="1" destOrd="0" presId="urn:microsoft.com/office/officeart/2005/8/layout/hierarchy1"/>
    <dgm:cxn modelId="{BA207BB9-24B8-4756-9692-AF2B5D816505}" type="presParOf" srcId="{13F4F833-E04A-4513-AE90-9AF3A197214F}" destId="{6426683E-5932-43A2-B7C3-124AE6841E44}" srcOrd="0" destOrd="0" presId="urn:microsoft.com/office/officeart/2005/8/layout/hierarchy1"/>
    <dgm:cxn modelId="{5D7CC988-9278-4ADA-B5A5-0927E5574540}" type="presParOf" srcId="{13F4F833-E04A-4513-AE90-9AF3A197214F}" destId="{B020D532-0FB2-46BA-BE5A-3100A9E95808}" srcOrd="1" destOrd="0" presId="urn:microsoft.com/office/officeart/2005/8/layout/hierarchy1"/>
    <dgm:cxn modelId="{76DAEE50-29F1-4D09-B36E-78AD68563E1A}" type="presParOf" srcId="{B020D532-0FB2-46BA-BE5A-3100A9E95808}" destId="{44D4BDD8-B583-42FE-9058-E57FF7475E85}" srcOrd="0" destOrd="0" presId="urn:microsoft.com/office/officeart/2005/8/layout/hierarchy1"/>
    <dgm:cxn modelId="{B522444E-55EA-44FA-8EDA-E202299260EC}" type="presParOf" srcId="{44D4BDD8-B583-42FE-9058-E57FF7475E85}" destId="{17899BE1-CFC6-40E4-944B-471BDAAEECC6}" srcOrd="0" destOrd="0" presId="urn:microsoft.com/office/officeart/2005/8/layout/hierarchy1"/>
    <dgm:cxn modelId="{1497A556-78F4-4FA0-A218-9CDE8B3FFA3A}" type="presParOf" srcId="{44D4BDD8-B583-42FE-9058-E57FF7475E85}" destId="{5CFDAEB9-4ED1-49D2-A4AD-FF3F09B493C9}" srcOrd="1" destOrd="0" presId="urn:microsoft.com/office/officeart/2005/8/layout/hierarchy1"/>
    <dgm:cxn modelId="{CB121B7D-92A6-48A1-9584-8F779987FD05}" type="presParOf" srcId="{B020D532-0FB2-46BA-BE5A-3100A9E95808}" destId="{FBFC00E7-F32A-46DD-B2ED-EBDD466ABA6E}" srcOrd="1" destOrd="0" presId="urn:microsoft.com/office/officeart/2005/8/layout/hierarchy1"/>
    <dgm:cxn modelId="{D50E347A-51EF-4C5F-B928-973B35A75AAC}" type="presParOf" srcId="{FBFC00E7-F32A-46DD-B2ED-EBDD466ABA6E}" destId="{FD5045A0-E4B5-429D-A456-7B8977BE8CF7}" srcOrd="0" destOrd="0" presId="urn:microsoft.com/office/officeart/2005/8/layout/hierarchy1"/>
    <dgm:cxn modelId="{65C83E47-6CB5-464F-AC76-AE71AAAD94A4}" type="presParOf" srcId="{FBFC00E7-F32A-46DD-B2ED-EBDD466ABA6E}" destId="{88EDC3F9-0EE9-4941-83BC-516EE07C29CC}" srcOrd="1" destOrd="0" presId="urn:microsoft.com/office/officeart/2005/8/layout/hierarchy1"/>
    <dgm:cxn modelId="{247B6CA7-7DB0-4A8B-8657-F5DA8878C3B7}" type="presParOf" srcId="{88EDC3F9-0EE9-4941-83BC-516EE07C29CC}" destId="{2F585E7A-9339-4616-ACE0-B608F99AD08C}" srcOrd="0" destOrd="0" presId="urn:microsoft.com/office/officeart/2005/8/layout/hierarchy1"/>
    <dgm:cxn modelId="{E9149081-456B-47ED-988A-AC927984259D}" type="presParOf" srcId="{2F585E7A-9339-4616-ACE0-B608F99AD08C}" destId="{F5E5BFAF-3808-4807-BB3E-698938105274}" srcOrd="0" destOrd="0" presId="urn:microsoft.com/office/officeart/2005/8/layout/hierarchy1"/>
    <dgm:cxn modelId="{00442AA0-4980-415D-9170-F540367825A7}" type="presParOf" srcId="{2F585E7A-9339-4616-ACE0-B608F99AD08C}" destId="{F951D4D0-3485-4674-BF55-6E41A221D085}" srcOrd="1" destOrd="0" presId="urn:microsoft.com/office/officeart/2005/8/layout/hierarchy1"/>
    <dgm:cxn modelId="{F030C7CF-464F-4715-A39A-2DC54068060A}" type="presParOf" srcId="{88EDC3F9-0EE9-4941-83BC-516EE07C29CC}" destId="{F3B3FDCF-1147-4D2E-AF7C-B218912E228E}" srcOrd="1" destOrd="0" presId="urn:microsoft.com/office/officeart/2005/8/layout/hierarchy1"/>
    <dgm:cxn modelId="{BCA0BAAB-736A-4EC4-8BE5-CF386AB05E16}" type="presParOf" srcId="{F3B3FDCF-1147-4D2E-AF7C-B218912E228E}" destId="{9913C0B8-E65C-44C2-A1E9-879590CEA0C6}" srcOrd="0" destOrd="0" presId="urn:microsoft.com/office/officeart/2005/8/layout/hierarchy1"/>
    <dgm:cxn modelId="{EA3D7404-1D20-47BE-B6D1-529B68A8A8DB}" type="presParOf" srcId="{F3B3FDCF-1147-4D2E-AF7C-B218912E228E}" destId="{A5333D2E-D1CF-4CB2-9BD4-8E6957086C7E}" srcOrd="1" destOrd="0" presId="urn:microsoft.com/office/officeart/2005/8/layout/hierarchy1"/>
    <dgm:cxn modelId="{272C9A91-5473-4C95-96BA-880E85FE875C}" type="presParOf" srcId="{A5333D2E-D1CF-4CB2-9BD4-8E6957086C7E}" destId="{92BC70CF-C267-4415-800F-F7BCF387F613}" srcOrd="0" destOrd="0" presId="urn:microsoft.com/office/officeart/2005/8/layout/hierarchy1"/>
    <dgm:cxn modelId="{40150170-55C8-46A0-B7E9-42BA682425DE}" type="presParOf" srcId="{92BC70CF-C267-4415-800F-F7BCF387F613}" destId="{DCC8BE5C-2011-4334-A961-4F87C3F67871}" srcOrd="0" destOrd="0" presId="urn:microsoft.com/office/officeart/2005/8/layout/hierarchy1"/>
    <dgm:cxn modelId="{6640442C-DDA0-42FA-B443-C2AE1FB50CF8}" type="presParOf" srcId="{92BC70CF-C267-4415-800F-F7BCF387F613}" destId="{DD6E548F-B5EF-486E-AB20-9DF58F1CC403}" srcOrd="1" destOrd="0" presId="urn:microsoft.com/office/officeart/2005/8/layout/hierarchy1"/>
    <dgm:cxn modelId="{5664ACD3-79F0-411F-BCD1-5A352726F1B7}" type="presParOf" srcId="{A5333D2E-D1CF-4CB2-9BD4-8E6957086C7E}" destId="{BF5BA255-4236-4189-BDC2-FBFB9E820FF9}" srcOrd="1" destOrd="0" presId="urn:microsoft.com/office/officeart/2005/8/layout/hierarchy1"/>
    <dgm:cxn modelId="{482EB27C-4612-45BA-9B70-DF1F730AAD6D}" type="presParOf" srcId="{F3B3FDCF-1147-4D2E-AF7C-B218912E228E}" destId="{E97BB554-7067-4724-AB6F-36B6B65E9A0F}" srcOrd="2" destOrd="0" presId="urn:microsoft.com/office/officeart/2005/8/layout/hierarchy1"/>
    <dgm:cxn modelId="{57A82834-70CA-4311-B981-A6EB81815B77}" type="presParOf" srcId="{F3B3FDCF-1147-4D2E-AF7C-B218912E228E}" destId="{956A5D5E-4700-4546-BCFE-B08A328822FB}" srcOrd="3" destOrd="0" presId="urn:microsoft.com/office/officeart/2005/8/layout/hierarchy1"/>
    <dgm:cxn modelId="{61467189-11D8-4594-9432-7C5B742FC87B}" type="presParOf" srcId="{956A5D5E-4700-4546-BCFE-B08A328822FB}" destId="{F4272831-AE89-4D1C-9F5F-E8385D604AFE}" srcOrd="0" destOrd="0" presId="urn:microsoft.com/office/officeart/2005/8/layout/hierarchy1"/>
    <dgm:cxn modelId="{01A5788E-6A95-4C6A-B2B7-7B77C63C2CDE}" type="presParOf" srcId="{F4272831-AE89-4D1C-9F5F-E8385D604AFE}" destId="{5419FBE3-700F-4A3E-9B54-3889A56C0230}" srcOrd="0" destOrd="0" presId="urn:microsoft.com/office/officeart/2005/8/layout/hierarchy1"/>
    <dgm:cxn modelId="{8C78FB63-7C61-4D5E-8E42-CD4322A3C79A}" type="presParOf" srcId="{F4272831-AE89-4D1C-9F5F-E8385D604AFE}" destId="{C437D13F-A970-47E3-8934-1A7DDC1CC0FD}" srcOrd="1" destOrd="0" presId="urn:microsoft.com/office/officeart/2005/8/layout/hierarchy1"/>
    <dgm:cxn modelId="{1D116A1E-1C70-4C8E-93C6-C5E984EE74D0}" type="presParOf" srcId="{956A5D5E-4700-4546-BCFE-B08A328822FB}" destId="{1005A75C-717E-43B2-9E23-FFEE1358CA07}" srcOrd="1" destOrd="0" presId="urn:microsoft.com/office/officeart/2005/8/layout/hierarchy1"/>
    <dgm:cxn modelId="{937332BF-0D48-4385-A38D-83B3650BD99B}" type="presParOf" srcId="{FBFC00E7-F32A-46DD-B2ED-EBDD466ABA6E}" destId="{87EC63AF-BBDA-49A1-B238-3E654F8425E7}" srcOrd="2" destOrd="0" presId="urn:microsoft.com/office/officeart/2005/8/layout/hierarchy1"/>
    <dgm:cxn modelId="{2EEFF87F-78A9-4B48-B2CA-16FFB7685E0C}" type="presParOf" srcId="{FBFC00E7-F32A-46DD-B2ED-EBDD466ABA6E}" destId="{071AF0F5-02A4-4324-966B-6473E4A7CE3D}" srcOrd="3" destOrd="0" presId="urn:microsoft.com/office/officeart/2005/8/layout/hierarchy1"/>
    <dgm:cxn modelId="{73BE45D8-9400-46EB-9C10-8839DA46263E}" type="presParOf" srcId="{071AF0F5-02A4-4324-966B-6473E4A7CE3D}" destId="{3FB2414D-8060-4848-9E94-06854126141C}" srcOrd="0" destOrd="0" presId="urn:microsoft.com/office/officeart/2005/8/layout/hierarchy1"/>
    <dgm:cxn modelId="{ED81E506-9B43-47D5-93EA-470A852D5984}" type="presParOf" srcId="{3FB2414D-8060-4848-9E94-06854126141C}" destId="{F0724119-BCF6-4C86-AFBE-9034912DA1C3}" srcOrd="0" destOrd="0" presId="urn:microsoft.com/office/officeart/2005/8/layout/hierarchy1"/>
    <dgm:cxn modelId="{3FAC8FA1-BAB4-462E-B748-3A8AD6539FEB}" type="presParOf" srcId="{3FB2414D-8060-4848-9E94-06854126141C}" destId="{3ABA5236-9B8B-4F2C-A746-A55F8C28B3C3}" srcOrd="1" destOrd="0" presId="urn:microsoft.com/office/officeart/2005/8/layout/hierarchy1"/>
    <dgm:cxn modelId="{461E3E81-BF92-4D27-8D3E-7680443F69E6}" type="presParOf" srcId="{071AF0F5-02A4-4324-966B-6473E4A7CE3D}" destId="{64160A1B-D298-4F46-9E76-03E743620B59}" srcOrd="1" destOrd="0" presId="urn:microsoft.com/office/officeart/2005/8/layout/hierarchy1"/>
    <dgm:cxn modelId="{2451B9D6-7629-46D5-9549-8ACAD4600317}" type="presParOf" srcId="{64160A1B-D298-4F46-9E76-03E743620B59}" destId="{FF55E3B7-BAEB-425D-9E7C-0A3BDDA1A256}" srcOrd="0" destOrd="0" presId="urn:microsoft.com/office/officeart/2005/8/layout/hierarchy1"/>
    <dgm:cxn modelId="{C7A41FF2-C2E1-4A35-848F-5AFDA90F2CDF}" type="presParOf" srcId="{64160A1B-D298-4F46-9E76-03E743620B59}" destId="{96C3E3E2-AE3C-47FC-B818-E6E24B5C2814}" srcOrd="1" destOrd="0" presId="urn:microsoft.com/office/officeart/2005/8/layout/hierarchy1"/>
    <dgm:cxn modelId="{D8A75F10-33F3-486E-9985-FFC683F89E96}" type="presParOf" srcId="{96C3E3E2-AE3C-47FC-B818-E6E24B5C2814}" destId="{47ED518F-CF01-4EC4-8BC0-3BEFC67DBE47}" srcOrd="0" destOrd="0" presId="urn:microsoft.com/office/officeart/2005/8/layout/hierarchy1"/>
    <dgm:cxn modelId="{E5184C7E-EAB5-4B0D-A326-E9F6EFCDEC08}" type="presParOf" srcId="{47ED518F-CF01-4EC4-8BC0-3BEFC67DBE47}" destId="{525BC5A4-5051-4FBA-A441-4AF735D6732C}" srcOrd="0" destOrd="0" presId="urn:microsoft.com/office/officeart/2005/8/layout/hierarchy1"/>
    <dgm:cxn modelId="{5B6B8C97-16C3-4E93-8BAD-5E1A481F9FD1}" type="presParOf" srcId="{47ED518F-CF01-4EC4-8BC0-3BEFC67DBE47}" destId="{D0147072-D3E0-48DA-AD1B-A1530BC1BF93}" srcOrd="1" destOrd="0" presId="urn:microsoft.com/office/officeart/2005/8/layout/hierarchy1"/>
    <dgm:cxn modelId="{2768BD9A-C7D9-4248-A756-8DF2BFAFE50C}" type="presParOf" srcId="{96C3E3E2-AE3C-47FC-B818-E6E24B5C2814}" destId="{476FD1CB-5124-4826-9CBD-F1BBF7DEBB82}" srcOrd="1" destOrd="0" presId="urn:microsoft.com/office/officeart/2005/8/layout/hierarchy1"/>
    <dgm:cxn modelId="{BF176ED3-4059-42D0-AB15-0D465C682DAD}" type="presParOf" srcId="{64160A1B-D298-4F46-9E76-03E743620B59}" destId="{8231D043-EF09-401E-BE76-9BF8F1183BD9}" srcOrd="2" destOrd="0" presId="urn:microsoft.com/office/officeart/2005/8/layout/hierarchy1"/>
    <dgm:cxn modelId="{52B85553-7388-4D41-B1F6-94532A0EE040}" type="presParOf" srcId="{64160A1B-D298-4F46-9E76-03E743620B59}" destId="{600DF0B0-1D5D-42D0-82D7-A105E04D7184}" srcOrd="3" destOrd="0" presId="urn:microsoft.com/office/officeart/2005/8/layout/hierarchy1"/>
    <dgm:cxn modelId="{B021A559-CD20-4E41-9187-A8383D8C3912}" type="presParOf" srcId="{600DF0B0-1D5D-42D0-82D7-A105E04D7184}" destId="{8C1086D8-4E67-49C6-AECE-1FC694790812}" srcOrd="0" destOrd="0" presId="urn:microsoft.com/office/officeart/2005/8/layout/hierarchy1"/>
    <dgm:cxn modelId="{B2F8CB07-4ED0-461A-8114-B8E62E04ED41}" type="presParOf" srcId="{8C1086D8-4E67-49C6-AECE-1FC694790812}" destId="{FD4FF296-BF7E-42AF-9B8A-79B2CA1FEBB1}" srcOrd="0" destOrd="0" presId="urn:microsoft.com/office/officeart/2005/8/layout/hierarchy1"/>
    <dgm:cxn modelId="{47A07E61-F05D-4888-8FE5-CCC607BEE3D8}" type="presParOf" srcId="{8C1086D8-4E67-49C6-AECE-1FC694790812}" destId="{C9B5093E-9E30-4307-BB12-AAA08FCA7D0E}" srcOrd="1" destOrd="0" presId="urn:microsoft.com/office/officeart/2005/8/layout/hierarchy1"/>
    <dgm:cxn modelId="{280509F3-FE31-4423-A736-78691B1C8890}" type="presParOf" srcId="{600DF0B0-1D5D-42D0-82D7-A105E04D7184}" destId="{13DFAD4C-4988-4C2B-B2FE-605CCEC9C940}" srcOrd="1" destOrd="0" presId="urn:microsoft.com/office/officeart/2005/8/layout/hierarchy1"/>
    <dgm:cxn modelId="{EA07693D-A41E-41AE-A899-37FBD281B3EB}" type="presParOf" srcId="{13F4F833-E04A-4513-AE90-9AF3A197214F}" destId="{3DD3699B-B2B0-4717-92A7-666848C48990}" srcOrd="2" destOrd="0" presId="urn:microsoft.com/office/officeart/2005/8/layout/hierarchy1"/>
    <dgm:cxn modelId="{562292B2-A89E-4C06-9C4C-7C0CDCB43F21}" type="presParOf" srcId="{13F4F833-E04A-4513-AE90-9AF3A197214F}" destId="{6FF4B323-04A1-485C-9BA4-41BEE09C9046}" srcOrd="3" destOrd="0" presId="urn:microsoft.com/office/officeart/2005/8/layout/hierarchy1"/>
    <dgm:cxn modelId="{63A07F26-9485-4ED4-88DE-CA43714BFC2C}" type="presParOf" srcId="{6FF4B323-04A1-485C-9BA4-41BEE09C9046}" destId="{BBD9787A-5E90-4CA8-A86F-A1951DD2D77A}" srcOrd="0" destOrd="0" presId="urn:microsoft.com/office/officeart/2005/8/layout/hierarchy1"/>
    <dgm:cxn modelId="{EF93D81F-4485-4870-BABD-8E14E0D1FCE5}" type="presParOf" srcId="{BBD9787A-5E90-4CA8-A86F-A1951DD2D77A}" destId="{81E85124-B4C4-45B6-90CD-25B9A5A247F9}" srcOrd="0" destOrd="0" presId="urn:microsoft.com/office/officeart/2005/8/layout/hierarchy1"/>
    <dgm:cxn modelId="{2CE2CA87-3F66-4EBF-B9AE-AECE7564392F}" type="presParOf" srcId="{BBD9787A-5E90-4CA8-A86F-A1951DD2D77A}" destId="{A4BF065D-6BED-4A62-84EF-32A5D5B316E9}" srcOrd="1" destOrd="0" presId="urn:microsoft.com/office/officeart/2005/8/layout/hierarchy1"/>
    <dgm:cxn modelId="{AEAE9636-830F-4592-8812-2FA1D82358CD}" type="presParOf" srcId="{6FF4B323-04A1-485C-9BA4-41BEE09C9046}" destId="{65690D94-5E88-4C18-AD93-5383D58365ED}" srcOrd="1" destOrd="0" presId="urn:microsoft.com/office/officeart/2005/8/layout/hierarchy1"/>
    <dgm:cxn modelId="{143C5DA6-702B-4824-AF49-8BD278A930D0}" type="presParOf" srcId="{65690D94-5E88-4C18-AD93-5383D58365ED}" destId="{8160B4D3-84D9-44EF-BEE9-ADC1619B5262}" srcOrd="0" destOrd="0" presId="urn:microsoft.com/office/officeart/2005/8/layout/hierarchy1"/>
    <dgm:cxn modelId="{3B2C72A4-FACE-4325-8DF3-7135D7CA31CB}" type="presParOf" srcId="{65690D94-5E88-4C18-AD93-5383D58365ED}" destId="{CCB69698-B278-4349-9036-1A994BEFDFD9}" srcOrd="1" destOrd="0" presId="urn:microsoft.com/office/officeart/2005/8/layout/hierarchy1"/>
    <dgm:cxn modelId="{200E95D3-12E5-4D04-A75A-F1B2B25B77AA}" type="presParOf" srcId="{CCB69698-B278-4349-9036-1A994BEFDFD9}" destId="{AA8BB66B-15AC-4CAC-B33B-C150B1F2334C}" srcOrd="0" destOrd="0" presId="urn:microsoft.com/office/officeart/2005/8/layout/hierarchy1"/>
    <dgm:cxn modelId="{8EBB3B69-A386-44DC-8F71-8055AEEF7A85}" type="presParOf" srcId="{AA8BB66B-15AC-4CAC-B33B-C150B1F2334C}" destId="{D05846F7-0A4C-4DC4-BB15-EB329BB033D4}" srcOrd="0" destOrd="0" presId="urn:microsoft.com/office/officeart/2005/8/layout/hierarchy1"/>
    <dgm:cxn modelId="{42C2311D-A942-4272-9AE8-7E946B5B49E7}" type="presParOf" srcId="{AA8BB66B-15AC-4CAC-B33B-C150B1F2334C}" destId="{446E0570-94D8-4C84-8BFE-6F36CC351CDD}" srcOrd="1" destOrd="0" presId="urn:microsoft.com/office/officeart/2005/8/layout/hierarchy1"/>
    <dgm:cxn modelId="{DF36B497-4AA2-401E-8AD7-EB89731E1D8F}" type="presParOf" srcId="{CCB69698-B278-4349-9036-1A994BEFDFD9}" destId="{5EC664D3-8082-4C98-9844-B6EAAB66D63D}" srcOrd="1" destOrd="0" presId="urn:microsoft.com/office/officeart/2005/8/layout/hierarchy1"/>
    <dgm:cxn modelId="{46DAB7C6-D9B4-4648-8791-95588A9DBB28}" type="presParOf" srcId="{5EC664D3-8082-4C98-9844-B6EAAB66D63D}" destId="{E3AE8382-6283-42DD-A179-589BD5F66C92}" srcOrd="0" destOrd="0" presId="urn:microsoft.com/office/officeart/2005/8/layout/hierarchy1"/>
    <dgm:cxn modelId="{AA541EDF-158E-4EDE-A51E-89764A82DF22}" type="presParOf" srcId="{5EC664D3-8082-4C98-9844-B6EAAB66D63D}" destId="{EF9918D2-9443-459F-89B0-10F5C1810FA0}" srcOrd="1" destOrd="0" presId="urn:microsoft.com/office/officeart/2005/8/layout/hierarchy1"/>
    <dgm:cxn modelId="{7A97357E-38AD-40E5-B070-4F07BA6FB494}" type="presParOf" srcId="{EF9918D2-9443-459F-89B0-10F5C1810FA0}" destId="{2D58CB0E-9CEE-46E9-A786-839EA5F3D7C0}" srcOrd="0" destOrd="0" presId="urn:microsoft.com/office/officeart/2005/8/layout/hierarchy1"/>
    <dgm:cxn modelId="{99C9221A-FCF5-4846-A512-D9AB1A030397}" type="presParOf" srcId="{2D58CB0E-9CEE-46E9-A786-839EA5F3D7C0}" destId="{0FEFCC44-7505-43CA-84CC-85F3DE4BF8DA}" srcOrd="0" destOrd="0" presId="urn:microsoft.com/office/officeart/2005/8/layout/hierarchy1"/>
    <dgm:cxn modelId="{9A8DDF0C-98CD-4709-96CC-33D95E8CFD35}" type="presParOf" srcId="{2D58CB0E-9CEE-46E9-A786-839EA5F3D7C0}" destId="{F424F160-8619-4378-A286-BC466755147D}" srcOrd="1" destOrd="0" presId="urn:microsoft.com/office/officeart/2005/8/layout/hierarchy1"/>
    <dgm:cxn modelId="{803730FA-2365-4321-A693-332ED39256BB}" type="presParOf" srcId="{EF9918D2-9443-459F-89B0-10F5C1810FA0}" destId="{42186A29-A160-45BF-A5CD-E7DAC498F7F5}" srcOrd="1" destOrd="0" presId="urn:microsoft.com/office/officeart/2005/8/layout/hierarchy1"/>
    <dgm:cxn modelId="{7B6C4E38-C2F3-4935-95B2-C5A63F761980}" type="presParOf" srcId="{5EC664D3-8082-4C98-9844-B6EAAB66D63D}" destId="{26790E1A-81B6-43B6-998D-0757E0B79F6A}" srcOrd="2" destOrd="0" presId="urn:microsoft.com/office/officeart/2005/8/layout/hierarchy1"/>
    <dgm:cxn modelId="{8A22BE5E-FCAF-4E25-8C40-9C8DF3723993}" type="presParOf" srcId="{5EC664D3-8082-4C98-9844-B6EAAB66D63D}" destId="{1CD2125E-55E6-4C84-BF1F-60883F2DF268}" srcOrd="3" destOrd="0" presId="urn:microsoft.com/office/officeart/2005/8/layout/hierarchy1"/>
    <dgm:cxn modelId="{C07A3035-3835-4DB6-82C5-D104DC714702}" type="presParOf" srcId="{1CD2125E-55E6-4C84-BF1F-60883F2DF268}" destId="{61FB9968-2E5B-4AC5-B309-9358304F22B9}" srcOrd="0" destOrd="0" presId="urn:microsoft.com/office/officeart/2005/8/layout/hierarchy1"/>
    <dgm:cxn modelId="{EBBA787D-A820-439A-A06F-0A6DBF451DB8}" type="presParOf" srcId="{61FB9968-2E5B-4AC5-B309-9358304F22B9}" destId="{57C0C951-C85F-4AC6-84B9-556262C967E7}" srcOrd="0" destOrd="0" presId="urn:microsoft.com/office/officeart/2005/8/layout/hierarchy1"/>
    <dgm:cxn modelId="{7C3A7756-0110-499D-828E-F1D6C2C4DE14}" type="presParOf" srcId="{61FB9968-2E5B-4AC5-B309-9358304F22B9}" destId="{DF3BEA80-45E3-4AC3-A2EC-133A8FBCDB62}" srcOrd="1" destOrd="0" presId="urn:microsoft.com/office/officeart/2005/8/layout/hierarchy1"/>
    <dgm:cxn modelId="{1E9A9A28-60F7-4F58-8C9B-E8EAC5C4A67E}" type="presParOf" srcId="{1CD2125E-55E6-4C84-BF1F-60883F2DF268}" destId="{2B6FDC26-EBB2-4695-96E7-40A778B1085E}" srcOrd="1" destOrd="0" presId="urn:microsoft.com/office/officeart/2005/8/layout/hierarchy1"/>
    <dgm:cxn modelId="{3F657975-7738-40F0-9C0D-15768E6EC860}" type="presParOf" srcId="{65690D94-5E88-4C18-AD93-5383D58365ED}" destId="{776A8608-A71C-41AF-BDFF-DAA577B6421F}" srcOrd="2" destOrd="0" presId="urn:microsoft.com/office/officeart/2005/8/layout/hierarchy1"/>
    <dgm:cxn modelId="{656BA636-DE29-4BA2-AB5C-3C47AF0D2C39}" type="presParOf" srcId="{65690D94-5E88-4C18-AD93-5383D58365ED}" destId="{810A0AE7-F8CB-467C-9774-25CDEF88E7C1}" srcOrd="3" destOrd="0" presId="urn:microsoft.com/office/officeart/2005/8/layout/hierarchy1"/>
    <dgm:cxn modelId="{07425C4B-F03F-400E-84C8-647ACF4B79B6}" type="presParOf" srcId="{810A0AE7-F8CB-467C-9774-25CDEF88E7C1}" destId="{920DA209-FAD4-46C3-B4E7-1B4E014CC758}" srcOrd="0" destOrd="0" presId="urn:microsoft.com/office/officeart/2005/8/layout/hierarchy1"/>
    <dgm:cxn modelId="{F44A178D-DB65-457F-9050-D15D8379BB31}" type="presParOf" srcId="{920DA209-FAD4-46C3-B4E7-1B4E014CC758}" destId="{70BCE275-C8D6-4DA2-A5C7-F6BAA3CF85E4}" srcOrd="0" destOrd="0" presId="urn:microsoft.com/office/officeart/2005/8/layout/hierarchy1"/>
    <dgm:cxn modelId="{65DC1515-F19D-4865-9B77-05DAAC44809E}" type="presParOf" srcId="{920DA209-FAD4-46C3-B4E7-1B4E014CC758}" destId="{7D0F56C5-3C11-4284-B7C8-53755F93E070}" srcOrd="1" destOrd="0" presId="urn:microsoft.com/office/officeart/2005/8/layout/hierarchy1"/>
    <dgm:cxn modelId="{781A8C2A-9B29-4641-AC7F-5B404686CAC0}" type="presParOf" srcId="{810A0AE7-F8CB-467C-9774-25CDEF88E7C1}" destId="{AB9CC980-9442-4AAF-89BF-E631AAB397C4}" srcOrd="1" destOrd="0" presId="urn:microsoft.com/office/officeart/2005/8/layout/hierarchy1"/>
    <dgm:cxn modelId="{6A63C154-C6B9-455D-99EA-AA07E4039E7C}" type="presParOf" srcId="{AB9CC980-9442-4AAF-89BF-E631AAB397C4}" destId="{C488ED27-4D5A-4F67-85C7-1EDC2059A384}" srcOrd="0" destOrd="0" presId="urn:microsoft.com/office/officeart/2005/8/layout/hierarchy1"/>
    <dgm:cxn modelId="{F957B2F4-DA2E-4318-909F-4DC105790164}" type="presParOf" srcId="{AB9CC980-9442-4AAF-89BF-E631AAB397C4}" destId="{FD9ED7F7-0FFF-4A16-B502-329D56AB496A}" srcOrd="1" destOrd="0" presId="urn:microsoft.com/office/officeart/2005/8/layout/hierarchy1"/>
    <dgm:cxn modelId="{106A2CE8-476B-4A6D-BB91-1D8B806E41F6}" type="presParOf" srcId="{FD9ED7F7-0FFF-4A16-B502-329D56AB496A}" destId="{58540B19-42FD-47FC-B671-E300B4005DD2}" srcOrd="0" destOrd="0" presId="urn:microsoft.com/office/officeart/2005/8/layout/hierarchy1"/>
    <dgm:cxn modelId="{6D0DD048-64D1-45F3-A4C3-3BDE8D82D0FD}" type="presParOf" srcId="{58540B19-42FD-47FC-B671-E300B4005DD2}" destId="{C1B8D463-D246-49AD-9D97-E262F17F1707}" srcOrd="0" destOrd="0" presId="urn:microsoft.com/office/officeart/2005/8/layout/hierarchy1"/>
    <dgm:cxn modelId="{4046DAF1-E8CC-4FC8-BE2B-93D7EBE04DCA}" type="presParOf" srcId="{58540B19-42FD-47FC-B671-E300B4005DD2}" destId="{616DF364-2494-46FD-89D2-3A83B8C06D28}" srcOrd="1" destOrd="0" presId="urn:microsoft.com/office/officeart/2005/8/layout/hierarchy1"/>
    <dgm:cxn modelId="{76E271C5-4458-460F-A39D-D51A84797F46}" type="presParOf" srcId="{FD9ED7F7-0FFF-4A16-B502-329D56AB496A}" destId="{7832ECD5-230F-4696-AE35-FE354CE2CD19}" srcOrd="1" destOrd="0" presId="urn:microsoft.com/office/officeart/2005/8/layout/hierarchy1"/>
    <dgm:cxn modelId="{CF4C78B2-E863-4BE5-8F70-A0267F543E44}" type="presParOf" srcId="{AB9CC980-9442-4AAF-89BF-E631AAB397C4}" destId="{208F69D8-2BAA-4F94-9754-32C6470ABA54}" srcOrd="2" destOrd="0" presId="urn:microsoft.com/office/officeart/2005/8/layout/hierarchy1"/>
    <dgm:cxn modelId="{49F0E949-C748-403C-9623-EF4B817C81DD}" type="presParOf" srcId="{AB9CC980-9442-4AAF-89BF-E631AAB397C4}" destId="{36E2A5BC-0D9D-4C50-A362-D80F06772D91}" srcOrd="3" destOrd="0" presId="urn:microsoft.com/office/officeart/2005/8/layout/hierarchy1"/>
    <dgm:cxn modelId="{8699FDAA-CB92-432D-BBCD-02C321C56498}" type="presParOf" srcId="{36E2A5BC-0D9D-4C50-A362-D80F06772D91}" destId="{1827603C-BA59-4DBB-8D5E-F2BB8215BB33}" srcOrd="0" destOrd="0" presId="urn:microsoft.com/office/officeart/2005/8/layout/hierarchy1"/>
    <dgm:cxn modelId="{18046499-2163-4A67-B880-CFD914C9E382}" type="presParOf" srcId="{1827603C-BA59-4DBB-8D5E-F2BB8215BB33}" destId="{9B05479A-1D19-45F1-AC62-B5B0E68BBFB1}" srcOrd="0" destOrd="0" presId="urn:microsoft.com/office/officeart/2005/8/layout/hierarchy1"/>
    <dgm:cxn modelId="{6A5295F3-BD66-443F-8123-8D81912AD639}" type="presParOf" srcId="{1827603C-BA59-4DBB-8D5E-F2BB8215BB33}" destId="{BF5434CC-DAF7-4A8C-8C90-329CD25A1197}" srcOrd="1" destOrd="0" presId="urn:microsoft.com/office/officeart/2005/8/layout/hierarchy1"/>
    <dgm:cxn modelId="{0B0C1BA0-1B53-4106-A2C2-E8BB98F9C496}" type="presParOf" srcId="{36E2A5BC-0D9D-4C50-A362-D80F06772D91}" destId="{30F4B098-2349-4483-868A-BCB7076AFCB1}" srcOrd="1" destOrd="0" presId="urn:microsoft.com/office/officeart/2005/8/layout/hierarchy1"/>
    <dgm:cxn modelId="{836B20D1-6D8E-46A0-AB12-C447A3A5AD43}" type="presParOf" srcId="{A43EDF02-778C-468B-8623-B6A5B22D57AE}" destId="{414440A6-2CC7-4041-8624-89374459C8DD}" srcOrd="2" destOrd="0" presId="urn:microsoft.com/office/officeart/2005/8/layout/hierarchy1"/>
    <dgm:cxn modelId="{E1F7058C-2612-48F0-AF21-F53C525AA7E2}" type="presParOf" srcId="{A43EDF02-778C-468B-8623-B6A5B22D57AE}" destId="{88F95AF0-40D5-4315-B3BC-3ED00FEE5801}" srcOrd="3" destOrd="0" presId="urn:microsoft.com/office/officeart/2005/8/layout/hierarchy1"/>
    <dgm:cxn modelId="{EBADBE7E-4C64-4A78-9E94-887067118DAD}" type="presParOf" srcId="{88F95AF0-40D5-4315-B3BC-3ED00FEE5801}" destId="{94970B6F-F501-4F4A-AB4F-86EF446D947A}" srcOrd="0" destOrd="0" presId="urn:microsoft.com/office/officeart/2005/8/layout/hierarchy1"/>
    <dgm:cxn modelId="{0D0AEC2A-E839-4D4D-AC1A-02E756AB9170}" type="presParOf" srcId="{94970B6F-F501-4F4A-AB4F-86EF446D947A}" destId="{FF97D435-D10A-4154-9B7B-566CC4773887}" srcOrd="0" destOrd="0" presId="urn:microsoft.com/office/officeart/2005/8/layout/hierarchy1"/>
    <dgm:cxn modelId="{67751DF4-C55A-4F5C-88CF-F3704F19ADD6}" type="presParOf" srcId="{94970B6F-F501-4F4A-AB4F-86EF446D947A}" destId="{580A6DC1-96FE-44BD-B0F5-3B07209A2AE7}" srcOrd="1" destOrd="0" presId="urn:microsoft.com/office/officeart/2005/8/layout/hierarchy1"/>
    <dgm:cxn modelId="{1A46D848-F63B-4B3A-A0C1-2A5B36D0B6BC}" type="presParOf" srcId="{88F95AF0-40D5-4315-B3BC-3ED00FEE5801}" destId="{AAF7CC5C-F472-4826-B2AA-5B9D556DC6C6}" srcOrd="1" destOrd="0" presId="urn:microsoft.com/office/officeart/2005/8/layout/hierarchy1"/>
    <dgm:cxn modelId="{9B2C35F9-DEBD-4DB7-80D1-8ABE22AE428E}" type="presParOf" srcId="{AAF7CC5C-F472-4826-B2AA-5B9D556DC6C6}" destId="{4ECE57D4-1CAE-4802-91A3-928DED858EC3}" srcOrd="0" destOrd="0" presId="urn:microsoft.com/office/officeart/2005/8/layout/hierarchy1"/>
    <dgm:cxn modelId="{94D1F108-ACBA-4951-A40A-DCD142429BF0}" type="presParOf" srcId="{AAF7CC5C-F472-4826-B2AA-5B9D556DC6C6}" destId="{185357A7-073E-428A-A62D-BEAAC4E087A4}" srcOrd="1" destOrd="0" presId="urn:microsoft.com/office/officeart/2005/8/layout/hierarchy1"/>
    <dgm:cxn modelId="{98A32CC0-200E-4719-8734-9C4039438835}" type="presParOf" srcId="{185357A7-073E-428A-A62D-BEAAC4E087A4}" destId="{358B102A-3DEC-4467-8A82-7B482C8A0AB8}" srcOrd="0" destOrd="0" presId="urn:microsoft.com/office/officeart/2005/8/layout/hierarchy1"/>
    <dgm:cxn modelId="{41694051-CF78-4E15-A1DB-EB89B6EAF8CC}" type="presParOf" srcId="{358B102A-3DEC-4467-8A82-7B482C8A0AB8}" destId="{05C26FC4-5E0E-4225-9D51-27969307DD25}" srcOrd="0" destOrd="0" presId="urn:microsoft.com/office/officeart/2005/8/layout/hierarchy1"/>
    <dgm:cxn modelId="{EDF6C2C4-A6AA-4CAC-AD15-0CE9964CA735}" type="presParOf" srcId="{358B102A-3DEC-4467-8A82-7B482C8A0AB8}" destId="{6B5FE087-9D27-4E1A-83CF-DCF6CF81F1A0}" srcOrd="1" destOrd="0" presId="urn:microsoft.com/office/officeart/2005/8/layout/hierarchy1"/>
    <dgm:cxn modelId="{150BBC69-2FD5-4123-8399-47BD6CFEB839}" type="presParOf" srcId="{185357A7-073E-428A-A62D-BEAAC4E087A4}" destId="{9A5A018A-7CCE-43FE-A24F-274BD2208834}" srcOrd="1" destOrd="0" presId="urn:microsoft.com/office/officeart/2005/8/layout/hierarchy1"/>
    <dgm:cxn modelId="{C2DFB553-1388-471A-8DCD-2C60CC2536B6}" type="presParOf" srcId="{9A5A018A-7CCE-43FE-A24F-274BD2208834}" destId="{584C8B69-8D9A-4CE8-8A04-715AFA63F35A}" srcOrd="0" destOrd="0" presId="urn:microsoft.com/office/officeart/2005/8/layout/hierarchy1"/>
    <dgm:cxn modelId="{4205A0D1-67FB-4803-8BC7-9985350B621F}" type="presParOf" srcId="{9A5A018A-7CCE-43FE-A24F-274BD2208834}" destId="{DE2AA9D6-7031-456B-ABF7-75E7CD39968E}" srcOrd="1" destOrd="0" presId="urn:microsoft.com/office/officeart/2005/8/layout/hierarchy1"/>
    <dgm:cxn modelId="{CE466920-EB22-4B68-ABB9-2815F6E081D9}" type="presParOf" srcId="{DE2AA9D6-7031-456B-ABF7-75E7CD39968E}" destId="{69D2588E-F03D-4E36-82B6-22E335057728}" srcOrd="0" destOrd="0" presId="urn:microsoft.com/office/officeart/2005/8/layout/hierarchy1"/>
    <dgm:cxn modelId="{1FFBF249-37A6-4FE1-9BC4-0B145D2ABCB1}" type="presParOf" srcId="{69D2588E-F03D-4E36-82B6-22E335057728}" destId="{5843B31F-3160-4344-AC0C-3219A032A2C7}" srcOrd="0" destOrd="0" presId="urn:microsoft.com/office/officeart/2005/8/layout/hierarchy1"/>
    <dgm:cxn modelId="{D6997029-4970-4EF3-B37F-A9E60D46B848}" type="presParOf" srcId="{69D2588E-F03D-4E36-82B6-22E335057728}" destId="{D19DEF64-4470-4082-A25B-4D6795F39776}" srcOrd="1" destOrd="0" presId="urn:microsoft.com/office/officeart/2005/8/layout/hierarchy1"/>
    <dgm:cxn modelId="{E56AA237-ED93-452F-8D78-377CF8682B83}" type="presParOf" srcId="{DE2AA9D6-7031-456B-ABF7-75E7CD39968E}" destId="{D4231EFA-70F6-414C-A407-B0634958CB4D}" srcOrd="1" destOrd="0" presId="urn:microsoft.com/office/officeart/2005/8/layout/hierarchy1"/>
    <dgm:cxn modelId="{BCD9E82E-1D78-4E81-BC7D-AA7B4A384F99}" type="presParOf" srcId="{9A5A018A-7CCE-43FE-A24F-274BD2208834}" destId="{7C7426D5-67C8-462E-8B7E-6A0CC1FBB2EB}" srcOrd="2" destOrd="0" presId="urn:microsoft.com/office/officeart/2005/8/layout/hierarchy1"/>
    <dgm:cxn modelId="{F179FA15-54A3-4DBA-B0EA-668F21DAA238}" type="presParOf" srcId="{9A5A018A-7CCE-43FE-A24F-274BD2208834}" destId="{6711942B-3885-4B58-8EC6-0E33442B8848}" srcOrd="3" destOrd="0" presId="urn:microsoft.com/office/officeart/2005/8/layout/hierarchy1"/>
    <dgm:cxn modelId="{D3FB3112-F521-4DB3-8810-BCA32AF80BE9}" type="presParOf" srcId="{6711942B-3885-4B58-8EC6-0E33442B8848}" destId="{058AFE3F-6ADE-4E3D-BD23-C553B213A5AC}" srcOrd="0" destOrd="0" presId="urn:microsoft.com/office/officeart/2005/8/layout/hierarchy1"/>
    <dgm:cxn modelId="{F45BA913-2B87-4E06-BF84-D72C8AA1209E}" type="presParOf" srcId="{058AFE3F-6ADE-4E3D-BD23-C553B213A5AC}" destId="{E7E5E7D0-441A-49B1-B840-4A8AF72669C4}" srcOrd="0" destOrd="0" presId="urn:microsoft.com/office/officeart/2005/8/layout/hierarchy1"/>
    <dgm:cxn modelId="{2304A8DA-2F2E-4D26-9718-0A62E1811102}" type="presParOf" srcId="{058AFE3F-6ADE-4E3D-BD23-C553B213A5AC}" destId="{2B977A16-76E7-4800-86F5-4859A97B57A4}" srcOrd="1" destOrd="0" presId="urn:microsoft.com/office/officeart/2005/8/layout/hierarchy1"/>
    <dgm:cxn modelId="{3388A708-76EA-49C8-817C-E424B85377D7}" type="presParOf" srcId="{6711942B-3885-4B58-8EC6-0E33442B8848}" destId="{ABCAC5CE-ABAB-42E7-9297-39EF08AEAE9B}" srcOrd="1" destOrd="0" presId="urn:microsoft.com/office/officeart/2005/8/layout/hierarchy1"/>
    <dgm:cxn modelId="{3D080679-DF71-48BA-B0C4-8367756D2863}" type="presParOf" srcId="{9A5A018A-7CCE-43FE-A24F-274BD2208834}" destId="{C330C032-CE88-4D60-BA45-9C0190C31FD0}" srcOrd="4" destOrd="0" presId="urn:microsoft.com/office/officeart/2005/8/layout/hierarchy1"/>
    <dgm:cxn modelId="{79C8253D-9829-430A-A778-321520E4E732}" type="presParOf" srcId="{9A5A018A-7CCE-43FE-A24F-274BD2208834}" destId="{203EFC33-76C8-43BD-861F-17738CA91FBE}" srcOrd="5" destOrd="0" presId="urn:microsoft.com/office/officeart/2005/8/layout/hierarchy1"/>
    <dgm:cxn modelId="{3182B32F-CE45-4778-A7BC-ED9F88C62795}" type="presParOf" srcId="{203EFC33-76C8-43BD-861F-17738CA91FBE}" destId="{E06A51C2-A054-4819-9C67-8C60AB487C81}" srcOrd="0" destOrd="0" presId="urn:microsoft.com/office/officeart/2005/8/layout/hierarchy1"/>
    <dgm:cxn modelId="{41B8065D-79A7-429C-9AA7-209D6CC1ACA9}" type="presParOf" srcId="{E06A51C2-A054-4819-9C67-8C60AB487C81}" destId="{CE5D5788-4175-4D5D-9E8F-0B28D7B6AB05}" srcOrd="0" destOrd="0" presId="urn:microsoft.com/office/officeart/2005/8/layout/hierarchy1"/>
    <dgm:cxn modelId="{8C2D1291-82B3-4A4F-B84A-B9D362F2718A}" type="presParOf" srcId="{E06A51C2-A054-4819-9C67-8C60AB487C81}" destId="{4127F88B-143A-4C07-ABD6-7A59AEBA4D23}" srcOrd="1" destOrd="0" presId="urn:microsoft.com/office/officeart/2005/8/layout/hierarchy1"/>
    <dgm:cxn modelId="{10751632-1F73-45F2-BE81-607EC9C424AC}" type="presParOf" srcId="{203EFC33-76C8-43BD-861F-17738CA91FBE}" destId="{890D0494-3026-48A8-9212-77CF82384A0A}" srcOrd="1" destOrd="0" presId="urn:microsoft.com/office/officeart/2005/8/layout/hierarchy1"/>
    <dgm:cxn modelId="{98113751-0CC1-4686-A517-6854431B67D1}" type="presParOf" srcId="{890D0494-3026-48A8-9212-77CF82384A0A}" destId="{C99AE855-7060-4710-8A3A-23368F5E03D0}" srcOrd="0" destOrd="0" presId="urn:microsoft.com/office/officeart/2005/8/layout/hierarchy1"/>
    <dgm:cxn modelId="{90852F15-C2DF-41A4-8E28-14EC60D79AB6}" type="presParOf" srcId="{890D0494-3026-48A8-9212-77CF82384A0A}" destId="{CE0F7CE7-3985-48E5-AD96-BB8E5213259A}" srcOrd="1" destOrd="0" presId="urn:microsoft.com/office/officeart/2005/8/layout/hierarchy1"/>
    <dgm:cxn modelId="{A8A628D9-B350-4743-A0C5-A42BC484CF15}" type="presParOf" srcId="{CE0F7CE7-3985-48E5-AD96-BB8E5213259A}" destId="{BE633D38-1F79-43FA-BF3F-39FCEEF289A6}" srcOrd="0" destOrd="0" presId="urn:microsoft.com/office/officeart/2005/8/layout/hierarchy1"/>
    <dgm:cxn modelId="{C530879F-8683-44B2-A3DB-5AF891E5C7D7}" type="presParOf" srcId="{BE633D38-1F79-43FA-BF3F-39FCEEF289A6}" destId="{EAE124C8-B648-4FDD-99C6-FBCDEED52EF9}" srcOrd="0" destOrd="0" presId="urn:microsoft.com/office/officeart/2005/8/layout/hierarchy1"/>
    <dgm:cxn modelId="{5BA02798-1F4F-49CB-BC9F-990DE646D819}" type="presParOf" srcId="{BE633D38-1F79-43FA-BF3F-39FCEEF289A6}" destId="{426E38BF-DAED-4B72-B0DF-F951BF91FFD1}" srcOrd="1" destOrd="0" presId="urn:microsoft.com/office/officeart/2005/8/layout/hierarchy1"/>
    <dgm:cxn modelId="{B5E4F364-568E-41D2-8963-9F7EBF79B56C}" type="presParOf" srcId="{CE0F7CE7-3985-48E5-AD96-BB8E5213259A}" destId="{89C9B7B6-3393-48E5-BB2D-458CD6B08939}" srcOrd="1" destOrd="0" presId="urn:microsoft.com/office/officeart/2005/8/layout/hierarchy1"/>
    <dgm:cxn modelId="{BF5031B8-F83C-4F63-96D9-0EA798A57DEB}" type="presParOf" srcId="{890D0494-3026-48A8-9212-77CF82384A0A}" destId="{57346A13-9360-4157-95C9-8C28FEE7DECE}" srcOrd="2" destOrd="0" presId="urn:microsoft.com/office/officeart/2005/8/layout/hierarchy1"/>
    <dgm:cxn modelId="{E517705A-CE76-492E-8CB3-18022F1CDACA}" type="presParOf" srcId="{890D0494-3026-48A8-9212-77CF82384A0A}" destId="{FB8D8F44-4785-4CD5-8B54-781B302AD888}" srcOrd="3" destOrd="0" presId="urn:microsoft.com/office/officeart/2005/8/layout/hierarchy1"/>
    <dgm:cxn modelId="{E3DCBC16-62D3-4290-8252-83A344DC416C}" type="presParOf" srcId="{FB8D8F44-4785-4CD5-8B54-781B302AD888}" destId="{A281CDA7-BF70-4864-98D0-24B25F298011}" srcOrd="0" destOrd="0" presId="urn:microsoft.com/office/officeart/2005/8/layout/hierarchy1"/>
    <dgm:cxn modelId="{41662F82-6B0A-4F32-A0F0-C9218981713F}" type="presParOf" srcId="{A281CDA7-BF70-4864-98D0-24B25F298011}" destId="{8C292AB6-7B14-48AC-9862-8E4CA9FEA82E}" srcOrd="0" destOrd="0" presId="urn:microsoft.com/office/officeart/2005/8/layout/hierarchy1"/>
    <dgm:cxn modelId="{9754619C-B4B4-4B95-A17F-54C24CBBB3C0}" type="presParOf" srcId="{A281CDA7-BF70-4864-98D0-24B25F298011}" destId="{004B2C51-DD10-4E4E-A075-438289E08096}" srcOrd="1" destOrd="0" presId="urn:microsoft.com/office/officeart/2005/8/layout/hierarchy1"/>
    <dgm:cxn modelId="{1A34B08D-729A-44E7-B9A4-552664539F03}" type="presParOf" srcId="{FB8D8F44-4785-4CD5-8B54-781B302AD888}" destId="{44E01613-9B05-4BAC-93E2-01DD9CD64CC1}" srcOrd="1" destOrd="0" presId="urn:microsoft.com/office/officeart/2005/8/layout/hierarchy1"/>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6F6B50-5286-4F79-81B4-D5BE3F84C3F3}" type="datetimeFigureOut">
              <a:rPr lang="pt-BR" smtClean="0"/>
              <a:pPr/>
              <a:t>14/3/2009</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B28F2B-3043-4A88-A3F0-27960822F68B}"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Exemplos</a:t>
            </a:r>
            <a:r>
              <a:rPr lang="pt-BR" baseline="0" dirty="0" smtClean="0"/>
              <a:t> sobre tais situações.</a:t>
            </a:r>
            <a:endParaRPr lang="pt-BR" dirty="0"/>
          </a:p>
        </p:txBody>
      </p:sp>
      <p:sp>
        <p:nvSpPr>
          <p:cNvPr id="4" name="Espaço Reservado para Número de Slide 3"/>
          <p:cNvSpPr>
            <a:spLocks noGrp="1"/>
          </p:cNvSpPr>
          <p:nvPr>
            <p:ph type="sldNum" sz="quarter" idx="10"/>
          </p:nvPr>
        </p:nvSpPr>
        <p:spPr/>
        <p:txBody>
          <a:bodyPr/>
          <a:lstStyle/>
          <a:p>
            <a:fld id="{9838DD87-1F23-4064-BB89-FF500D2FFEDA}" type="slidenum">
              <a:rPr lang="pt-BR" smtClean="0"/>
              <a:pPr/>
              <a:t>3</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smtClean="0"/>
              <a:t>Exemplos</a:t>
            </a:r>
            <a:r>
              <a:rPr lang="pt-BR" baseline="0" dirty="0" smtClean="0"/>
              <a:t> sobre tais situações.</a:t>
            </a:r>
            <a:endParaRPr lang="pt-BR" dirty="0"/>
          </a:p>
        </p:txBody>
      </p:sp>
      <p:sp>
        <p:nvSpPr>
          <p:cNvPr id="4" name="Espaço Reservado para Número de Slide 3"/>
          <p:cNvSpPr>
            <a:spLocks noGrp="1"/>
          </p:cNvSpPr>
          <p:nvPr>
            <p:ph type="sldNum" sz="quarter" idx="10"/>
          </p:nvPr>
        </p:nvSpPr>
        <p:spPr/>
        <p:txBody>
          <a:bodyPr/>
          <a:lstStyle/>
          <a:p>
            <a:fld id="{9838DD87-1F23-4064-BB89-FF500D2FFEDA}" type="slidenum">
              <a:rPr lang="pt-BR" smtClean="0"/>
              <a:pPr/>
              <a:t>4</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10" name="Triângulo retângulo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ítulo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pt-BR" smtClean="0"/>
              <a:t>Clique para editar o estilo do título mestre</a:t>
            </a:r>
            <a:endParaRPr kumimoji="0" lang="en-US"/>
          </a:p>
        </p:txBody>
      </p:sp>
      <p:sp>
        <p:nvSpPr>
          <p:cNvPr id="17" name="Subtítulo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pt-BR" smtClean="0"/>
              <a:t>Clique para editar o estilo do subtítulo mestre</a:t>
            </a:r>
            <a:endParaRPr kumimoji="0" lang="en-US"/>
          </a:p>
        </p:txBody>
      </p:sp>
      <p:grpSp>
        <p:nvGrpSpPr>
          <p:cNvPr id="2" name="Grupo 1"/>
          <p:cNvGrpSpPr/>
          <p:nvPr/>
        </p:nvGrpSpPr>
        <p:grpSpPr>
          <a:xfrm>
            <a:off x="-3765" y="4953000"/>
            <a:ext cx="9147765" cy="1912088"/>
            <a:chOff x="-3765" y="4832896"/>
            <a:chExt cx="9147765" cy="2032192"/>
          </a:xfrm>
        </p:grpSpPr>
        <p:sp>
          <p:nvSpPr>
            <p:cNvPr id="7" name="Forma liv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a liv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a liv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ector reto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ço Reservado para Data 29"/>
          <p:cNvSpPr>
            <a:spLocks noGrp="1"/>
          </p:cNvSpPr>
          <p:nvPr>
            <p:ph type="dt" sz="half" idx="10"/>
          </p:nvPr>
        </p:nvSpPr>
        <p:spPr/>
        <p:txBody>
          <a:bodyPr/>
          <a:lstStyle>
            <a:lvl1pPr>
              <a:defRPr>
                <a:solidFill>
                  <a:srgbClr val="FFFFFF"/>
                </a:solidFill>
              </a:defRPr>
            </a:lvl1pPr>
            <a:extLst/>
          </a:lstStyle>
          <a:p>
            <a:fld id="{53EE3745-E6C5-4DB5-A9CF-1523BD72D2F3}" type="datetimeFigureOut">
              <a:rPr lang="pt-BR" smtClean="0"/>
              <a:pPr/>
              <a:t>14/3/2009</a:t>
            </a:fld>
            <a:endParaRPr lang="pt-BR"/>
          </a:p>
        </p:txBody>
      </p:sp>
      <p:sp>
        <p:nvSpPr>
          <p:cNvPr id="19" name="Espaço Reservado para Rodapé 18"/>
          <p:cNvSpPr>
            <a:spLocks noGrp="1"/>
          </p:cNvSpPr>
          <p:nvPr>
            <p:ph type="ftr" sz="quarter" idx="11"/>
          </p:nvPr>
        </p:nvSpPr>
        <p:spPr/>
        <p:txBody>
          <a:bodyPr/>
          <a:lstStyle>
            <a:lvl1pPr>
              <a:defRPr>
                <a:solidFill>
                  <a:schemeClr val="accent1">
                    <a:tint val="20000"/>
                  </a:schemeClr>
                </a:solidFill>
              </a:defRPr>
            </a:lvl1pPr>
            <a:extLst/>
          </a:lstStyle>
          <a:p>
            <a:endParaRPr lang="pt-BR"/>
          </a:p>
        </p:txBody>
      </p:sp>
      <p:sp>
        <p:nvSpPr>
          <p:cNvPr id="27" name="Espaço Reservado para Número de Slide 26"/>
          <p:cNvSpPr>
            <a:spLocks noGrp="1"/>
          </p:cNvSpPr>
          <p:nvPr>
            <p:ph type="sldNum" sz="quarter" idx="12"/>
          </p:nvPr>
        </p:nvSpPr>
        <p:spPr/>
        <p:txBody>
          <a:bodyPr/>
          <a:lstStyle>
            <a:lvl1pPr>
              <a:defRPr>
                <a:solidFill>
                  <a:srgbClr val="FFFFFF"/>
                </a:solidFill>
              </a:defRPr>
            </a:lvl1pPr>
            <a:extLst/>
          </a:lstStyle>
          <a:p>
            <a:fld id="{1F1B3B0D-2100-47C5-BBCA-70BAAB043562}"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53EE3745-E6C5-4DB5-A9CF-1523BD72D2F3}" type="datetimeFigureOut">
              <a:rPr lang="pt-BR" smtClean="0"/>
              <a:pPr/>
              <a:t>14/3/2009</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1F1B3B0D-2100-47C5-BBCA-70BAAB043562}"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844013" y="274640"/>
            <a:ext cx="1777470" cy="5592761"/>
          </a:xfrm>
        </p:spPr>
        <p:txBody>
          <a:bodyPr vert="eaVert"/>
          <a:lstStyle>
            <a:extLs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53EE3745-E6C5-4DB5-A9CF-1523BD72D2F3}" type="datetimeFigureOut">
              <a:rPr lang="pt-BR" smtClean="0"/>
              <a:pPr/>
              <a:t>14/3/2009</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1F1B3B0D-2100-47C5-BBCA-70BAAB043562}"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3" name="Espaço Reservado para Conteúdo 2"/>
          <p:cNvSpPr>
            <a:spLocks noGrp="1"/>
          </p:cNvSpPr>
          <p:nvPr>
            <p:ph idx="1"/>
          </p:nvPr>
        </p:nvSpPr>
        <p:spPr/>
        <p:txBody>
          <a:bodyPr/>
          <a:lstStyle>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extLst/>
          </a:lstStyle>
          <a:p>
            <a:fld id="{53EE3745-E6C5-4DB5-A9CF-1523BD72D2F3}" type="datetimeFigureOut">
              <a:rPr lang="pt-BR" smtClean="0"/>
              <a:pPr/>
              <a:t>14/3/2009</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1F1B3B0D-2100-47C5-BBCA-70BAAB043562}" type="slidenum">
              <a:rPr lang="pt-BR" smtClean="0"/>
              <a:pPr/>
              <a:t>‹nº›</a:t>
            </a:fld>
            <a:endParaRPr lang="pt-BR"/>
          </a:p>
        </p:txBody>
      </p:sp>
      <p:sp>
        <p:nvSpPr>
          <p:cNvPr id="7" name="Título 6"/>
          <p:cNvSpPr>
            <a:spLocks noGrp="1"/>
          </p:cNvSpPr>
          <p:nvPr>
            <p:ph type="title"/>
          </p:nvPr>
        </p:nvSpPr>
        <p:spPr/>
        <p:txBody>
          <a:bodyPr rtlCol="0"/>
          <a:lstStyle>
            <a:extLst/>
          </a:lstStyle>
          <a:p>
            <a:r>
              <a:rPr kumimoji="0" lang="pt-BR" smtClean="0"/>
              <a:t>Clique para editar o estilo do título mestre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p:txBody>
          <a:bodyPr/>
          <a:lstStyle>
            <a:extLst/>
          </a:lstStyle>
          <a:p>
            <a:fld id="{53EE3745-E6C5-4DB5-A9CF-1523BD72D2F3}" type="datetimeFigureOut">
              <a:rPr lang="pt-BR" smtClean="0"/>
              <a:pPr/>
              <a:t>14/3/2009</a:t>
            </a:fld>
            <a:endParaRPr lang="pt-BR"/>
          </a:p>
        </p:txBody>
      </p:sp>
      <p:sp>
        <p:nvSpPr>
          <p:cNvPr id="5" name="Espaço Reservado para Rodapé 4"/>
          <p:cNvSpPr>
            <a:spLocks noGrp="1"/>
          </p:cNvSpPr>
          <p:nvPr>
            <p:ph type="ftr" sz="quarter" idx="11"/>
          </p:nvPr>
        </p:nvSpPr>
        <p:spPr/>
        <p:txBody>
          <a:bodyPr/>
          <a:lstStyle>
            <a:extLst/>
          </a:lstStyle>
          <a:p>
            <a:endParaRPr lang="pt-BR"/>
          </a:p>
        </p:txBody>
      </p:sp>
      <p:sp>
        <p:nvSpPr>
          <p:cNvPr id="6" name="Espaço Reservado para Número de Slide 5"/>
          <p:cNvSpPr>
            <a:spLocks noGrp="1"/>
          </p:cNvSpPr>
          <p:nvPr>
            <p:ph type="sldNum" sz="quarter" idx="12"/>
          </p:nvPr>
        </p:nvSpPr>
        <p:spPr/>
        <p:txBody>
          <a:bodyPr/>
          <a:lstStyle>
            <a:extLst/>
          </a:lstStyle>
          <a:p>
            <a:fld id="{1F1B3B0D-2100-47C5-BBCA-70BAAB043562}" type="slidenum">
              <a:rPr lang="pt-BR" smtClean="0"/>
              <a:pPr/>
              <a:t>‹nº›</a:t>
            </a:fld>
            <a:endParaRPr lang="pt-BR"/>
          </a:p>
        </p:txBody>
      </p:sp>
      <p:sp>
        <p:nvSpPr>
          <p:cNvPr id="7" name="Divisa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Divisa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bg>
      <p:bgRef idx="1002">
        <a:schemeClr val="bg1"/>
      </p:bgRef>
    </p:bg>
    <p:spTree>
      <p:nvGrpSpPr>
        <p:cNvPr id="1" name=""/>
        <p:cNvGrpSpPr/>
        <p:nvPr/>
      </p:nvGrpSpPr>
      <p:grpSpPr>
        <a:xfrm>
          <a:off x="0" y="0"/>
          <a:ext cx="0" cy="0"/>
          <a:chOff x="0" y="0"/>
          <a:chExt cx="0" cy="0"/>
        </a:xfrm>
      </p:grpSpPr>
      <p:sp>
        <p:nvSpPr>
          <p:cNvPr id="3" name="Espaço Reservado para Conteúdo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Conteúdo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extLst/>
          </a:lstStyle>
          <a:p>
            <a:fld id="{53EE3745-E6C5-4DB5-A9CF-1523BD72D2F3}" type="datetimeFigureOut">
              <a:rPr lang="pt-BR" smtClean="0"/>
              <a:pPr/>
              <a:t>14/3/2009</a:t>
            </a:fld>
            <a:endParaRPr lang="pt-BR"/>
          </a:p>
        </p:txBody>
      </p:sp>
      <p:sp>
        <p:nvSpPr>
          <p:cNvPr id="6" name="Espaço Reservado para Rodapé 5"/>
          <p:cNvSpPr>
            <a:spLocks noGrp="1"/>
          </p:cNvSpPr>
          <p:nvPr>
            <p:ph type="ftr" sz="quarter" idx="11"/>
          </p:nvPr>
        </p:nvSpPr>
        <p:spPr/>
        <p:txBody>
          <a:bodyPr/>
          <a:lstStyle>
            <a:extLst/>
          </a:lstStyle>
          <a:p>
            <a:endParaRPr lang="pt-BR"/>
          </a:p>
        </p:txBody>
      </p:sp>
      <p:sp>
        <p:nvSpPr>
          <p:cNvPr id="7" name="Espaço Reservado para Número de Slide 6"/>
          <p:cNvSpPr>
            <a:spLocks noGrp="1"/>
          </p:cNvSpPr>
          <p:nvPr>
            <p:ph type="sldNum" sz="quarter" idx="12"/>
          </p:nvPr>
        </p:nvSpPr>
        <p:spPr/>
        <p:txBody>
          <a:bodyPr/>
          <a:lstStyle>
            <a:extLst/>
          </a:lstStyle>
          <a:p>
            <a:fld id="{1F1B3B0D-2100-47C5-BBCA-70BAAB043562}" type="slidenum">
              <a:rPr lang="pt-BR" smtClean="0"/>
              <a:pPr/>
              <a:t>‹nº›</a:t>
            </a:fld>
            <a:endParaRPr lang="pt-BR"/>
          </a:p>
        </p:txBody>
      </p:sp>
      <p:sp>
        <p:nvSpPr>
          <p:cNvPr id="8" name="Título 7"/>
          <p:cNvSpPr>
            <a:spLocks noGrp="1"/>
          </p:cNvSpPr>
          <p:nvPr>
            <p:ph type="title"/>
          </p:nvPr>
        </p:nvSpPr>
        <p:spPr/>
        <p:txBody>
          <a:bodyPr rtlCol="0"/>
          <a:lstStyle>
            <a:extLst/>
          </a:lstStyle>
          <a:p>
            <a:r>
              <a:rPr kumimoji="0" lang="pt-BR" smtClean="0"/>
              <a:t>Clique para editar o estilo do título mestre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ção">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8229600" cy="1143000"/>
          </a:xfrm>
        </p:spPr>
        <p:txBody>
          <a:bodyPr anchor="ctr"/>
          <a:lstStyle>
            <a:lvl1pPr>
              <a:defRPr/>
            </a:lvl1pPr>
            <a:extLst/>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smtClean="0"/>
              <a:t>Clique para editar os estilos do texto mestre</a:t>
            </a:r>
          </a:p>
        </p:txBody>
      </p:sp>
      <p:sp>
        <p:nvSpPr>
          <p:cNvPr id="4" name="Espaço Reservado para Texto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pt-BR" smtClean="0"/>
              <a:t>Clique para editar os estilos do texto mestre</a:t>
            </a:r>
          </a:p>
        </p:txBody>
      </p:sp>
      <p:sp>
        <p:nvSpPr>
          <p:cNvPr id="5" name="Espaço Reservado para Conteúdo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6" name="Espaço Reservado para Conteúdo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0"/>
          </p:nvPr>
        </p:nvSpPr>
        <p:spPr/>
        <p:txBody>
          <a:bodyPr/>
          <a:lstStyle>
            <a:extLst/>
          </a:lstStyle>
          <a:p>
            <a:fld id="{53EE3745-E6C5-4DB5-A9CF-1523BD72D2F3}" type="datetimeFigureOut">
              <a:rPr lang="pt-BR" smtClean="0"/>
              <a:pPr/>
              <a:t>14/3/2009</a:t>
            </a:fld>
            <a:endParaRPr lang="pt-BR"/>
          </a:p>
        </p:txBody>
      </p:sp>
      <p:sp>
        <p:nvSpPr>
          <p:cNvPr id="8" name="Espaço Reservado para Rodapé 7"/>
          <p:cNvSpPr>
            <a:spLocks noGrp="1"/>
          </p:cNvSpPr>
          <p:nvPr>
            <p:ph type="ftr" sz="quarter" idx="11"/>
          </p:nvPr>
        </p:nvSpPr>
        <p:spPr/>
        <p:txBody>
          <a:bodyPr/>
          <a:lstStyle>
            <a:extLst/>
          </a:lstStyle>
          <a:p>
            <a:endParaRPr lang="pt-BR"/>
          </a:p>
        </p:txBody>
      </p:sp>
      <p:sp>
        <p:nvSpPr>
          <p:cNvPr id="9" name="Espaço Reservado para Número de Slide 8"/>
          <p:cNvSpPr>
            <a:spLocks noGrp="1"/>
          </p:cNvSpPr>
          <p:nvPr>
            <p:ph type="sldNum" sz="quarter" idx="12"/>
          </p:nvPr>
        </p:nvSpPr>
        <p:spPr/>
        <p:txBody>
          <a:bodyPr/>
          <a:lstStyle>
            <a:extLst/>
          </a:lstStyle>
          <a:p>
            <a:fld id="{1F1B3B0D-2100-47C5-BBCA-70BAAB043562}" type="slidenum">
              <a:rPr lang="pt-BR" smtClean="0"/>
              <a:pPr/>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bg>
      <p:bgRef idx="1002">
        <a:schemeClr val="bg1"/>
      </p:bgRef>
    </p:bg>
    <p:spTree>
      <p:nvGrpSpPr>
        <p:cNvPr id="1" name=""/>
        <p:cNvGrpSpPr/>
        <p:nvPr/>
      </p:nvGrpSpPr>
      <p:grpSpPr>
        <a:xfrm>
          <a:off x="0" y="0"/>
          <a:ext cx="0" cy="0"/>
          <a:chOff x="0" y="0"/>
          <a:chExt cx="0" cy="0"/>
        </a:xfrm>
      </p:grpSpPr>
      <p:sp>
        <p:nvSpPr>
          <p:cNvPr id="3" name="Espaço Reservado para Data 2"/>
          <p:cNvSpPr>
            <a:spLocks noGrp="1"/>
          </p:cNvSpPr>
          <p:nvPr>
            <p:ph type="dt" sz="half" idx="10"/>
          </p:nvPr>
        </p:nvSpPr>
        <p:spPr/>
        <p:txBody>
          <a:bodyPr/>
          <a:lstStyle>
            <a:extLst/>
          </a:lstStyle>
          <a:p>
            <a:fld id="{53EE3745-E6C5-4DB5-A9CF-1523BD72D2F3}" type="datetimeFigureOut">
              <a:rPr lang="pt-BR" smtClean="0"/>
              <a:pPr/>
              <a:t>14/3/2009</a:t>
            </a:fld>
            <a:endParaRPr lang="pt-BR"/>
          </a:p>
        </p:txBody>
      </p:sp>
      <p:sp>
        <p:nvSpPr>
          <p:cNvPr id="4" name="Espaço Reservado para Rodapé 3"/>
          <p:cNvSpPr>
            <a:spLocks noGrp="1"/>
          </p:cNvSpPr>
          <p:nvPr>
            <p:ph type="ftr" sz="quarter" idx="11"/>
          </p:nvPr>
        </p:nvSpPr>
        <p:spPr/>
        <p:txBody>
          <a:bodyPr/>
          <a:lstStyle>
            <a:extLst/>
          </a:lstStyle>
          <a:p>
            <a:endParaRPr lang="pt-BR"/>
          </a:p>
        </p:txBody>
      </p:sp>
      <p:sp>
        <p:nvSpPr>
          <p:cNvPr id="5" name="Espaço Reservado para Número de Slide 4"/>
          <p:cNvSpPr>
            <a:spLocks noGrp="1"/>
          </p:cNvSpPr>
          <p:nvPr>
            <p:ph type="sldNum" sz="quarter" idx="12"/>
          </p:nvPr>
        </p:nvSpPr>
        <p:spPr/>
        <p:txBody>
          <a:bodyPr/>
          <a:lstStyle>
            <a:extLst/>
          </a:lstStyle>
          <a:p>
            <a:fld id="{1F1B3B0D-2100-47C5-BBCA-70BAAB043562}" type="slidenum">
              <a:rPr lang="pt-BR" smtClean="0"/>
              <a:pPr/>
              <a:t>‹nº›</a:t>
            </a:fld>
            <a:endParaRPr lang="pt-BR"/>
          </a:p>
        </p:txBody>
      </p:sp>
      <p:sp>
        <p:nvSpPr>
          <p:cNvPr id="6" name="Título 5"/>
          <p:cNvSpPr>
            <a:spLocks noGrp="1"/>
          </p:cNvSpPr>
          <p:nvPr>
            <p:ph type="title"/>
          </p:nvPr>
        </p:nvSpPr>
        <p:spPr/>
        <p:txBody>
          <a:bodyPr rtlCol="0"/>
          <a:lstStyle>
            <a:extLst/>
          </a:lstStyle>
          <a:p>
            <a:r>
              <a:rPr kumimoji="0" lang="pt-BR" smtClean="0"/>
              <a:t>Clique para editar o estilo do título mestre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extLst/>
          </a:lstStyle>
          <a:p>
            <a:fld id="{53EE3745-E6C5-4DB5-A9CF-1523BD72D2F3}" type="datetimeFigureOut">
              <a:rPr lang="pt-BR" smtClean="0"/>
              <a:pPr/>
              <a:t>14/3/2009</a:t>
            </a:fld>
            <a:endParaRPr lang="pt-BR"/>
          </a:p>
        </p:txBody>
      </p:sp>
      <p:sp>
        <p:nvSpPr>
          <p:cNvPr id="3" name="Espaço Reservado para Rodapé 2"/>
          <p:cNvSpPr>
            <a:spLocks noGrp="1"/>
          </p:cNvSpPr>
          <p:nvPr>
            <p:ph type="ftr" sz="quarter" idx="11"/>
          </p:nvPr>
        </p:nvSpPr>
        <p:spPr/>
        <p:txBody>
          <a:bodyPr/>
          <a:lstStyle>
            <a:extLst/>
          </a:lstStyle>
          <a:p>
            <a:endParaRPr lang="pt-BR"/>
          </a:p>
        </p:txBody>
      </p:sp>
      <p:sp>
        <p:nvSpPr>
          <p:cNvPr id="4" name="Espaço Reservado para Número de Slide 3"/>
          <p:cNvSpPr>
            <a:spLocks noGrp="1"/>
          </p:cNvSpPr>
          <p:nvPr>
            <p:ph type="sldNum" sz="quarter" idx="12"/>
          </p:nvPr>
        </p:nvSpPr>
        <p:spPr/>
        <p:txBody>
          <a:bodyPr/>
          <a:lstStyle>
            <a:extLst/>
          </a:lstStyle>
          <a:p>
            <a:fld id="{1F1B3B0D-2100-47C5-BBCA-70BAAB043562}"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bg>
      <p:bgRef idx="1003">
        <a:schemeClr val="bg1"/>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pt-BR" smtClean="0"/>
              <a:t>Clique para editar o estilo do título mestre</a:t>
            </a:r>
            <a:endParaRPr kumimoji="0" lang="en-US"/>
          </a:p>
        </p:txBody>
      </p:sp>
      <p:sp>
        <p:nvSpPr>
          <p:cNvPr id="3" name="Espaço Reservado para Texto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pt-BR" smtClean="0"/>
              <a:t>Clique para editar os estilos do texto mestre</a:t>
            </a:r>
          </a:p>
        </p:txBody>
      </p:sp>
      <p:sp>
        <p:nvSpPr>
          <p:cNvPr id="4" name="Espaço Reservado para Conteúdo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a:xfrm>
            <a:off x="6727032" y="6407944"/>
            <a:ext cx="1920240" cy="365760"/>
          </a:xfrm>
        </p:spPr>
        <p:txBody>
          <a:bodyPr/>
          <a:lstStyle>
            <a:extLst/>
          </a:lstStyle>
          <a:p>
            <a:fld id="{53EE3745-E6C5-4DB5-A9CF-1523BD72D2F3}" type="datetimeFigureOut">
              <a:rPr lang="pt-BR" smtClean="0"/>
              <a:pPr/>
              <a:t>14/3/2009</a:t>
            </a:fld>
            <a:endParaRPr lang="pt-BR"/>
          </a:p>
        </p:txBody>
      </p:sp>
      <p:sp>
        <p:nvSpPr>
          <p:cNvPr id="6" name="Espaço Reservado para Rodapé 5"/>
          <p:cNvSpPr>
            <a:spLocks noGrp="1"/>
          </p:cNvSpPr>
          <p:nvPr>
            <p:ph type="ftr" sz="quarter" idx="11"/>
          </p:nvPr>
        </p:nvSpPr>
        <p:spPr/>
        <p:txBody>
          <a:bodyPr/>
          <a:lstStyle>
            <a:extLst/>
          </a:lstStyle>
          <a:p>
            <a:endParaRPr lang="pt-BR"/>
          </a:p>
        </p:txBody>
      </p:sp>
      <p:sp>
        <p:nvSpPr>
          <p:cNvPr id="7" name="Espaço Reservado para Número de Slide 6"/>
          <p:cNvSpPr>
            <a:spLocks noGrp="1"/>
          </p:cNvSpPr>
          <p:nvPr>
            <p:ph type="sldNum" sz="quarter" idx="12"/>
          </p:nvPr>
        </p:nvSpPr>
        <p:spPr/>
        <p:txBody>
          <a:bodyPr/>
          <a:lstStyle>
            <a:extLst/>
          </a:lstStyle>
          <a:p>
            <a:fld id="{1F1B3B0D-2100-47C5-BBCA-70BAAB043562}" type="slidenum">
              <a:rPr lang="pt-BR" smtClean="0"/>
              <a:pPr/>
              <a:t>‹nº›</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Ref idx="1002">
        <a:schemeClr val="bg1"/>
      </p:bgRef>
    </p:bg>
    <p:spTree>
      <p:nvGrpSpPr>
        <p:cNvPr id="1" name=""/>
        <p:cNvGrpSpPr/>
        <p:nvPr/>
      </p:nvGrpSpPr>
      <p:grpSpPr>
        <a:xfrm>
          <a:off x="0" y="0"/>
          <a:ext cx="0" cy="0"/>
          <a:chOff x="0" y="0"/>
          <a:chExt cx="0" cy="0"/>
        </a:xfrm>
      </p:grpSpPr>
      <p:sp>
        <p:nvSpPr>
          <p:cNvPr id="4" name="Espaço Reservado para Texto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pt-BR" smtClean="0"/>
              <a:t>Clique para editar os estilos do texto mestre</a:t>
            </a:r>
          </a:p>
        </p:txBody>
      </p:sp>
      <p:sp>
        <p:nvSpPr>
          <p:cNvPr id="3" name="Espaço Reservado para Imagem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pt-BR" smtClean="0"/>
              <a:t>Clique no ícone para adicionar uma imagem</a:t>
            </a:r>
            <a:endParaRPr kumimoji="0" lang="en-US" dirty="0"/>
          </a:p>
        </p:txBody>
      </p:sp>
      <p:sp>
        <p:nvSpPr>
          <p:cNvPr id="5" name="Espaço Reservado para Data 4"/>
          <p:cNvSpPr>
            <a:spLocks noGrp="1"/>
          </p:cNvSpPr>
          <p:nvPr>
            <p:ph type="dt" sz="half" idx="10"/>
          </p:nvPr>
        </p:nvSpPr>
        <p:spPr/>
        <p:txBody>
          <a:bodyPr/>
          <a:lstStyle>
            <a:lvl1pPr>
              <a:defRPr>
                <a:solidFill>
                  <a:schemeClr val="tx1"/>
                </a:solidFill>
              </a:defRPr>
            </a:lvl1pPr>
            <a:extLst/>
          </a:lstStyle>
          <a:p>
            <a:fld id="{53EE3745-E6C5-4DB5-A9CF-1523BD72D2F3}" type="datetimeFigureOut">
              <a:rPr lang="pt-BR" smtClean="0"/>
              <a:pPr/>
              <a:t>14/3/2009</a:t>
            </a:fld>
            <a:endParaRPr lang="pt-BR"/>
          </a:p>
        </p:txBody>
      </p:sp>
      <p:sp>
        <p:nvSpPr>
          <p:cNvPr id="6" name="Espaço Reservado para Rodapé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pt-BR"/>
          </a:p>
        </p:txBody>
      </p:sp>
      <p:sp>
        <p:nvSpPr>
          <p:cNvPr id="7" name="Espaço Reservado para Número de Slide 6"/>
          <p:cNvSpPr>
            <a:spLocks noGrp="1"/>
          </p:cNvSpPr>
          <p:nvPr>
            <p:ph type="sldNum" sz="quarter" idx="12"/>
          </p:nvPr>
        </p:nvSpPr>
        <p:spPr/>
        <p:txBody>
          <a:bodyPr/>
          <a:lstStyle>
            <a:lvl1pPr>
              <a:defRPr>
                <a:solidFill>
                  <a:schemeClr val="tx1"/>
                </a:solidFill>
              </a:defRPr>
            </a:lvl1pPr>
            <a:extLst/>
          </a:lstStyle>
          <a:p>
            <a:fld id="{1F1B3B0D-2100-47C5-BBCA-70BAAB043562}" type="slidenum">
              <a:rPr lang="pt-BR" smtClean="0"/>
              <a:pPr/>
              <a:t>‹nº›</a:t>
            </a:fld>
            <a:endParaRPr lang="pt-BR"/>
          </a:p>
        </p:txBody>
      </p:sp>
      <p:sp>
        <p:nvSpPr>
          <p:cNvPr id="2" name="Título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pt-BR" smtClean="0"/>
              <a:t>Clique para editar o estilo do título mestre</a:t>
            </a:r>
            <a:endParaRPr kumimoji="0" lang="en-US"/>
          </a:p>
        </p:txBody>
      </p:sp>
      <p:sp>
        <p:nvSpPr>
          <p:cNvPr id="8" name="Forma livre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a livre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ângulo retângulo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ector reto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Divisa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Divisa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a livre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a livre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ângulo retângulo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ector reto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ço Reservado para Título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pt-BR" smtClean="0"/>
              <a:t>Clique para editar o estilo do título mestre</a:t>
            </a:r>
            <a:endParaRPr kumimoji="0" lang="en-US"/>
          </a:p>
        </p:txBody>
      </p:sp>
      <p:sp>
        <p:nvSpPr>
          <p:cNvPr id="30" name="Espaço Reservado para Texto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0" name="Espaço Reservado para Data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EE3745-E6C5-4DB5-A9CF-1523BD72D2F3}" type="datetimeFigureOut">
              <a:rPr lang="pt-BR" smtClean="0"/>
              <a:pPr/>
              <a:t>14/3/2009</a:t>
            </a:fld>
            <a:endParaRPr lang="pt-BR"/>
          </a:p>
        </p:txBody>
      </p:sp>
      <p:sp>
        <p:nvSpPr>
          <p:cNvPr id="22" name="Espaço Reservado para Rodapé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pt-BR"/>
          </a:p>
        </p:txBody>
      </p:sp>
      <p:sp>
        <p:nvSpPr>
          <p:cNvPr id="18" name="Espaço Reservado para Número de Slid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F1B3B0D-2100-47C5-BBCA-70BAAB043562}"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027867"/>
            <a:ext cx="7772400" cy="1829761"/>
          </a:xfrm>
        </p:spPr>
        <p:txBody>
          <a:bodyPr/>
          <a:lstStyle/>
          <a:p>
            <a:r>
              <a:rPr lang="pt-BR" dirty="0" smtClean="0"/>
              <a:t>Árvores de Decisão</a:t>
            </a:r>
            <a:br>
              <a:rPr lang="pt-BR" dirty="0" smtClean="0"/>
            </a:br>
            <a:r>
              <a:rPr lang="pt-BR" dirty="0" smtClean="0"/>
              <a:t>(AD)</a:t>
            </a:r>
            <a:endParaRPr lang="pt-BR" dirty="0"/>
          </a:p>
        </p:txBody>
      </p:sp>
      <p:sp>
        <p:nvSpPr>
          <p:cNvPr id="3" name="Subtítulo 2"/>
          <p:cNvSpPr>
            <a:spLocks noGrp="1"/>
          </p:cNvSpPr>
          <p:nvPr>
            <p:ph type="subTitle" idx="1"/>
          </p:nvPr>
        </p:nvSpPr>
        <p:spPr>
          <a:xfrm>
            <a:off x="685800" y="3800932"/>
            <a:ext cx="7772400" cy="1199704"/>
          </a:xfrm>
        </p:spPr>
        <p:txBody>
          <a:bodyPr/>
          <a:lstStyle/>
          <a:p>
            <a:r>
              <a:rPr lang="pt-BR" dirty="0" smtClean="0"/>
              <a:t>Antônio Igor</a:t>
            </a:r>
          </a:p>
          <a:p>
            <a:r>
              <a:rPr lang="pt-BR" dirty="0" smtClean="0"/>
              <a:t>Tarcísio Pontes</a:t>
            </a:r>
            <a:endParaRPr lang="pt-BR" dirty="0"/>
          </a:p>
        </p:txBody>
      </p:sp>
      <p:pic>
        <p:nvPicPr>
          <p:cNvPr id="4" name="Picture 4" descr="Universidade de Pernambuco"/>
          <p:cNvPicPr>
            <a:picLocks noChangeAspect="1" noChangeArrowheads="1"/>
          </p:cNvPicPr>
          <p:nvPr/>
        </p:nvPicPr>
        <p:blipFill>
          <a:blip r:embed="rId2"/>
          <a:srcRect/>
          <a:stretch>
            <a:fillRect/>
          </a:stretch>
        </p:blipFill>
        <p:spPr bwMode="auto">
          <a:xfrm>
            <a:off x="214282" y="357166"/>
            <a:ext cx="2071702" cy="1244839"/>
          </a:xfrm>
          <a:prstGeom prst="rect">
            <a:avLst/>
          </a:prstGeom>
          <a:ln>
            <a:noFill/>
          </a:ln>
          <a:effectLst>
            <a:softEdge rad="112500"/>
          </a:effectLst>
        </p:spPr>
      </p:pic>
      <p:pic>
        <p:nvPicPr>
          <p:cNvPr id="5" name="Picture 4" descr="http://sensocentrismo.files.wordpress.com/2007/12/mente-compu.jpg"/>
          <p:cNvPicPr>
            <a:picLocks noChangeAspect="1" noChangeArrowheads="1"/>
          </p:cNvPicPr>
          <p:nvPr/>
        </p:nvPicPr>
        <p:blipFill>
          <a:blip r:embed="rId3"/>
          <a:srcRect/>
          <a:stretch>
            <a:fillRect/>
          </a:stretch>
        </p:blipFill>
        <p:spPr bwMode="auto">
          <a:xfrm>
            <a:off x="7500958" y="285728"/>
            <a:ext cx="1214446" cy="1451127"/>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Espaço Reservado para Conteúdo 2"/>
          <p:cNvSpPr>
            <a:spLocks noGrp="1"/>
          </p:cNvSpPr>
          <p:nvPr>
            <p:ph idx="1"/>
          </p:nvPr>
        </p:nvSpPr>
        <p:spPr>
          <a:xfrm>
            <a:off x="457200" y="1600200"/>
            <a:ext cx="8229600" cy="2257428"/>
          </a:xfrm>
        </p:spPr>
        <p:txBody>
          <a:bodyPr>
            <a:normAutofit/>
          </a:bodyPr>
          <a:lstStyle/>
          <a:p>
            <a:pPr>
              <a:spcBef>
                <a:spcPct val="50000"/>
              </a:spcBef>
              <a:buFontTx/>
              <a:buChar char="•"/>
            </a:pPr>
            <a:r>
              <a:rPr lang="pt-BR" sz="2800" dirty="0" smtClean="0">
                <a:latin typeface="Bookman Old Style" pitchFamily="18" charset="0"/>
              </a:rPr>
              <a:t>Fase de crescimento</a:t>
            </a:r>
            <a:endParaRPr lang="pt-BR" sz="2400" dirty="0" smtClean="0">
              <a:latin typeface="Bookman Old Style" pitchFamily="18" charset="0"/>
            </a:endParaRPr>
          </a:p>
          <a:p>
            <a:pPr>
              <a:spcBef>
                <a:spcPct val="50000"/>
              </a:spcBef>
              <a:buFontTx/>
              <a:buChar char="•"/>
            </a:pPr>
            <a:r>
              <a:rPr lang="pt-BR" sz="2800" dirty="0" smtClean="0">
                <a:latin typeface="Bookman Old Style" pitchFamily="18" charset="0"/>
              </a:rPr>
              <a:t>Fase de poda</a:t>
            </a:r>
            <a:endParaRPr lang="pt-BR" dirty="0" smtClean="0"/>
          </a:p>
          <a:p>
            <a:pPr lvl="1">
              <a:spcBef>
                <a:spcPct val="50000"/>
              </a:spcBef>
              <a:buNone/>
            </a:pPr>
            <a:endParaRPr lang="pt-BR" sz="2400" dirty="0" smtClean="0">
              <a:latin typeface="Bookman Old Style" pitchFamily="18" charset="0"/>
            </a:endParaRPr>
          </a:p>
          <a:p>
            <a:pPr lvl="4">
              <a:spcBef>
                <a:spcPct val="50000"/>
              </a:spcBef>
              <a:buNone/>
            </a:pPr>
            <a:endParaRPr lang="pt-BR" dirty="0">
              <a:latin typeface="Bookman Old Style" pitchFamily="18" charset="0"/>
            </a:endParaRPr>
          </a:p>
        </p:txBody>
      </p:sp>
      <p:sp>
        <p:nvSpPr>
          <p:cNvPr id="2" name="Título 1"/>
          <p:cNvSpPr>
            <a:spLocks noGrp="1"/>
          </p:cNvSpPr>
          <p:nvPr>
            <p:ph type="title"/>
          </p:nvPr>
        </p:nvSpPr>
        <p:spPr/>
        <p:txBody>
          <a:bodyPr/>
          <a:lstStyle/>
          <a:p>
            <a:r>
              <a:rPr lang="pt-BR" dirty="0" smtClean="0"/>
              <a:t>Algoritmos</a:t>
            </a:r>
            <a:endParaRPr lang="pt-BR" dirty="0"/>
          </a:p>
        </p:txBody>
      </p:sp>
      <p:pic>
        <p:nvPicPr>
          <p:cNvPr id="65538" name="Picture 2"/>
          <p:cNvPicPr>
            <a:picLocks noChangeAspect="1" noChangeArrowheads="1"/>
          </p:cNvPicPr>
          <p:nvPr/>
        </p:nvPicPr>
        <p:blipFill>
          <a:blip r:embed="rId2"/>
          <a:srcRect/>
          <a:stretch>
            <a:fillRect/>
          </a:stretch>
        </p:blipFill>
        <p:spPr bwMode="auto">
          <a:xfrm>
            <a:off x="4929190" y="2357430"/>
            <a:ext cx="2857500" cy="2857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Espaço Reservado para Conteúdo 2"/>
          <p:cNvSpPr>
            <a:spLocks noGrp="1"/>
          </p:cNvSpPr>
          <p:nvPr>
            <p:ph idx="1"/>
          </p:nvPr>
        </p:nvSpPr>
        <p:spPr>
          <a:xfrm>
            <a:off x="428596" y="1571612"/>
            <a:ext cx="8229600" cy="2114552"/>
          </a:xfrm>
        </p:spPr>
        <p:txBody>
          <a:bodyPr>
            <a:normAutofit/>
          </a:bodyPr>
          <a:lstStyle/>
          <a:p>
            <a:pPr algn="just">
              <a:spcBef>
                <a:spcPct val="50000"/>
              </a:spcBef>
              <a:buFontTx/>
              <a:buChar char="•"/>
            </a:pPr>
            <a:r>
              <a:rPr lang="pt-BR" sz="2400" dirty="0" smtClean="0">
                <a:latin typeface="Bookman Old Style" pitchFamily="18" charset="0"/>
              </a:rPr>
              <a:t>Constrói a árvore recursivamente subdividindo os dados de treinamento até que cada subconjunto seja composto de elementos de mesma classe, ou até que seja suficientemente pequeno de acordo com algum critério de parada.</a:t>
            </a:r>
          </a:p>
          <a:p>
            <a:pPr lvl="1" algn="just">
              <a:spcBef>
                <a:spcPct val="50000"/>
              </a:spcBef>
              <a:buFontTx/>
              <a:buChar char="•"/>
            </a:pPr>
            <a:endParaRPr lang="pt-BR" sz="2400" dirty="0" smtClean="0">
              <a:latin typeface="Bookman Old Style" pitchFamily="18" charset="0"/>
            </a:endParaRPr>
          </a:p>
          <a:p>
            <a:pPr lvl="1">
              <a:spcBef>
                <a:spcPct val="50000"/>
              </a:spcBef>
              <a:buNone/>
            </a:pPr>
            <a:endParaRPr lang="pt-BR" sz="2400" dirty="0" smtClean="0">
              <a:latin typeface="Bookman Old Style" pitchFamily="18" charset="0"/>
            </a:endParaRPr>
          </a:p>
          <a:p>
            <a:pPr lvl="4">
              <a:spcBef>
                <a:spcPct val="50000"/>
              </a:spcBef>
              <a:buNone/>
            </a:pPr>
            <a:endParaRPr lang="pt-BR" dirty="0">
              <a:latin typeface="Bookman Old Style" pitchFamily="18" charset="0"/>
            </a:endParaRPr>
          </a:p>
        </p:txBody>
      </p:sp>
      <p:sp>
        <p:nvSpPr>
          <p:cNvPr id="2" name="Título 1"/>
          <p:cNvSpPr>
            <a:spLocks noGrp="1"/>
          </p:cNvSpPr>
          <p:nvPr>
            <p:ph type="title"/>
          </p:nvPr>
        </p:nvSpPr>
        <p:spPr/>
        <p:txBody>
          <a:bodyPr/>
          <a:lstStyle/>
          <a:p>
            <a:pPr>
              <a:spcBef>
                <a:spcPct val="50000"/>
              </a:spcBef>
            </a:pPr>
            <a:r>
              <a:rPr lang="pt-BR" dirty="0" smtClean="0">
                <a:latin typeface="Bookman Old Style" pitchFamily="18" charset="0"/>
              </a:rPr>
              <a:t>Fase de crescimento</a:t>
            </a:r>
          </a:p>
        </p:txBody>
      </p:sp>
      <p:grpSp>
        <p:nvGrpSpPr>
          <p:cNvPr id="51" name="Grupo 50"/>
          <p:cNvGrpSpPr/>
          <p:nvPr/>
        </p:nvGrpSpPr>
        <p:grpSpPr>
          <a:xfrm>
            <a:off x="642910" y="4000504"/>
            <a:ext cx="1500198" cy="1500198"/>
            <a:chOff x="500034" y="4000504"/>
            <a:chExt cx="1500198" cy="1500198"/>
          </a:xfrm>
        </p:grpSpPr>
        <p:sp>
          <p:nvSpPr>
            <p:cNvPr id="5" name="Elipse 4"/>
            <p:cNvSpPr/>
            <p:nvPr/>
          </p:nvSpPr>
          <p:spPr>
            <a:xfrm>
              <a:off x="1714480" y="4714884"/>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Elipse 5"/>
            <p:cNvSpPr/>
            <p:nvPr/>
          </p:nvSpPr>
          <p:spPr>
            <a:xfrm>
              <a:off x="500034" y="4429132"/>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Elipse 7"/>
            <p:cNvSpPr/>
            <p:nvPr/>
          </p:nvSpPr>
          <p:spPr>
            <a:xfrm>
              <a:off x="1000100" y="5143512"/>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Elipse 22"/>
            <p:cNvSpPr/>
            <p:nvPr/>
          </p:nvSpPr>
          <p:spPr>
            <a:xfrm>
              <a:off x="1142976" y="4572008"/>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Elipse 23"/>
            <p:cNvSpPr/>
            <p:nvPr/>
          </p:nvSpPr>
          <p:spPr>
            <a:xfrm>
              <a:off x="1071538" y="4000504"/>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Elipse 25"/>
            <p:cNvSpPr/>
            <p:nvPr/>
          </p:nvSpPr>
          <p:spPr>
            <a:xfrm>
              <a:off x="1643042" y="4143380"/>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Elipse 26"/>
            <p:cNvSpPr/>
            <p:nvPr/>
          </p:nvSpPr>
          <p:spPr>
            <a:xfrm>
              <a:off x="1571604" y="5214950"/>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28" name="Seta para a direita 27"/>
          <p:cNvSpPr/>
          <p:nvPr/>
        </p:nvSpPr>
        <p:spPr>
          <a:xfrm>
            <a:off x="2571736" y="4643446"/>
            <a:ext cx="285752" cy="2857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grpSp>
        <p:nvGrpSpPr>
          <p:cNvPr id="54" name="Grupo 53"/>
          <p:cNvGrpSpPr/>
          <p:nvPr/>
        </p:nvGrpSpPr>
        <p:grpSpPr>
          <a:xfrm>
            <a:off x="3357554" y="3786190"/>
            <a:ext cx="1785950" cy="2016000"/>
            <a:chOff x="3071802" y="3786190"/>
            <a:chExt cx="1785950" cy="2016000"/>
          </a:xfrm>
        </p:grpSpPr>
        <p:sp>
          <p:nvSpPr>
            <p:cNvPr id="30" name="Elipse 29"/>
            <p:cNvSpPr/>
            <p:nvPr/>
          </p:nvSpPr>
          <p:spPr>
            <a:xfrm>
              <a:off x="3071802" y="4500570"/>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Elipse 28"/>
            <p:cNvSpPr/>
            <p:nvPr/>
          </p:nvSpPr>
          <p:spPr>
            <a:xfrm>
              <a:off x="4500562" y="4500570"/>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Elipse 30"/>
            <p:cNvSpPr/>
            <p:nvPr/>
          </p:nvSpPr>
          <p:spPr>
            <a:xfrm>
              <a:off x="3571868" y="5159248"/>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Elipse 31"/>
            <p:cNvSpPr/>
            <p:nvPr/>
          </p:nvSpPr>
          <p:spPr>
            <a:xfrm>
              <a:off x="3500430" y="4587744"/>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Elipse 32"/>
            <p:cNvSpPr/>
            <p:nvPr/>
          </p:nvSpPr>
          <p:spPr>
            <a:xfrm>
              <a:off x="3428992" y="4087678"/>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Elipse 33"/>
            <p:cNvSpPr/>
            <p:nvPr/>
          </p:nvSpPr>
          <p:spPr>
            <a:xfrm>
              <a:off x="3786182" y="4929198"/>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Elipse 34"/>
            <p:cNvSpPr/>
            <p:nvPr/>
          </p:nvSpPr>
          <p:spPr>
            <a:xfrm>
              <a:off x="4572000" y="5000636"/>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7" name="Conector reto 36"/>
            <p:cNvCxnSpPr/>
            <p:nvPr/>
          </p:nvCxnSpPr>
          <p:spPr>
            <a:xfrm rot="16200000" flipV="1">
              <a:off x="3172496" y="4614190"/>
              <a:ext cx="2016000" cy="360000"/>
            </a:xfrm>
            <a:prstGeom prst="line">
              <a:avLst/>
            </a:prstGeom>
            <a:ln w="38100"/>
          </p:spPr>
          <p:style>
            <a:lnRef idx="1">
              <a:schemeClr val="dk1"/>
            </a:lnRef>
            <a:fillRef idx="0">
              <a:schemeClr val="dk1"/>
            </a:fillRef>
            <a:effectRef idx="0">
              <a:schemeClr val="dk1"/>
            </a:effectRef>
            <a:fontRef idx="minor">
              <a:schemeClr val="tx1"/>
            </a:fontRef>
          </p:style>
        </p:cxnSp>
      </p:grpSp>
      <p:grpSp>
        <p:nvGrpSpPr>
          <p:cNvPr id="53" name="Grupo 52"/>
          <p:cNvGrpSpPr/>
          <p:nvPr/>
        </p:nvGrpSpPr>
        <p:grpSpPr>
          <a:xfrm>
            <a:off x="6357950" y="3786190"/>
            <a:ext cx="1643074" cy="2016000"/>
            <a:chOff x="6143637" y="3786190"/>
            <a:chExt cx="1643074" cy="2016000"/>
          </a:xfrm>
        </p:grpSpPr>
        <p:sp>
          <p:nvSpPr>
            <p:cNvPr id="38" name="Elipse 37"/>
            <p:cNvSpPr/>
            <p:nvPr/>
          </p:nvSpPr>
          <p:spPr>
            <a:xfrm>
              <a:off x="7429521" y="4587745"/>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Elipse 38"/>
            <p:cNvSpPr/>
            <p:nvPr/>
          </p:nvSpPr>
          <p:spPr>
            <a:xfrm>
              <a:off x="6429389" y="4000504"/>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Elipse 39"/>
            <p:cNvSpPr/>
            <p:nvPr/>
          </p:nvSpPr>
          <p:spPr>
            <a:xfrm>
              <a:off x="6572265" y="5429264"/>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1" name="Elipse 40"/>
            <p:cNvSpPr/>
            <p:nvPr/>
          </p:nvSpPr>
          <p:spPr>
            <a:xfrm>
              <a:off x="6786579" y="4857760"/>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Elipse 41"/>
            <p:cNvSpPr/>
            <p:nvPr/>
          </p:nvSpPr>
          <p:spPr>
            <a:xfrm>
              <a:off x="6500827" y="4572008"/>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3" name="Elipse 42"/>
            <p:cNvSpPr/>
            <p:nvPr/>
          </p:nvSpPr>
          <p:spPr>
            <a:xfrm>
              <a:off x="6357951" y="5000636"/>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Elipse 43"/>
            <p:cNvSpPr/>
            <p:nvPr/>
          </p:nvSpPr>
          <p:spPr>
            <a:xfrm>
              <a:off x="7500959" y="5087811"/>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5" name="Conector reto 44"/>
            <p:cNvCxnSpPr/>
            <p:nvPr/>
          </p:nvCxnSpPr>
          <p:spPr>
            <a:xfrm rot="16200000" flipV="1">
              <a:off x="6172893" y="4614190"/>
              <a:ext cx="2016000" cy="360000"/>
            </a:xfrm>
            <a:prstGeom prst="line">
              <a:avLst/>
            </a:prstGeom>
            <a:ln w="38100"/>
          </p:spPr>
          <p:style>
            <a:lnRef idx="1">
              <a:schemeClr val="dk1"/>
            </a:lnRef>
            <a:fillRef idx="0">
              <a:schemeClr val="dk1"/>
            </a:fillRef>
            <a:effectRef idx="0">
              <a:schemeClr val="dk1"/>
            </a:effectRef>
            <a:fontRef idx="minor">
              <a:schemeClr val="tx1"/>
            </a:fontRef>
          </p:style>
        </p:cxnSp>
        <p:cxnSp>
          <p:nvCxnSpPr>
            <p:cNvPr id="46" name="Conector reto 45"/>
            <p:cNvCxnSpPr/>
            <p:nvPr/>
          </p:nvCxnSpPr>
          <p:spPr>
            <a:xfrm rot="10800000" flipV="1">
              <a:off x="6143637" y="4357694"/>
              <a:ext cx="1071570" cy="142876"/>
            </a:xfrm>
            <a:prstGeom prst="line">
              <a:avLst/>
            </a:prstGeom>
            <a:ln w="38100"/>
          </p:spPr>
          <p:style>
            <a:lnRef idx="1">
              <a:schemeClr val="dk1"/>
            </a:lnRef>
            <a:fillRef idx="0">
              <a:schemeClr val="dk1"/>
            </a:fillRef>
            <a:effectRef idx="0">
              <a:schemeClr val="dk1"/>
            </a:effectRef>
            <a:fontRef idx="minor">
              <a:schemeClr val="tx1"/>
            </a:fontRef>
          </p:style>
        </p:cxnSp>
      </p:grpSp>
      <p:sp>
        <p:nvSpPr>
          <p:cNvPr id="50" name="Seta para a direita 49"/>
          <p:cNvSpPr/>
          <p:nvPr/>
        </p:nvSpPr>
        <p:spPr>
          <a:xfrm>
            <a:off x="5715008" y="4643446"/>
            <a:ext cx="285752" cy="2857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Espaço Reservado para Conteúdo 2"/>
          <p:cNvSpPr>
            <a:spLocks noGrp="1"/>
          </p:cNvSpPr>
          <p:nvPr>
            <p:ph idx="1"/>
          </p:nvPr>
        </p:nvSpPr>
        <p:spPr>
          <a:xfrm>
            <a:off x="457200" y="1600200"/>
            <a:ext cx="8229600" cy="4257692"/>
          </a:xfrm>
        </p:spPr>
        <p:txBody>
          <a:bodyPr>
            <a:normAutofit/>
          </a:bodyPr>
          <a:lstStyle/>
          <a:p>
            <a:pPr algn="just">
              <a:spcBef>
                <a:spcPct val="50000"/>
              </a:spcBef>
              <a:buFontTx/>
              <a:buChar char="•"/>
            </a:pPr>
            <a:r>
              <a:rPr lang="pt-BR" sz="2800" dirty="0" smtClean="0">
                <a:latin typeface="Bookman Old Style" pitchFamily="18" charset="0"/>
              </a:rPr>
              <a:t>A subdivisão é feita conforme a habilidade de um atributo discriminar as classes.</a:t>
            </a:r>
          </a:p>
          <a:p>
            <a:pPr lvl="1">
              <a:spcBef>
                <a:spcPct val="50000"/>
              </a:spcBef>
              <a:buNone/>
            </a:pPr>
            <a:r>
              <a:rPr lang="pt-BR" sz="2400" dirty="0" smtClean="0">
                <a:latin typeface="Bookman Old Style" pitchFamily="18" charset="0"/>
              </a:rPr>
              <a:t>– Uma divisão que mantêm as proporções de classes em todas as partições é inútil.</a:t>
            </a:r>
          </a:p>
          <a:p>
            <a:pPr lvl="1">
              <a:spcBef>
                <a:spcPct val="50000"/>
              </a:spcBef>
              <a:buNone/>
            </a:pPr>
            <a:endParaRPr lang="pt-BR" sz="2400" dirty="0" smtClean="0">
              <a:latin typeface="Bookman Old Style" pitchFamily="18" charset="0"/>
            </a:endParaRPr>
          </a:p>
          <a:p>
            <a:pPr lvl="1">
              <a:spcBef>
                <a:spcPct val="50000"/>
              </a:spcBef>
              <a:buNone/>
            </a:pPr>
            <a:endParaRPr lang="pt-BR" sz="2400" dirty="0" smtClean="0">
              <a:latin typeface="Bookman Old Style" pitchFamily="18" charset="0"/>
            </a:endParaRPr>
          </a:p>
          <a:p>
            <a:pPr lvl="1">
              <a:spcBef>
                <a:spcPct val="50000"/>
              </a:spcBef>
              <a:buNone/>
            </a:pPr>
            <a:r>
              <a:rPr lang="pt-BR" sz="2400" dirty="0" smtClean="0">
                <a:latin typeface="Bookman Old Style" pitchFamily="18" charset="0"/>
              </a:rPr>
              <a:t>– Uma divisão onde em cada partição todos os exemplos são da mesma classe tem utilidade máxima.</a:t>
            </a:r>
            <a:endParaRPr lang="pt-BR" dirty="0">
              <a:latin typeface="Bookman Old Style" pitchFamily="18" charset="0"/>
            </a:endParaRPr>
          </a:p>
        </p:txBody>
      </p:sp>
      <p:sp>
        <p:nvSpPr>
          <p:cNvPr id="2" name="Título 1"/>
          <p:cNvSpPr>
            <a:spLocks noGrp="1"/>
          </p:cNvSpPr>
          <p:nvPr>
            <p:ph type="title"/>
          </p:nvPr>
        </p:nvSpPr>
        <p:spPr/>
        <p:txBody>
          <a:bodyPr/>
          <a:lstStyle/>
          <a:p>
            <a:pPr>
              <a:spcBef>
                <a:spcPct val="50000"/>
              </a:spcBef>
            </a:pPr>
            <a:r>
              <a:rPr lang="pt-BR" dirty="0" smtClean="0">
                <a:latin typeface="Bookman Old Style" pitchFamily="18" charset="0"/>
              </a:rPr>
              <a:t>Fase de crescimento</a:t>
            </a:r>
          </a:p>
        </p:txBody>
      </p:sp>
      <p:grpSp>
        <p:nvGrpSpPr>
          <p:cNvPr id="19" name="Grupo 18"/>
          <p:cNvGrpSpPr/>
          <p:nvPr/>
        </p:nvGrpSpPr>
        <p:grpSpPr>
          <a:xfrm>
            <a:off x="2857488" y="3643314"/>
            <a:ext cx="847051" cy="704175"/>
            <a:chOff x="1500166" y="3643314"/>
            <a:chExt cx="847051" cy="704175"/>
          </a:xfrm>
        </p:grpSpPr>
        <p:sp>
          <p:nvSpPr>
            <p:cNvPr id="6" name="Elipse 5"/>
            <p:cNvSpPr/>
            <p:nvPr/>
          </p:nvSpPr>
          <p:spPr>
            <a:xfrm>
              <a:off x="1500166" y="3857628"/>
              <a:ext cx="204109" cy="2041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lipse 6"/>
            <p:cNvSpPr/>
            <p:nvPr/>
          </p:nvSpPr>
          <p:spPr>
            <a:xfrm>
              <a:off x="1785918" y="4143380"/>
              <a:ext cx="204109" cy="20410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Elipse 8"/>
            <p:cNvSpPr/>
            <p:nvPr/>
          </p:nvSpPr>
          <p:spPr>
            <a:xfrm>
              <a:off x="1928794" y="3643314"/>
              <a:ext cx="204109" cy="20410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Elipse 10"/>
            <p:cNvSpPr/>
            <p:nvPr/>
          </p:nvSpPr>
          <p:spPr>
            <a:xfrm>
              <a:off x="2143108" y="4000504"/>
              <a:ext cx="204109" cy="2041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28" name="Grupo 27"/>
          <p:cNvGrpSpPr/>
          <p:nvPr/>
        </p:nvGrpSpPr>
        <p:grpSpPr>
          <a:xfrm>
            <a:off x="4929190" y="3653519"/>
            <a:ext cx="928694" cy="704175"/>
            <a:chOff x="4071934" y="3653519"/>
            <a:chExt cx="928694" cy="704175"/>
          </a:xfrm>
        </p:grpSpPr>
        <p:grpSp>
          <p:nvGrpSpPr>
            <p:cNvPr id="20" name="Grupo 19"/>
            <p:cNvGrpSpPr/>
            <p:nvPr/>
          </p:nvGrpSpPr>
          <p:grpSpPr>
            <a:xfrm>
              <a:off x="4071934" y="3653519"/>
              <a:ext cx="847051" cy="704175"/>
              <a:chOff x="1500166" y="3643314"/>
              <a:chExt cx="847051" cy="704175"/>
            </a:xfrm>
          </p:grpSpPr>
          <p:sp>
            <p:nvSpPr>
              <p:cNvPr id="21" name="Elipse 20"/>
              <p:cNvSpPr/>
              <p:nvPr/>
            </p:nvSpPr>
            <p:spPr>
              <a:xfrm>
                <a:off x="1500166" y="3857628"/>
                <a:ext cx="204109" cy="2041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Elipse 21"/>
              <p:cNvSpPr/>
              <p:nvPr/>
            </p:nvSpPr>
            <p:spPr>
              <a:xfrm>
                <a:off x="1785918" y="4143380"/>
                <a:ext cx="204109" cy="20410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Elipse 22"/>
              <p:cNvSpPr/>
              <p:nvPr/>
            </p:nvSpPr>
            <p:spPr>
              <a:xfrm>
                <a:off x="1928794" y="3643314"/>
                <a:ext cx="204109" cy="20410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Elipse 23"/>
              <p:cNvSpPr/>
              <p:nvPr/>
            </p:nvSpPr>
            <p:spPr>
              <a:xfrm>
                <a:off x="2143108" y="4000504"/>
                <a:ext cx="204109" cy="2041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cxnSp>
          <p:nvCxnSpPr>
            <p:cNvPr id="27" name="Conector reto 26"/>
            <p:cNvCxnSpPr/>
            <p:nvPr/>
          </p:nvCxnSpPr>
          <p:spPr>
            <a:xfrm flipV="1">
              <a:off x="4143372" y="3714752"/>
              <a:ext cx="857256" cy="571504"/>
            </a:xfrm>
            <a:prstGeom prst="line">
              <a:avLst/>
            </a:prstGeom>
            <a:ln w="38100"/>
          </p:spPr>
          <p:style>
            <a:lnRef idx="1">
              <a:schemeClr val="dk1"/>
            </a:lnRef>
            <a:fillRef idx="0">
              <a:schemeClr val="dk1"/>
            </a:fillRef>
            <a:effectRef idx="0">
              <a:schemeClr val="dk1"/>
            </a:effectRef>
            <a:fontRef idx="minor">
              <a:schemeClr val="tx1"/>
            </a:fontRef>
          </p:style>
        </p:cxnSp>
      </p:grpSp>
      <p:sp>
        <p:nvSpPr>
          <p:cNvPr id="29" name="Seta para a direita 28"/>
          <p:cNvSpPr/>
          <p:nvPr/>
        </p:nvSpPr>
        <p:spPr>
          <a:xfrm>
            <a:off x="4214810" y="3857628"/>
            <a:ext cx="285752" cy="2857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grpSp>
        <p:nvGrpSpPr>
          <p:cNvPr id="30" name="Grupo 29"/>
          <p:cNvGrpSpPr/>
          <p:nvPr/>
        </p:nvGrpSpPr>
        <p:grpSpPr>
          <a:xfrm>
            <a:off x="3643306" y="5715016"/>
            <a:ext cx="847051" cy="704175"/>
            <a:chOff x="1500166" y="3643314"/>
            <a:chExt cx="847051" cy="704175"/>
          </a:xfrm>
        </p:grpSpPr>
        <p:sp>
          <p:nvSpPr>
            <p:cNvPr id="31" name="Elipse 30"/>
            <p:cNvSpPr/>
            <p:nvPr/>
          </p:nvSpPr>
          <p:spPr>
            <a:xfrm>
              <a:off x="1500166" y="3857628"/>
              <a:ext cx="204109" cy="2041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Elipse 31"/>
            <p:cNvSpPr/>
            <p:nvPr/>
          </p:nvSpPr>
          <p:spPr>
            <a:xfrm>
              <a:off x="1785918" y="4143380"/>
              <a:ext cx="204109" cy="20410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Elipse 32"/>
            <p:cNvSpPr/>
            <p:nvPr/>
          </p:nvSpPr>
          <p:spPr>
            <a:xfrm>
              <a:off x="1928794" y="3643314"/>
              <a:ext cx="204109" cy="20410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Elipse 33"/>
            <p:cNvSpPr/>
            <p:nvPr/>
          </p:nvSpPr>
          <p:spPr>
            <a:xfrm>
              <a:off x="2143108" y="4000504"/>
              <a:ext cx="204109" cy="2041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35" name="Seta para a direita 34"/>
          <p:cNvSpPr/>
          <p:nvPr/>
        </p:nvSpPr>
        <p:spPr>
          <a:xfrm>
            <a:off x="5072066" y="5929330"/>
            <a:ext cx="285752" cy="28575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grpSp>
        <p:nvGrpSpPr>
          <p:cNvPr id="36" name="Grupo 35"/>
          <p:cNvGrpSpPr/>
          <p:nvPr/>
        </p:nvGrpSpPr>
        <p:grpSpPr>
          <a:xfrm>
            <a:off x="5786446" y="5715016"/>
            <a:ext cx="847051" cy="704175"/>
            <a:chOff x="1500166" y="3643314"/>
            <a:chExt cx="847051" cy="704175"/>
          </a:xfrm>
        </p:grpSpPr>
        <p:sp>
          <p:nvSpPr>
            <p:cNvPr id="37" name="Elipse 36"/>
            <p:cNvSpPr/>
            <p:nvPr/>
          </p:nvSpPr>
          <p:spPr>
            <a:xfrm>
              <a:off x="1500166" y="3857628"/>
              <a:ext cx="204109" cy="2041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Elipse 37"/>
            <p:cNvSpPr/>
            <p:nvPr/>
          </p:nvSpPr>
          <p:spPr>
            <a:xfrm>
              <a:off x="1785918" y="4143380"/>
              <a:ext cx="204109" cy="20410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Elipse 38"/>
            <p:cNvSpPr/>
            <p:nvPr/>
          </p:nvSpPr>
          <p:spPr>
            <a:xfrm>
              <a:off x="1928794" y="3643314"/>
              <a:ext cx="204109" cy="20410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Elipse 39"/>
            <p:cNvSpPr/>
            <p:nvPr/>
          </p:nvSpPr>
          <p:spPr>
            <a:xfrm>
              <a:off x="2143108" y="4000504"/>
              <a:ext cx="204109" cy="2041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41" name="Forma livre 40"/>
          <p:cNvSpPr/>
          <p:nvPr/>
        </p:nvSpPr>
        <p:spPr>
          <a:xfrm>
            <a:off x="5731099" y="5836276"/>
            <a:ext cx="1053920" cy="785611"/>
          </a:xfrm>
          <a:custGeom>
            <a:avLst/>
            <a:gdLst>
              <a:gd name="connsiteX0" fmla="*/ 0 w 1053920"/>
              <a:gd name="connsiteY0" fmla="*/ 36490 h 785611"/>
              <a:gd name="connsiteX1" fmla="*/ 321971 w 1053920"/>
              <a:gd name="connsiteY1" fmla="*/ 62248 h 785611"/>
              <a:gd name="connsiteX2" fmla="*/ 296214 w 1053920"/>
              <a:gd name="connsiteY2" fmla="*/ 409978 h 785611"/>
              <a:gd name="connsiteX3" fmla="*/ 270456 w 1053920"/>
              <a:gd name="connsiteY3" fmla="*/ 654676 h 785611"/>
              <a:gd name="connsiteX4" fmla="*/ 618186 w 1053920"/>
              <a:gd name="connsiteY4" fmla="*/ 731949 h 785611"/>
              <a:gd name="connsiteX5" fmla="*/ 605307 w 1053920"/>
              <a:gd name="connsiteY5" fmla="*/ 332704 h 785611"/>
              <a:gd name="connsiteX6" fmla="*/ 656822 w 1053920"/>
              <a:gd name="connsiteY6" fmla="*/ 178158 h 785611"/>
              <a:gd name="connsiteX7" fmla="*/ 759853 w 1053920"/>
              <a:gd name="connsiteY7" fmla="*/ 100885 h 785611"/>
              <a:gd name="connsiteX8" fmla="*/ 901521 w 1053920"/>
              <a:gd name="connsiteY8" fmla="*/ 165279 h 785611"/>
              <a:gd name="connsiteX9" fmla="*/ 1030309 w 1053920"/>
              <a:gd name="connsiteY9" fmla="*/ 384220 h 785611"/>
              <a:gd name="connsiteX10" fmla="*/ 1043188 w 1053920"/>
              <a:gd name="connsiteY10" fmla="*/ 397099 h 7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3920" h="785611">
                <a:moveTo>
                  <a:pt x="0" y="36490"/>
                </a:moveTo>
                <a:cubicBezTo>
                  <a:pt x="136301" y="18245"/>
                  <a:pt x="272602" y="0"/>
                  <a:pt x="321971" y="62248"/>
                </a:cubicBezTo>
                <a:cubicBezTo>
                  <a:pt x="371340" y="124496"/>
                  <a:pt x="304800" y="311240"/>
                  <a:pt x="296214" y="409978"/>
                </a:cubicBezTo>
                <a:cubicBezTo>
                  <a:pt x="287628" y="508716"/>
                  <a:pt x="216794" y="601014"/>
                  <a:pt x="270456" y="654676"/>
                </a:cubicBezTo>
                <a:cubicBezTo>
                  <a:pt x="324118" y="708338"/>
                  <a:pt x="562378" y="785611"/>
                  <a:pt x="618186" y="731949"/>
                </a:cubicBezTo>
                <a:cubicBezTo>
                  <a:pt x="673994" y="678287"/>
                  <a:pt x="598868" y="425002"/>
                  <a:pt x="605307" y="332704"/>
                </a:cubicBezTo>
                <a:cubicBezTo>
                  <a:pt x="611746" y="240406"/>
                  <a:pt x="631064" y="216794"/>
                  <a:pt x="656822" y="178158"/>
                </a:cubicBezTo>
                <a:cubicBezTo>
                  <a:pt x="682580" y="139522"/>
                  <a:pt x="719070" y="103031"/>
                  <a:pt x="759853" y="100885"/>
                </a:cubicBezTo>
                <a:cubicBezTo>
                  <a:pt x="800636" y="98739"/>
                  <a:pt x="856445" y="118057"/>
                  <a:pt x="901521" y="165279"/>
                </a:cubicBezTo>
                <a:cubicBezTo>
                  <a:pt x="946597" y="212501"/>
                  <a:pt x="1006698" y="345583"/>
                  <a:pt x="1030309" y="384220"/>
                </a:cubicBezTo>
                <a:cubicBezTo>
                  <a:pt x="1053920" y="422857"/>
                  <a:pt x="1048554" y="409978"/>
                  <a:pt x="1043188" y="397099"/>
                </a:cubicBezTo>
              </a:path>
            </a:pathLst>
          </a:cu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pt-B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Espaço Reservado para Conteúdo 2"/>
          <p:cNvSpPr>
            <a:spLocks noGrp="1"/>
          </p:cNvSpPr>
          <p:nvPr>
            <p:ph idx="1"/>
          </p:nvPr>
        </p:nvSpPr>
        <p:spPr>
          <a:xfrm>
            <a:off x="314324" y="1357298"/>
            <a:ext cx="8472518" cy="4900634"/>
          </a:xfrm>
        </p:spPr>
        <p:txBody>
          <a:bodyPr>
            <a:normAutofit lnSpcReduction="10000"/>
          </a:bodyPr>
          <a:lstStyle/>
          <a:p>
            <a:pPr>
              <a:spcBef>
                <a:spcPct val="50000"/>
              </a:spcBef>
              <a:buNone/>
            </a:pPr>
            <a:r>
              <a:rPr lang="pt-BR" sz="1800" dirty="0" smtClean="0"/>
              <a:t>Chamada Inicial:  Dividir (Dados de Treinamento)</a:t>
            </a:r>
          </a:p>
          <a:p>
            <a:pPr>
              <a:spcBef>
                <a:spcPct val="50000"/>
              </a:spcBef>
              <a:buNone/>
            </a:pPr>
            <a:r>
              <a:rPr lang="pt-BR" sz="1800" dirty="0" smtClean="0"/>
              <a:t>Dividir(dados)</a:t>
            </a:r>
          </a:p>
          <a:p>
            <a:pPr>
              <a:spcBef>
                <a:spcPct val="50000"/>
              </a:spcBef>
              <a:buNone/>
            </a:pPr>
            <a:r>
              <a:rPr lang="pt-BR" sz="1800" dirty="0" smtClean="0"/>
              <a:t> 	Se todos os elementos em S pertencem  a mesma classe então </a:t>
            </a:r>
          </a:p>
          <a:p>
            <a:pPr>
              <a:spcBef>
                <a:spcPct val="50000"/>
              </a:spcBef>
              <a:buNone/>
            </a:pPr>
            <a:r>
              <a:rPr lang="pt-BR" sz="1800" dirty="0" smtClean="0"/>
              <a:t> 		Retornar ;</a:t>
            </a:r>
          </a:p>
          <a:p>
            <a:pPr>
              <a:spcBef>
                <a:spcPct val="50000"/>
              </a:spcBef>
              <a:buNone/>
            </a:pPr>
            <a:r>
              <a:rPr lang="pt-BR" sz="1800" dirty="0" smtClean="0"/>
              <a:t>    Se não </a:t>
            </a:r>
          </a:p>
          <a:p>
            <a:pPr>
              <a:spcBef>
                <a:spcPct val="50000"/>
              </a:spcBef>
              <a:buNone/>
            </a:pPr>
            <a:r>
              <a:rPr lang="pt-BR" sz="1800" dirty="0" smtClean="0"/>
              <a:t>		Para cada Atributo A faça </a:t>
            </a:r>
          </a:p>
          <a:p>
            <a:pPr>
              <a:spcBef>
                <a:spcPct val="50000"/>
              </a:spcBef>
              <a:buNone/>
            </a:pPr>
            <a:r>
              <a:rPr lang="pt-BR" sz="1800" dirty="0" smtClean="0"/>
              <a:t>			Avaliar quebra em A;</a:t>
            </a:r>
          </a:p>
          <a:p>
            <a:pPr>
              <a:spcBef>
                <a:spcPct val="50000"/>
              </a:spcBef>
              <a:buNone/>
            </a:pPr>
            <a:r>
              <a:rPr lang="pt-BR" sz="1800" dirty="0" smtClean="0"/>
              <a:t>		Usar a melhor quebra encontrada para dividir S em 	</a:t>
            </a:r>
          </a:p>
          <a:p>
            <a:pPr lvl="1">
              <a:spcBef>
                <a:spcPct val="50000"/>
              </a:spcBef>
              <a:buNone/>
            </a:pPr>
            <a:r>
              <a:rPr lang="pt-BR" sz="1800" dirty="0" smtClean="0"/>
              <a:t>		Dividir(    );</a:t>
            </a:r>
          </a:p>
          <a:p>
            <a:pPr lvl="1">
              <a:spcBef>
                <a:spcPct val="50000"/>
              </a:spcBef>
              <a:buNone/>
            </a:pPr>
            <a:r>
              <a:rPr lang="pt-BR" sz="1800" dirty="0" smtClean="0"/>
              <a:t>		...</a:t>
            </a:r>
          </a:p>
          <a:p>
            <a:pPr lvl="1">
              <a:spcBef>
                <a:spcPct val="50000"/>
              </a:spcBef>
              <a:buNone/>
            </a:pPr>
            <a:r>
              <a:rPr lang="pt-BR" sz="1800" dirty="0" smtClean="0"/>
              <a:t>		 Dividir(    );</a:t>
            </a:r>
          </a:p>
          <a:p>
            <a:pPr lvl="1">
              <a:spcBef>
                <a:spcPct val="50000"/>
              </a:spcBef>
              <a:buNone/>
            </a:pPr>
            <a:r>
              <a:rPr lang="pt-BR" sz="2000" dirty="0" smtClean="0"/>
              <a:t>FIM</a:t>
            </a:r>
          </a:p>
          <a:p>
            <a:pPr lvl="4">
              <a:spcBef>
                <a:spcPct val="50000"/>
              </a:spcBef>
              <a:buNone/>
            </a:pPr>
            <a:endParaRPr lang="pt-BR" dirty="0">
              <a:latin typeface="Bookman Old Style" pitchFamily="18" charset="0"/>
            </a:endParaRPr>
          </a:p>
        </p:txBody>
      </p:sp>
      <p:sp>
        <p:nvSpPr>
          <p:cNvPr id="2" name="Título 1"/>
          <p:cNvSpPr>
            <a:spLocks noGrp="1"/>
          </p:cNvSpPr>
          <p:nvPr>
            <p:ph type="title"/>
          </p:nvPr>
        </p:nvSpPr>
        <p:spPr/>
        <p:txBody>
          <a:bodyPr/>
          <a:lstStyle/>
          <a:p>
            <a:pPr>
              <a:spcBef>
                <a:spcPct val="50000"/>
              </a:spcBef>
            </a:pPr>
            <a:r>
              <a:rPr lang="pt-BR" dirty="0" smtClean="0">
                <a:latin typeface="Bookman Old Style" pitchFamily="18" charset="0"/>
              </a:rPr>
              <a:t>Fase de crescimento</a:t>
            </a:r>
          </a:p>
        </p:txBody>
      </p:sp>
      <p:graphicFrame>
        <p:nvGraphicFramePr>
          <p:cNvPr id="4" name="Objeto 3"/>
          <p:cNvGraphicFramePr>
            <a:graphicFrameLocks noChangeAspect="1"/>
          </p:cNvGraphicFramePr>
          <p:nvPr/>
        </p:nvGraphicFramePr>
        <p:xfrm>
          <a:off x="7072339" y="3963995"/>
          <a:ext cx="1214437" cy="465137"/>
        </p:xfrm>
        <a:graphic>
          <a:graphicData uri="http://schemas.openxmlformats.org/presentationml/2006/ole">
            <p:oleObj spid="_x0000_s22530" name="Equação" r:id="rId3" imgW="596880" imgH="228600" progId="Equation.3">
              <p:embed/>
            </p:oleObj>
          </a:graphicData>
        </a:graphic>
      </p:graphicFrame>
      <p:graphicFrame>
        <p:nvGraphicFramePr>
          <p:cNvPr id="22532" name="Object 4"/>
          <p:cNvGraphicFramePr>
            <a:graphicFrameLocks noChangeAspect="1"/>
          </p:cNvGraphicFramePr>
          <p:nvPr/>
        </p:nvGraphicFramePr>
        <p:xfrm>
          <a:off x="2144697" y="4286256"/>
          <a:ext cx="284163" cy="439738"/>
        </p:xfrm>
        <a:graphic>
          <a:graphicData uri="http://schemas.openxmlformats.org/presentationml/2006/ole">
            <p:oleObj spid="_x0000_s22532" name="Equação" r:id="rId4" imgW="139680" imgH="215640" progId="Equation.3">
              <p:embed/>
            </p:oleObj>
          </a:graphicData>
        </a:graphic>
      </p:graphicFrame>
      <p:graphicFrame>
        <p:nvGraphicFramePr>
          <p:cNvPr id="22533" name="Object 5"/>
          <p:cNvGraphicFramePr>
            <a:graphicFrameLocks noChangeAspect="1"/>
          </p:cNvGraphicFramePr>
          <p:nvPr/>
        </p:nvGraphicFramePr>
        <p:xfrm>
          <a:off x="2165335" y="5072074"/>
          <a:ext cx="334963" cy="466725"/>
        </p:xfrm>
        <a:graphic>
          <a:graphicData uri="http://schemas.openxmlformats.org/presentationml/2006/ole">
            <p:oleObj spid="_x0000_s22533" name="Equação" r:id="rId5" imgW="164880" imgH="228600" progId="Equation.3">
              <p:embed/>
            </p:oleObj>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spcBef>
                <a:spcPct val="50000"/>
              </a:spcBef>
            </a:pPr>
            <a:r>
              <a:rPr lang="pt-BR" dirty="0" smtClean="0">
                <a:latin typeface="Bookman Old Style" pitchFamily="18" charset="0"/>
              </a:rPr>
              <a:t>Fase de crescimento</a:t>
            </a:r>
          </a:p>
        </p:txBody>
      </p:sp>
      <p:sp>
        <p:nvSpPr>
          <p:cNvPr id="39" name="Elipse 38"/>
          <p:cNvSpPr/>
          <p:nvPr/>
        </p:nvSpPr>
        <p:spPr>
          <a:xfrm>
            <a:off x="4500562" y="1500174"/>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Elipse 39"/>
          <p:cNvSpPr/>
          <p:nvPr/>
        </p:nvSpPr>
        <p:spPr>
          <a:xfrm>
            <a:off x="4143372" y="1714488"/>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8" name="Elipse 57"/>
          <p:cNvSpPr/>
          <p:nvPr/>
        </p:nvSpPr>
        <p:spPr>
          <a:xfrm>
            <a:off x="4857752" y="1785926"/>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 name="Elipse 58"/>
          <p:cNvSpPr/>
          <p:nvPr/>
        </p:nvSpPr>
        <p:spPr>
          <a:xfrm>
            <a:off x="4572000" y="2285992"/>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0" name="Elipse 59"/>
          <p:cNvSpPr/>
          <p:nvPr/>
        </p:nvSpPr>
        <p:spPr>
          <a:xfrm>
            <a:off x="4929190" y="2143116"/>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1" name="Elipse 60"/>
          <p:cNvSpPr/>
          <p:nvPr/>
        </p:nvSpPr>
        <p:spPr>
          <a:xfrm>
            <a:off x="4500562" y="1928802"/>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2" name="Elipse 61"/>
          <p:cNvSpPr/>
          <p:nvPr/>
        </p:nvSpPr>
        <p:spPr>
          <a:xfrm>
            <a:off x="4143372" y="2143116"/>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5" name="Elipse 64"/>
          <p:cNvSpPr/>
          <p:nvPr/>
        </p:nvSpPr>
        <p:spPr>
          <a:xfrm>
            <a:off x="3857620" y="1357298"/>
            <a:ext cx="1571636" cy="14287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4" name="CaixaDeTexto 93"/>
          <p:cNvSpPr txBox="1"/>
          <p:nvPr/>
        </p:nvSpPr>
        <p:spPr>
          <a:xfrm>
            <a:off x="500034" y="1500174"/>
            <a:ext cx="1487908" cy="584775"/>
          </a:xfrm>
          <a:prstGeom prst="rect">
            <a:avLst/>
          </a:prstGeom>
          <a:noFill/>
        </p:spPr>
        <p:txBody>
          <a:bodyPr wrap="none" rtlCol="0">
            <a:spAutoFit/>
          </a:bodyPr>
          <a:lstStyle/>
          <a:p>
            <a:r>
              <a:rPr lang="pt-BR" sz="3200" dirty="0" smtClean="0"/>
              <a:t>Dividir</a:t>
            </a:r>
            <a:endParaRPr lang="pt-BR" sz="3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spcBef>
                <a:spcPct val="50000"/>
              </a:spcBef>
            </a:pPr>
            <a:r>
              <a:rPr lang="pt-BR" dirty="0" smtClean="0">
                <a:latin typeface="Bookman Old Style" pitchFamily="18" charset="0"/>
              </a:rPr>
              <a:t>Fase de crescimento</a:t>
            </a:r>
          </a:p>
        </p:txBody>
      </p:sp>
      <p:sp>
        <p:nvSpPr>
          <p:cNvPr id="39" name="Elipse 38"/>
          <p:cNvSpPr/>
          <p:nvPr/>
        </p:nvSpPr>
        <p:spPr>
          <a:xfrm>
            <a:off x="4500562" y="1500174"/>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Elipse 39"/>
          <p:cNvSpPr/>
          <p:nvPr/>
        </p:nvSpPr>
        <p:spPr>
          <a:xfrm>
            <a:off x="4143372" y="1714488"/>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8" name="Elipse 57"/>
          <p:cNvSpPr/>
          <p:nvPr/>
        </p:nvSpPr>
        <p:spPr>
          <a:xfrm>
            <a:off x="4857752" y="1785926"/>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 name="Elipse 58"/>
          <p:cNvSpPr/>
          <p:nvPr/>
        </p:nvSpPr>
        <p:spPr>
          <a:xfrm>
            <a:off x="4572000" y="2285992"/>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0" name="Elipse 59"/>
          <p:cNvSpPr/>
          <p:nvPr/>
        </p:nvSpPr>
        <p:spPr>
          <a:xfrm>
            <a:off x="4929190" y="2143116"/>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1" name="Elipse 60"/>
          <p:cNvSpPr/>
          <p:nvPr/>
        </p:nvSpPr>
        <p:spPr>
          <a:xfrm>
            <a:off x="4500562" y="1928802"/>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2" name="Elipse 61"/>
          <p:cNvSpPr/>
          <p:nvPr/>
        </p:nvSpPr>
        <p:spPr>
          <a:xfrm>
            <a:off x="4143372" y="2143116"/>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5" name="Elipse 64"/>
          <p:cNvSpPr/>
          <p:nvPr/>
        </p:nvSpPr>
        <p:spPr>
          <a:xfrm>
            <a:off x="3857620" y="1357298"/>
            <a:ext cx="1571636" cy="14287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6" name="Elipse 65"/>
          <p:cNvSpPr/>
          <p:nvPr/>
        </p:nvSpPr>
        <p:spPr>
          <a:xfrm>
            <a:off x="2643174" y="2857496"/>
            <a:ext cx="1214446" cy="10715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7" name="Elipse 66"/>
          <p:cNvSpPr/>
          <p:nvPr/>
        </p:nvSpPr>
        <p:spPr>
          <a:xfrm>
            <a:off x="3000364" y="2928934"/>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8" name="Elipse 67"/>
          <p:cNvSpPr/>
          <p:nvPr/>
        </p:nvSpPr>
        <p:spPr>
          <a:xfrm>
            <a:off x="2857488" y="3286124"/>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0" name="Elipse 69"/>
          <p:cNvSpPr/>
          <p:nvPr/>
        </p:nvSpPr>
        <p:spPr>
          <a:xfrm>
            <a:off x="3428992" y="3143248"/>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1" name="Elipse 70"/>
          <p:cNvSpPr/>
          <p:nvPr/>
        </p:nvSpPr>
        <p:spPr>
          <a:xfrm>
            <a:off x="5929322" y="3500438"/>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2" name="Elipse 71"/>
          <p:cNvSpPr/>
          <p:nvPr/>
        </p:nvSpPr>
        <p:spPr>
          <a:xfrm>
            <a:off x="5572132" y="3357562"/>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3" name="Elipse 72"/>
          <p:cNvSpPr/>
          <p:nvPr/>
        </p:nvSpPr>
        <p:spPr>
          <a:xfrm>
            <a:off x="3214678" y="3500438"/>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4" name="Elipse 73"/>
          <p:cNvSpPr/>
          <p:nvPr/>
        </p:nvSpPr>
        <p:spPr>
          <a:xfrm>
            <a:off x="5500694" y="2857496"/>
            <a:ext cx="1214446" cy="107157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81" name="Elipse 80"/>
          <p:cNvSpPr/>
          <p:nvPr/>
        </p:nvSpPr>
        <p:spPr>
          <a:xfrm>
            <a:off x="6143636" y="3143248"/>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CaixaDeTexto 29"/>
          <p:cNvSpPr txBox="1"/>
          <p:nvPr/>
        </p:nvSpPr>
        <p:spPr>
          <a:xfrm>
            <a:off x="500035" y="1500174"/>
            <a:ext cx="3214710" cy="954107"/>
          </a:xfrm>
          <a:prstGeom prst="rect">
            <a:avLst/>
          </a:prstGeom>
          <a:noFill/>
        </p:spPr>
        <p:txBody>
          <a:bodyPr wrap="square" rtlCol="0">
            <a:spAutoFit/>
          </a:bodyPr>
          <a:lstStyle/>
          <a:p>
            <a:r>
              <a:rPr lang="pt-BR" sz="2800" dirty="0" smtClean="0"/>
              <a:t>Melhor divisão possível</a:t>
            </a:r>
            <a:endParaRPr lang="pt-BR"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spcBef>
                <a:spcPct val="50000"/>
              </a:spcBef>
            </a:pPr>
            <a:r>
              <a:rPr lang="pt-BR" dirty="0" smtClean="0">
                <a:latin typeface="Bookman Old Style" pitchFamily="18" charset="0"/>
              </a:rPr>
              <a:t>Fase de crescimento</a:t>
            </a:r>
          </a:p>
        </p:txBody>
      </p:sp>
      <p:sp>
        <p:nvSpPr>
          <p:cNvPr id="39" name="Elipse 38"/>
          <p:cNvSpPr/>
          <p:nvPr/>
        </p:nvSpPr>
        <p:spPr>
          <a:xfrm>
            <a:off x="4500562" y="1500174"/>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Elipse 39"/>
          <p:cNvSpPr/>
          <p:nvPr/>
        </p:nvSpPr>
        <p:spPr>
          <a:xfrm>
            <a:off x="4143372" y="1714488"/>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8" name="Elipse 57"/>
          <p:cNvSpPr/>
          <p:nvPr/>
        </p:nvSpPr>
        <p:spPr>
          <a:xfrm>
            <a:off x="4857752" y="1785926"/>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 name="Elipse 58"/>
          <p:cNvSpPr/>
          <p:nvPr/>
        </p:nvSpPr>
        <p:spPr>
          <a:xfrm>
            <a:off x="4572000" y="2285992"/>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0" name="Elipse 59"/>
          <p:cNvSpPr/>
          <p:nvPr/>
        </p:nvSpPr>
        <p:spPr>
          <a:xfrm>
            <a:off x="4929190" y="2143116"/>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1" name="Elipse 60"/>
          <p:cNvSpPr/>
          <p:nvPr/>
        </p:nvSpPr>
        <p:spPr>
          <a:xfrm>
            <a:off x="4500562" y="1928802"/>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2" name="Elipse 61"/>
          <p:cNvSpPr/>
          <p:nvPr/>
        </p:nvSpPr>
        <p:spPr>
          <a:xfrm>
            <a:off x="4143372" y="2143116"/>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5" name="Elipse 64"/>
          <p:cNvSpPr/>
          <p:nvPr/>
        </p:nvSpPr>
        <p:spPr>
          <a:xfrm>
            <a:off x="3857620" y="1357298"/>
            <a:ext cx="1571636" cy="14287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6" name="Elipse 65"/>
          <p:cNvSpPr/>
          <p:nvPr/>
        </p:nvSpPr>
        <p:spPr>
          <a:xfrm>
            <a:off x="2643174" y="2857496"/>
            <a:ext cx="1214446" cy="10715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7" name="Elipse 66"/>
          <p:cNvSpPr/>
          <p:nvPr/>
        </p:nvSpPr>
        <p:spPr>
          <a:xfrm>
            <a:off x="3000364" y="2928934"/>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8" name="Elipse 67"/>
          <p:cNvSpPr/>
          <p:nvPr/>
        </p:nvSpPr>
        <p:spPr>
          <a:xfrm>
            <a:off x="2857488" y="3286124"/>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0" name="Elipse 69"/>
          <p:cNvSpPr/>
          <p:nvPr/>
        </p:nvSpPr>
        <p:spPr>
          <a:xfrm>
            <a:off x="3428992" y="3143248"/>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1" name="Elipse 70"/>
          <p:cNvSpPr/>
          <p:nvPr/>
        </p:nvSpPr>
        <p:spPr>
          <a:xfrm>
            <a:off x="5929322" y="3500438"/>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2" name="Elipse 71"/>
          <p:cNvSpPr/>
          <p:nvPr/>
        </p:nvSpPr>
        <p:spPr>
          <a:xfrm>
            <a:off x="5572132" y="3357562"/>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3" name="Elipse 72"/>
          <p:cNvSpPr/>
          <p:nvPr/>
        </p:nvSpPr>
        <p:spPr>
          <a:xfrm>
            <a:off x="3214678" y="3500438"/>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4" name="Elipse 73"/>
          <p:cNvSpPr/>
          <p:nvPr/>
        </p:nvSpPr>
        <p:spPr>
          <a:xfrm>
            <a:off x="5500694" y="2857496"/>
            <a:ext cx="1214446" cy="107157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81" name="Elipse 80"/>
          <p:cNvSpPr/>
          <p:nvPr/>
        </p:nvSpPr>
        <p:spPr>
          <a:xfrm>
            <a:off x="6143636" y="3143248"/>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CaixaDeTexto 20"/>
          <p:cNvSpPr txBox="1"/>
          <p:nvPr/>
        </p:nvSpPr>
        <p:spPr>
          <a:xfrm>
            <a:off x="1071538" y="3143248"/>
            <a:ext cx="1487908" cy="584775"/>
          </a:xfrm>
          <a:prstGeom prst="rect">
            <a:avLst/>
          </a:prstGeom>
          <a:noFill/>
        </p:spPr>
        <p:txBody>
          <a:bodyPr wrap="none" rtlCol="0">
            <a:spAutoFit/>
          </a:bodyPr>
          <a:lstStyle/>
          <a:p>
            <a:r>
              <a:rPr lang="pt-BR" sz="3200" dirty="0" smtClean="0"/>
              <a:t>Dividir</a:t>
            </a:r>
            <a:endParaRPr lang="pt-BR" sz="3200" dirty="0"/>
          </a:p>
        </p:txBody>
      </p:sp>
      <p:sp>
        <p:nvSpPr>
          <p:cNvPr id="22" name="CaixaDeTexto 21"/>
          <p:cNvSpPr txBox="1"/>
          <p:nvPr/>
        </p:nvSpPr>
        <p:spPr>
          <a:xfrm>
            <a:off x="6929454" y="3201415"/>
            <a:ext cx="877163" cy="584775"/>
          </a:xfrm>
          <a:prstGeom prst="rect">
            <a:avLst/>
          </a:prstGeom>
          <a:noFill/>
        </p:spPr>
        <p:txBody>
          <a:bodyPr wrap="none" rtlCol="0">
            <a:spAutoFit/>
          </a:bodyPr>
          <a:lstStyle/>
          <a:p>
            <a:r>
              <a:rPr lang="pt-BR" sz="3200" dirty="0" smtClean="0"/>
              <a:t>FIM</a:t>
            </a:r>
            <a:endParaRPr lang="pt-BR" sz="3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spcBef>
                <a:spcPct val="50000"/>
              </a:spcBef>
            </a:pPr>
            <a:r>
              <a:rPr lang="pt-BR" dirty="0" smtClean="0">
                <a:latin typeface="Bookman Old Style" pitchFamily="18" charset="0"/>
              </a:rPr>
              <a:t>Fase de crescimento</a:t>
            </a:r>
          </a:p>
        </p:txBody>
      </p:sp>
      <p:sp>
        <p:nvSpPr>
          <p:cNvPr id="39" name="Elipse 38"/>
          <p:cNvSpPr/>
          <p:nvPr/>
        </p:nvSpPr>
        <p:spPr>
          <a:xfrm>
            <a:off x="4500562" y="1500174"/>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Elipse 39"/>
          <p:cNvSpPr/>
          <p:nvPr/>
        </p:nvSpPr>
        <p:spPr>
          <a:xfrm>
            <a:off x="4143372" y="1714488"/>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8" name="Elipse 57"/>
          <p:cNvSpPr/>
          <p:nvPr/>
        </p:nvSpPr>
        <p:spPr>
          <a:xfrm>
            <a:off x="4857752" y="1785926"/>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 name="Elipse 58"/>
          <p:cNvSpPr/>
          <p:nvPr/>
        </p:nvSpPr>
        <p:spPr>
          <a:xfrm>
            <a:off x="4572000" y="2285992"/>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0" name="Elipse 59"/>
          <p:cNvSpPr/>
          <p:nvPr/>
        </p:nvSpPr>
        <p:spPr>
          <a:xfrm>
            <a:off x="4929190" y="2143116"/>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1" name="Elipse 60"/>
          <p:cNvSpPr/>
          <p:nvPr/>
        </p:nvSpPr>
        <p:spPr>
          <a:xfrm>
            <a:off x="4500562" y="1928802"/>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2" name="Elipse 61"/>
          <p:cNvSpPr/>
          <p:nvPr/>
        </p:nvSpPr>
        <p:spPr>
          <a:xfrm>
            <a:off x="4143372" y="2143116"/>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4" name="Elipse 63"/>
          <p:cNvSpPr/>
          <p:nvPr/>
        </p:nvSpPr>
        <p:spPr>
          <a:xfrm>
            <a:off x="4214810" y="4929198"/>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5" name="Elipse 64"/>
          <p:cNvSpPr/>
          <p:nvPr/>
        </p:nvSpPr>
        <p:spPr>
          <a:xfrm>
            <a:off x="3857620" y="1357298"/>
            <a:ext cx="1571636" cy="14287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6" name="Elipse 65"/>
          <p:cNvSpPr/>
          <p:nvPr/>
        </p:nvSpPr>
        <p:spPr>
          <a:xfrm>
            <a:off x="2643174" y="2857496"/>
            <a:ext cx="1214446" cy="10715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7" name="Elipse 66"/>
          <p:cNvSpPr/>
          <p:nvPr/>
        </p:nvSpPr>
        <p:spPr>
          <a:xfrm>
            <a:off x="3000364" y="2928934"/>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8" name="Elipse 67"/>
          <p:cNvSpPr/>
          <p:nvPr/>
        </p:nvSpPr>
        <p:spPr>
          <a:xfrm>
            <a:off x="2857488" y="3286124"/>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0" name="Elipse 69"/>
          <p:cNvSpPr/>
          <p:nvPr/>
        </p:nvSpPr>
        <p:spPr>
          <a:xfrm>
            <a:off x="3428992" y="3143248"/>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1" name="Elipse 70"/>
          <p:cNvSpPr/>
          <p:nvPr/>
        </p:nvSpPr>
        <p:spPr>
          <a:xfrm>
            <a:off x="5929322" y="3500438"/>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2" name="Elipse 71"/>
          <p:cNvSpPr/>
          <p:nvPr/>
        </p:nvSpPr>
        <p:spPr>
          <a:xfrm>
            <a:off x="5572132" y="3357562"/>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3" name="Elipse 72"/>
          <p:cNvSpPr/>
          <p:nvPr/>
        </p:nvSpPr>
        <p:spPr>
          <a:xfrm>
            <a:off x="3214678" y="3500438"/>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4" name="Elipse 73"/>
          <p:cNvSpPr/>
          <p:nvPr/>
        </p:nvSpPr>
        <p:spPr>
          <a:xfrm>
            <a:off x="5500694" y="2857496"/>
            <a:ext cx="1214446" cy="107157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80" name="Elipse 79"/>
          <p:cNvSpPr/>
          <p:nvPr/>
        </p:nvSpPr>
        <p:spPr>
          <a:xfrm>
            <a:off x="4000496" y="4714884"/>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1" name="Elipse 80"/>
          <p:cNvSpPr/>
          <p:nvPr/>
        </p:nvSpPr>
        <p:spPr>
          <a:xfrm>
            <a:off x="6143636" y="3143248"/>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2" name="Elipse 81"/>
          <p:cNvSpPr/>
          <p:nvPr/>
        </p:nvSpPr>
        <p:spPr>
          <a:xfrm>
            <a:off x="1785918" y="4572008"/>
            <a:ext cx="785818" cy="71438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83" name="Elipse 82"/>
          <p:cNvSpPr/>
          <p:nvPr/>
        </p:nvSpPr>
        <p:spPr>
          <a:xfrm>
            <a:off x="3857620" y="4572008"/>
            <a:ext cx="785818" cy="7143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8" name="Elipse 87"/>
          <p:cNvSpPr/>
          <p:nvPr/>
        </p:nvSpPr>
        <p:spPr>
          <a:xfrm>
            <a:off x="1928794" y="4714884"/>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9" name="Elipse 88"/>
          <p:cNvSpPr/>
          <p:nvPr/>
        </p:nvSpPr>
        <p:spPr>
          <a:xfrm>
            <a:off x="2143108" y="4929198"/>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CaixaDeTexto 29"/>
          <p:cNvSpPr txBox="1"/>
          <p:nvPr/>
        </p:nvSpPr>
        <p:spPr>
          <a:xfrm>
            <a:off x="142844" y="3975091"/>
            <a:ext cx="3214710" cy="954107"/>
          </a:xfrm>
          <a:prstGeom prst="rect">
            <a:avLst/>
          </a:prstGeom>
          <a:noFill/>
        </p:spPr>
        <p:txBody>
          <a:bodyPr wrap="square" rtlCol="0">
            <a:spAutoFit/>
          </a:bodyPr>
          <a:lstStyle/>
          <a:p>
            <a:r>
              <a:rPr lang="pt-BR" sz="2800" dirty="0" smtClean="0"/>
              <a:t>Melhor divisão possível</a:t>
            </a:r>
            <a:endParaRPr lang="pt-BR"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spcBef>
                <a:spcPct val="50000"/>
              </a:spcBef>
            </a:pPr>
            <a:r>
              <a:rPr lang="pt-BR" dirty="0" smtClean="0">
                <a:latin typeface="Bookman Old Style" pitchFamily="18" charset="0"/>
              </a:rPr>
              <a:t>Fase de crescimento</a:t>
            </a:r>
          </a:p>
        </p:txBody>
      </p:sp>
      <p:sp>
        <p:nvSpPr>
          <p:cNvPr id="39" name="Elipse 38"/>
          <p:cNvSpPr/>
          <p:nvPr/>
        </p:nvSpPr>
        <p:spPr>
          <a:xfrm>
            <a:off x="4500562" y="1500174"/>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Elipse 39"/>
          <p:cNvSpPr/>
          <p:nvPr/>
        </p:nvSpPr>
        <p:spPr>
          <a:xfrm>
            <a:off x="4143372" y="1714488"/>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8" name="Elipse 57"/>
          <p:cNvSpPr/>
          <p:nvPr/>
        </p:nvSpPr>
        <p:spPr>
          <a:xfrm>
            <a:off x="4857752" y="1785926"/>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 name="Elipse 58"/>
          <p:cNvSpPr/>
          <p:nvPr/>
        </p:nvSpPr>
        <p:spPr>
          <a:xfrm>
            <a:off x="4572000" y="2285992"/>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0" name="Elipse 59"/>
          <p:cNvSpPr/>
          <p:nvPr/>
        </p:nvSpPr>
        <p:spPr>
          <a:xfrm>
            <a:off x="4929190" y="2143116"/>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1" name="Elipse 60"/>
          <p:cNvSpPr/>
          <p:nvPr/>
        </p:nvSpPr>
        <p:spPr>
          <a:xfrm>
            <a:off x="4500562" y="1928802"/>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2" name="Elipse 61"/>
          <p:cNvSpPr/>
          <p:nvPr/>
        </p:nvSpPr>
        <p:spPr>
          <a:xfrm>
            <a:off x="4143372" y="2143116"/>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4" name="Elipse 63"/>
          <p:cNvSpPr/>
          <p:nvPr/>
        </p:nvSpPr>
        <p:spPr>
          <a:xfrm>
            <a:off x="4214810" y="4929198"/>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5" name="Elipse 64"/>
          <p:cNvSpPr/>
          <p:nvPr/>
        </p:nvSpPr>
        <p:spPr>
          <a:xfrm>
            <a:off x="3857620" y="1357298"/>
            <a:ext cx="1571636" cy="14287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6" name="Elipse 65"/>
          <p:cNvSpPr/>
          <p:nvPr/>
        </p:nvSpPr>
        <p:spPr>
          <a:xfrm>
            <a:off x="2643174" y="2857496"/>
            <a:ext cx="1214446" cy="10715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7" name="Elipse 66"/>
          <p:cNvSpPr/>
          <p:nvPr/>
        </p:nvSpPr>
        <p:spPr>
          <a:xfrm>
            <a:off x="3000364" y="2928934"/>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8" name="Elipse 67"/>
          <p:cNvSpPr/>
          <p:nvPr/>
        </p:nvSpPr>
        <p:spPr>
          <a:xfrm>
            <a:off x="2857488" y="3286124"/>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0" name="Elipse 69"/>
          <p:cNvSpPr/>
          <p:nvPr/>
        </p:nvSpPr>
        <p:spPr>
          <a:xfrm>
            <a:off x="3428992" y="3143248"/>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1" name="Elipse 70"/>
          <p:cNvSpPr/>
          <p:nvPr/>
        </p:nvSpPr>
        <p:spPr>
          <a:xfrm>
            <a:off x="5929322" y="3500438"/>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2" name="Elipse 71"/>
          <p:cNvSpPr/>
          <p:nvPr/>
        </p:nvSpPr>
        <p:spPr>
          <a:xfrm>
            <a:off x="5572132" y="3357562"/>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3" name="Elipse 72"/>
          <p:cNvSpPr/>
          <p:nvPr/>
        </p:nvSpPr>
        <p:spPr>
          <a:xfrm>
            <a:off x="3214678" y="3500438"/>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4" name="Elipse 73"/>
          <p:cNvSpPr/>
          <p:nvPr/>
        </p:nvSpPr>
        <p:spPr>
          <a:xfrm>
            <a:off x="5500694" y="2857496"/>
            <a:ext cx="1214446" cy="107157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80" name="Elipse 79"/>
          <p:cNvSpPr/>
          <p:nvPr/>
        </p:nvSpPr>
        <p:spPr>
          <a:xfrm>
            <a:off x="4000496" y="4714884"/>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1" name="Elipse 80"/>
          <p:cNvSpPr/>
          <p:nvPr/>
        </p:nvSpPr>
        <p:spPr>
          <a:xfrm>
            <a:off x="6143636" y="3143248"/>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2" name="Elipse 81"/>
          <p:cNvSpPr/>
          <p:nvPr/>
        </p:nvSpPr>
        <p:spPr>
          <a:xfrm>
            <a:off x="1785918" y="4572008"/>
            <a:ext cx="785818" cy="71438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83" name="Elipse 82"/>
          <p:cNvSpPr/>
          <p:nvPr/>
        </p:nvSpPr>
        <p:spPr>
          <a:xfrm>
            <a:off x="3857620" y="4572008"/>
            <a:ext cx="785818" cy="7143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8" name="Elipse 87"/>
          <p:cNvSpPr/>
          <p:nvPr/>
        </p:nvSpPr>
        <p:spPr>
          <a:xfrm>
            <a:off x="1928794" y="4714884"/>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9" name="Elipse 88"/>
          <p:cNvSpPr/>
          <p:nvPr/>
        </p:nvSpPr>
        <p:spPr>
          <a:xfrm>
            <a:off x="2143108" y="4929198"/>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CaixaDeTexto 29"/>
          <p:cNvSpPr txBox="1"/>
          <p:nvPr/>
        </p:nvSpPr>
        <p:spPr>
          <a:xfrm>
            <a:off x="4643438" y="4643446"/>
            <a:ext cx="1487908" cy="584775"/>
          </a:xfrm>
          <a:prstGeom prst="rect">
            <a:avLst/>
          </a:prstGeom>
          <a:noFill/>
        </p:spPr>
        <p:txBody>
          <a:bodyPr wrap="none" rtlCol="0">
            <a:spAutoFit/>
          </a:bodyPr>
          <a:lstStyle/>
          <a:p>
            <a:r>
              <a:rPr lang="pt-BR" sz="3200" dirty="0" smtClean="0"/>
              <a:t>Dividir</a:t>
            </a:r>
            <a:endParaRPr lang="pt-BR" sz="3200" dirty="0"/>
          </a:p>
        </p:txBody>
      </p:sp>
      <p:sp>
        <p:nvSpPr>
          <p:cNvPr id="31" name="CaixaDeTexto 30"/>
          <p:cNvSpPr txBox="1"/>
          <p:nvPr/>
        </p:nvSpPr>
        <p:spPr>
          <a:xfrm>
            <a:off x="857224" y="4643446"/>
            <a:ext cx="877163" cy="584775"/>
          </a:xfrm>
          <a:prstGeom prst="rect">
            <a:avLst/>
          </a:prstGeom>
          <a:noFill/>
        </p:spPr>
        <p:txBody>
          <a:bodyPr wrap="none" rtlCol="0">
            <a:spAutoFit/>
          </a:bodyPr>
          <a:lstStyle/>
          <a:p>
            <a:r>
              <a:rPr lang="pt-BR" sz="3200" dirty="0" smtClean="0"/>
              <a:t>FIM</a:t>
            </a:r>
            <a:endParaRPr lang="pt-BR" sz="3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spcBef>
                <a:spcPct val="50000"/>
              </a:spcBef>
            </a:pPr>
            <a:r>
              <a:rPr lang="pt-BR" dirty="0" smtClean="0">
                <a:latin typeface="Bookman Old Style" pitchFamily="18" charset="0"/>
              </a:rPr>
              <a:t>Fase de crescimento</a:t>
            </a:r>
          </a:p>
        </p:txBody>
      </p:sp>
      <p:sp>
        <p:nvSpPr>
          <p:cNvPr id="39" name="Elipse 38"/>
          <p:cNvSpPr/>
          <p:nvPr/>
        </p:nvSpPr>
        <p:spPr>
          <a:xfrm>
            <a:off x="4500562" y="1500174"/>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Elipse 39"/>
          <p:cNvSpPr/>
          <p:nvPr/>
        </p:nvSpPr>
        <p:spPr>
          <a:xfrm>
            <a:off x="4143372" y="1714488"/>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8" name="Elipse 57"/>
          <p:cNvSpPr/>
          <p:nvPr/>
        </p:nvSpPr>
        <p:spPr>
          <a:xfrm>
            <a:off x="4857752" y="1785926"/>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 name="Elipse 58"/>
          <p:cNvSpPr/>
          <p:nvPr/>
        </p:nvSpPr>
        <p:spPr>
          <a:xfrm>
            <a:off x="4572000" y="2285992"/>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0" name="Elipse 59"/>
          <p:cNvSpPr/>
          <p:nvPr/>
        </p:nvSpPr>
        <p:spPr>
          <a:xfrm>
            <a:off x="4929190" y="2143116"/>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1" name="Elipse 60"/>
          <p:cNvSpPr/>
          <p:nvPr/>
        </p:nvSpPr>
        <p:spPr>
          <a:xfrm>
            <a:off x="4500562" y="1928802"/>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2" name="Elipse 61"/>
          <p:cNvSpPr/>
          <p:nvPr/>
        </p:nvSpPr>
        <p:spPr>
          <a:xfrm>
            <a:off x="4143372" y="2143116"/>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4" name="Elipse 63"/>
          <p:cNvSpPr/>
          <p:nvPr/>
        </p:nvSpPr>
        <p:spPr>
          <a:xfrm>
            <a:off x="4214810" y="4929198"/>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5" name="Elipse 64"/>
          <p:cNvSpPr/>
          <p:nvPr/>
        </p:nvSpPr>
        <p:spPr>
          <a:xfrm>
            <a:off x="3857620" y="1357298"/>
            <a:ext cx="1571636" cy="14287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6" name="Elipse 65"/>
          <p:cNvSpPr/>
          <p:nvPr/>
        </p:nvSpPr>
        <p:spPr>
          <a:xfrm>
            <a:off x="2643174" y="2857496"/>
            <a:ext cx="1214446" cy="10715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7" name="Elipse 66"/>
          <p:cNvSpPr/>
          <p:nvPr/>
        </p:nvSpPr>
        <p:spPr>
          <a:xfrm>
            <a:off x="3000364" y="2928934"/>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8" name="Elipse 67"/>
          <p:cNvSpPr/>
          <p:nvPr/>
        </p:nvSpPr>
        <p:spPr>
          <a:xfrm>
            <a:off x="2857488" y="3286124"/>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0" name="Elipse 69"/>
          <p:cNvSpPr/>
          <p:nvPr/>
        </p:nvSpPr>
        <p:spPr>
          <a:xfrm>
            <a:off x="3428992" y="3143248"/>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1" name="Elipse 70"/>
          <p:cNvSpPr/>
          <p:nvPr/>
        </p:nvSpPr>
        <p:spPr>
          <a:xfrm>
            <a:off x="5929322" y="3500438"/>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2" name="Elipse 71"/>
          <p:cNvSpPr/>
          <p:nvPr/>
        </p:nvSpPr>
        <p:spPr>
          <a:xfrm>
            <a:off x="5572132" y="3357562"/>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3" name="Elipse 72"/>
          <p:cNvSpPr/>
          <p:nvPr/>
        </p:nvSpPr>
        <p:spPr>
          <a:xfrm>
            <a:off x="3214678" y="3500438"/>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4" name="Elipse 73"/>
          <p:cNvSpPr/>
          <p:nvPr/>
        </p:nvSpPr>
        <p:spPr>
          <a:xfrm>
            <a:off x="5500694" y="2857496"/>
            <a:ext cx="1214446" cy="107157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80" name="Elipse 79"/>
          <p:cNvSpPr/>
          <p:nvPr/>
        </p:nvSpPr>
        <p:spPr>
          <a:xfrm>
            <a:off x="4000496" y="4714884"/>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1" name="Elipse 80"/>
          <p:cNvSpPr/>
          <p:nvPr/>
        </p:nvSpPr>
        <p:spPr>
          <a:xfrm>
            <a:off x="6143636" y="3143248"/>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2" name="Elipse 81"/>
          <p:cNvSpPr/>
          <p:nvPr/>
        </p:nvSpPr>
        <p:spPr>
          <a:xfrm>
            <a:off x="1785918" y="4572008"/>
            <a:ext cx="785818" cy="71438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83" name="Elipse 82"/>
          <p:cNvSpPr/>
          <p:nvPr/>
        </p:nvSpPr>
        <p:spPr>
          <a:xfrm>
            <a:off x="3857620" y="4572008"/>
            <a:ext cx="785818" cy="7143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8" name="Elipse 87"/>
          <p:cNvSpPr/>
          <p:nvPr/>
        </p:nvSpPr>
        <p:spPr>
          <a:xfrm>
            <a:off x="1928794" y="4714884"/>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9" name="Elipse 88"/>
          <p:cNvSpPr/>
          <p:nvPr/>
        </p:nvSpPr>
        <p:spPr>
          <a:xfrm>
            <a:off x="2143108" y="4929198"/>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0" name="Elipse 89"/>
          <p:cNvSpPr/>
          <p:nvPr/>
        </p:nvSpPr>
        <p:spPr>
          <a:xfrm>
            <a:off x="3286116" y="5929330"/>
            <a:ext cx="571504" cy="571504"/>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91" name="Elipse 90"/>
          <p:cNvSpPr/>
          <p:nvPr/>
        </p:nvSpPr>
        <p:spPr>
          <a:xfrm>
            <a:off x="4714876" y="6000768"/>
            <a:ext cx="571504" cy="571504"/>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92" name="Elipse 91"/>
          <p:cNvSpPr/>
          <p:nvPr/>
        </p:nvSpPr>
        <p:spPr>
          <a:xfrm>
            <a:off x="4857752" y="6143644"/>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3" name="Elipse 92"/>
          <p:cNvSpPr/>
          <p:nvPr/>
        </p:nvSpPr>
        <p:spPr>
          <a:xfrm>
            <a:off x="3428992" y="6072206"/>
            <a:ext cx="285752" cy="285752"/>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CaixaDeTexto 29"/>
          <p:cNvSpPr txBox="1"/>
          <p:nvPr/>
        </p:nvSpPr>
        <p:spPr>
          <a:xfrm>
            <a:off x="6858016" y="5357826"/>
            <a:ext cx="1143008" cy="646331"/>
          </a:xfrm>
          <a:prstGeom prst="rect">
            <a:avLst/>
          </a:prstGeom>
          <a:noFill/>
        </p:spPr>
        <p:txBody>
          <a:bodyPr wrap="square" rtlCol="0">
            <a:spAutoFit/>
          </a:bodyPr>
          <a:lstStyle/>
          <a:p>
            <a:r>
              <a:rPr lang="pt-BR" sz="3600" dirty="0" smtClean="0"/>
              <a:t>FIM</a:t>
            </a:r>
            <a:endParaRPr lang="pt-BR"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600200"/>
            <a:ext cx="8229600" cy="4114816"/>
          </a:xfrm>
        </p:spPr>
        <p:txBody>
          <a:bodyPr>
            <a:normAutofit/>
          </a:bodyPr>
          <a:lstStyle/>
          <a:p>
            <a:r>
              <a:rPr lang="pt-BR" dirty="0" smtClean="0"/>
              <a:t>Motivação</a:t>
            </a:r>
          </a:p>
          <a:p>
            <a:r>
              <a:rPr lang="pt-BR" dirty="0" smtClean="0"/>
              <a:t>Conceito</a:t>
            </a:r>
          </a:p>
          <a:p>
            <a:r>
              <a:rPr lang="pt-BR" dirty="0" smtClean="0"/>
              <a:t>Estrutura</a:t>
            </a:r>
          </a:p>
          <a:p>
            <a:r>
              <a:rPr lang="pt-BR" dirty="0" smtClean="0"/>
              <a:t>Algoritmos</a:t>
            </a:r>
          </a:p>
          <a:p>
            <a:r>
              <a:rPr lang="pt-BR" dirty="0" smtClean="0"/>
              <a:t>ID3</a:t>
            </a:r>
          </a:p>
          <a:p>
            <a:r>
              <a:rPr lang="pt-BR" dirty="0" smtClean="0"/>
              <a:t>Vantagens x Desvantagens</a:t>
            </a:r>
          </a:p>
          <a:p>
            <a:r>
              <a:rPr lang="pt-BR" dirty="0" smtClean="0"/>
              <a:t>Projetos</a:t>
            </a:r>
          </a:p>
          <a:p>
            <a:r>
              <a:rPr lang="pt-BR" dirty="0" smtClean="0"/>
              <a:t>Sugestões</a:t>
            </a:r>
          </a:p>
          <a:p>
            <a:endParaRPr lang="pt-BR" dirty="0" smtClean="0"/>
          </a:p>
          <a:p>
            <a:endParaRPr lang="pt-BR" dirty="0" smtClean="0"/>
          </a:p>
          <a:p>
            <a:endParaRPr lang="pt-BR" dirty="0"/>
          </a:p>
        </p:txBody>
      </p:sp>
      <p:sp>
        <p:nvSpPr>
          <p:cNvPr id="2" name="Título 1"/>
          <p:cNvSpPr>
            <a:spLocks noGrp="1"/>
          </p:cNvSpPr>
          <p:nvPr>
            <p:ph type="title"/>
          </p:nvPr>
        </p:nvSpPr>
        <p:spPr/>
        <p:txBody>
          <a:bodyPr/>
          <a:lstStyle/>
          <a:p>
            <a:r>
              <a:rPr lang="pt-BR" dirty="0" smtClean="0"/>
              <a:t>Agenda</a:t>
            </a:r>
            <a:endParaRPr lang="pt-BR" dirty="0"/>
          </a:p>
        </p:txBody>
      </p:sp>
      <p:sp>
        <p:nvSpPr>
          <p:cNvPr id="4" name="Espaço Reservado para Data 3"/>
          <p:cNvSpPr>
            <a:spLocks noGrp="1"/>
          </p:cNvSpPr>
          <p:nvPr>
            <p:ph type="dt" sz="half" idx="10"/>
          </p:nvPr>
        </p:nvSpPr>
        <p:spPr/>
        <p:txBody>
          <a:bodyPr/>
          <a:lstStyle/>
          <a:p>
            <a:fld id="{26DAE587-C985-40CB-9FF2-092176752E2B}" type="datetime1">
              <a:rPr lang="pt-BR" smtClean="0"/>
              <a:pPr/>
              <a:t>14/3/2009</a:t>
            </a:fld>
            <a:endParaRPr lang="pt-BR"/>
          </a:p>
        </p:txBody>
      </p:sp>
      <p:sp>
        <p:nvSpPr>
          <p:cNvPr id="5" name="Espaço Reservado para Número de Slide 4"/>
          <p:cNvSpPr>
            <a:spLocks noGrp="1"/>
          </p:cNvSpPr>
          <p:nvPr>
            <p:ph type="sldNum" sz="quarter" idx="12"/>
          </p:nvPr>
        </p:nvSpPr>
        <p:spPr/>
        <p:txBody>
          <a:bodyPr/>
          <a:lstStyle/>
          <a:p>
            <a:fld id="{48A845E0-5CF4-456B-8DD3-72A2B888FA3D}" type="slidenum">
              <a:rPr lang="pt-BR" smtClean="0"/>
              <a:pPr/>
              <a:t>2</a:t>
            </a:fld>
            <a:endParaRPr lang="pt-BR"/>
          </a:p>
        </p:txBody>
      </p:sp>
      <p:sp>
        <p:nvSpPr>
          <p:cNvPr id="6" name="Espaço Reservado para Rodapé 5"/>
          <p:cNvSpPr>
            <a:spLocks noGrp="1"/>
          </p:cNvSpPr>
          <p:nvPr>
            <p:ph type="ftr" sz="quarter" idx="11"/>
          </p:nvPr>
        </p:nvSpPr>
        <p:spPr/>
        <p:txBody>
          <a:bodyPr/>
          <a:lstStyle/>
          <a:p>
            <a:r>
              <a:rPr lang="pt-BR" smtClean="0"/>
              <a:t>Monitoria de Inteligência Artificial: Antônio Igor / Tarcísio Pontes</a:t>
            </a:r>
            <a:endParaRPr lang="pt-B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Conteúdo 2"/>
          <p:cNvSpPr>
            <a:spLocks noGrp="1"/>
          </p:cNvSpPr>
          <p:nvPr>
            <p:ph idx="1"/>
          </p:nvPr>
        </p:nvSpPr>
        <p:spPr>
          <a:xfrm>
            <a:off x="457200" y="1600200"/>
            <a:ext cx="8229600" cy="3757626"/>
          </a:xfrm>
        </p:spPr>
        <p:txBody>
          <a:bodyPr>
            <a:normAutofit/>
          </a:bodyPr>
          <a:lstStyle/>
          <a:p>
            <a:pPr algn="just">
              <a:spcBef>
                <a:spcPct val="50000"/>
              </a:spcBef>
              <a:buFontTx/>
              <a:buChar char="•"/>
            </a:pPr>
            <a:r>
              <a:rPr lang="pt-BR" sz="2800" dirty="0" smtClean="0">
                <a:latin typeface="Bookman Old Style" pitchFamily="18" charset="0"/>
              </a:rPr>
              <a:t>Retirar os nós que influenciam muito pouco na classificação.</a:t>
            </a:r>
          </a:p>
          <a:p>
            <a:pPr algn="just">
              <a:spcBef>
                <a:spcPct val="50000"/>
              </a:spcBef>
              <a:buFontTx/>
              <a:buChar char="•"/>
            </a:pPr>
            <a:r>
              <a:rPr lang="pt-BR" sz="2800" dirty="0" smtClean="0">
                <a:latin typeface="Bookman Old Style" pitchFamily="18" charset="0"/>
              </a:rPr>
              <a:t>Correção de </a:t>
            </a:r>
            <a:r>
              <a:rPr lang="pt-BR" altLang="ja-JP" sz="2800" dirty="0" err="1" smtClean="0">
                <a:latin typeface="Times New Roman" pitchFamily="18" charset="0"/>
                <a:ea typeface="ＭＳ Ｐゴシック" charset="-128"/>
              </a:rPr>
              <a:t>Overfitting</a:t>
            </a:r>
            <a:r>
              <a:rPr lang="pt-BR" altLang="ja-JP" sz="2800" dirty="0" smtClean="0">
                <a:latin typeface="Times New Roman" pitchFamily="18" charset="0"/>
                <a:ea typeface="ＭＳ Ｐゴシック" charset="-128"/>
              </a:rPr>
              <a:t>.</a:t>
            </a:r>
          </a:p>
          <a:p>
            <a:pPr algn="just">
              <a:spcBef>
                <a:spcPct val="50000"/>
              </a:spcBef>
              <a:buFontTx/>
              <a:buChar char="•"/>
            </a:pPr>
            <a:r>
              <a:rPr lang="pt-BR" sz="2800" dirty="0" smtClean="0">
                <a:latin typeface="Times New Roman" pitchFamily="18" charset="0"/>
                <a:ea typeface="ＭＳ Ｐゴシック" charset="-128"/>
              </a:rPr>
              <a:t>Dois tipos</a:t>
            </a:r>
          </a:p>
          <a:p>
            <a:pPr lvl="1" algn="just">
              <a:spcBef>
                <a:spcPct val="50000"/>
              </a:spcBef>
              <a:buFontTx/>
              <a:buChar char="•"/>
            </a:pPr>
            <a:r>
              <a:rPr lang="pt-BR" sz="2400" dirty="0" smtClean="0">
                <a:latin typeface="Times New Roman" pitchFamily="18" charset="0"/>
                <a:ea typeface="ＭＳ Ｐゴシック" charset="-128"/>
              </a:rPr>
              <a:t>Pré-podagem</a:t>
            </a:r>
          </a:p>
          <a:p>
            <a:pPr lvl="1" algn="just">
              <a:spcBef>
                <a:spcPct val="50000"/>
              </a:spcBef>
              <a:buFontTx/>
              <a:buChar char="•"/>
            </a:pPr>
            <a:r>
              <a:rPr lang="pt-BR" sz="2400" dirty="0" smtClean="0">
                <a:latin typeface="Times New Roman" pitchFamily="18" charset="0"/>
                <a:ea typeface="ＭＳ Ｐゴシック" charset="-128"/>
              </a:rPr>
              <a:t>Pós-podagem</a:t>
            </a:r>
            <a:r>
              <a:rPr lang="pt-BR" sz="2400" dirty="0" smtClean="0">
                <a:latin typeface="Bookman Old Style" pitchFamily="18" charset="0"/>
              </a:rPr>
              <a:t> </a:t>
            </a:r>
          </a:p>
          <a:p>
            <a:pPr algn="just">
              <a:spcBef>
                <a:spcPct val="50000"/>
              </a:spcBef>
              <a:buFontTx/>
              <a:buChar char="•"/>
            </a:pPr>
            <a:endParaRPr lang="pt-BR" sz="2400" dirty="0" smtClean="0">
              <a:latin typeface="Bookman Old Style" pitchFamily="18" charset="0"/>
            </a:endParaRPr>
          </a:p>
          <a:p>
            <a:pPr lvl="1">
              <a:spcBef>
                <a:spcPct val="50000"/>
              </a:spcBef>
              <a:buNone/>
            </a:pPr>
            <a:endParaRPr lang="pt-BR" sz="2400" dirty="0" smtClean="0">
              <a:latin typeface="Bookman Old Style" pitchFamily="18" charset="0"/>
            </a:endParaRPr>
          </a:p>
          <a:p>
            <a:pPr lvl="4">
              <a:spcBef>
                <a:spcPct val="50000"/>
              </a:spcBef>
              <a:buNone/>
            </a:pPr>
            <a:endParaRPr lang="pt-BR" dirty="0">
              <a:latin typeface="Bookman Old Style" pitchFamily="18" charset="0"/>
            </a:endParaRPr>
          </a:p>
        </p:txBody>
      </p:sp>
      <p:sp>
        <p:nvSpPr>
          <p:cNvPr id="2" name="Título 1"/>
          <p:cNvSpPr>
            <a:spLocks noGrp="1"/>
          </p:cNvSpPr>
          <p:nvPr>
            <p:ph type="title"/>
          </p:nvPr>
        </p:nvSpPr>
        <p:spPr/>
        <p:txBody>
          <a:bodyPr/>
          <a:lstStyle/>
          <a:p>
            <a:pPr>
              <a:spcBef>
                <a:spcPct val="50000"/>
              </a:spcBef>
            </a:pPr>
            <a:r>
              <a:rPr lang="pt-BR" dirty="0" smtClean="0">
                <a:latin typeface="Bookman Old Style" pitchFamily="18" charset="0"/>
              </a:rPr>
              <a:t>Fase de poda</a:t>
            </a:r>
          </a:p>
        </p:txBody>
      </p:sp>
      <p:pic>
        <p:nvPicPr>
          <p:cNvPr id="50177" name="Picture 1"/>
          <p:cNvPicPr>
            <a:picLocks noChangeAspect="1" noChangeArrowheads="1"/>
          </p:cNvPicPr>
          <p:nvPr/>
        </p:nvPicPr>
        <p:blipFill>
          <a:blip r:embed="rId2"/>
          <a:srcRect/>
          <a:stretch>
            <a:fillRect/>
          </a:stretch>
        </p:blipFill>
        <p:spPr bwMode="auto">
          <a:xfrm>
            <a:off x="5072066" y="2571744"/>
            <a:ext cx="2830270" cy="39407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Conteúdo 2"/>
          <p:cNvSpPr>
            <a:spLocks noGrp="1"/>
          </p:cNvSpPr>
          <p:nvPr>
            <p:ph idx="1"/>
          </p:nvPr>
        </p:nvSpPr>
        <p:spPr>
          <a:xfrm>
            <a:off x="457200" y="1600200"/>
            <a:ext cx="8229600" cy="2543180"/>
          </a:xfrm>
        </p:spPr>
        <p:txBody>
          <a:bodyPr>
            <a:normAutofit lnSpcReduction="10000"/>
          </a:bodyPr>
          <a:lstStyle/>
          <a:p>
            <a:pPr algn="just">
              <a:spcBef>
                <a:spcPct val="50000"/>
              </a:spcBef>
              <a:buFontTx/>
              <a:buChar char="•"/>
            </a:pPr>
            <a:r>
              <a:rPr lang="pt-BR" sz="2800" dirty="0" smtClean="0">
                <a:latin typeface="Bookman Old Style" pitchFamily="18" charset="0"/>
              </a:rPr>
              <a:t>Bastante usado</a:t>
            </a:r>
          </a:p>
          <a:p>
            <a:pPr algn="just">
              <a:spcBef>
                <a:spcPct val="50000"/>
              </a:spcBef>
              <a:buFontTx/>
              <a:buChar char="•"/>
            </a:pPr>
            <a:r>
              <a:rPr lang="pt-BR" sz="2800" dirty="0" smtClean="0">
                <a:latin typeface="Bookman Old Style" pitchFamily="18" charset="0"/>
              </a:rPr>
              <a:t>Utiliza-se do conceito de </a:t>
            </a:r>
            <a:r>
              <a:rPr lang="pt-BR" sz="2800" b="1" dirty="0" smtClean="0">
                <a:latin typeface="Bookman Old Style" pitchFamily="18" charset="0"/>
              </a:rPr>
              <a:t>entropia</a:t>
            </a:r>
            <a:r>
              <a:rPr lang="pt-BR" sz="2800" dirty="0" smtClean="0">
                <a:latin typeface="Bookman Old Style" pitchFamily="18" charset="0"/>
              </a:rPr>
              <a:t> e </a:t>
            </a:r>
            <a:r>
              <a:rPr lang="pt-BR" sz="2800" b="1" dirty="0" smtClean="0">
                <a:latin typeface="Bookman Old Style" pitchFamily="18" charset="0"/>
              </a:rPr>
              <a:t>ganho</a:t>
            </a:r>
            <a:r>
              <a:rPr lang="pt-BR" sz="2800" dirty="0" smtClean="0">
                <a:latin typeface="Bookman Old Style" pitchFamily="18" charset="0"/>
              </a:rPr>
              <a:t> para construção lógica dos nós da árvore.</a:t>
            </a:r>
          </a:p>
          <a:p>
            <a:pPr algn="just">
              <a:spcBef>
                <a:spcPct val="50000"/>
              </a:spcBef>
              <a:buFontTx/>
              <a:buChar char="•"/>
            </a:pPr>
            <a:r>
              <a:rPr lang="pt-BR" sz="2800" dirty="0" smtClean="0">
                <a:latin typeface="Bookman Old Style" pitchFamily="18" charset="0"/>
              </a:rPr>
              <a:t>O atributo que trouxer maior ganho será o próximo nó da árvore de decisão</a:t>
            </a:r>
          </a:p>
          <a:p>
            <a:pPr algn="just">
              <a:spcBef>
                <a:spcPct val="50000"/>
              </a:spcBef>
              <a:buFontTx/>
              <a:buChar char="•"/>
            </a:pPr>
            <a:endParaRPr lang="pt-BR" sz="2400" dirty="0" smtClean="0">
              <a:latin typeface="Bookman Old Style" pitchFamily="18" charset="0"/>
            </a:endParaRPr>
          </a:p>
          <a:p>
            <a:pPr lvl="1" algn="just">
              <a:spcBef>
                <a:spcPct val="50000"/>
              </a:spcBef>
              <a:buFontTx/>
              <a:buChar char="•"/>
            </a:pPr>
            <a:endParaRPr lang="pt-BR" sz="2400" dirty="0" smtClean="0">
              <a:latin typeface="Bookman Old Style" pitchFamily="18" charset="0"/>
            </a:endParaRPr>
          </a:p>
          <a:p>
            <a:pPr lvl="1" algn="just">
              <a:spcBef>
                <a:spcPct val="50000"/>
              </a:spcBef>
              <a:buFontTx/>
              <a:buChar char="•"/>
            </a:pPr>
            <a:endParaRPr lang="pt-BR" sz="2400" dirty="0" smtClean="0">
              <a:latin typeface="Bookman Old Style" pitchFamily="18" charset="0"/>
            </a:endParaRPr>
          </a:p>
          <a:p>
            <a:pPr lvl="1">
              <a:spcBef>
                <a:spcPct val="50000"/>
              </a:spcBef>
              <a:buNone/>
            </a:pPr>
            <a:endParaRPr lang="pt-BR" sz="2400" dirty="0" smtClean="0">
              <a:latin typeface="Bookman Old Style" pitchFamily="18" charset="0"/>
            </a:endParaRPr>
          </a:p>
          <a:p>
            <a:pPr lvl="4">
              <a:spcBef>
                <a:spcPct val="50000"/>
              </a:spcBef>
              <a:buNone/>
            </a:pPr>
            <a:endParaRPr lang="pt-BR" dirty="0">
              <a:latin typeface="Bookman Old Style" pitchFamily="18" charset="0"/>
            </a:endParaRPr>
          </a:p>
        </p:txBody>
      </p:sp>
      <p:sp>
        <p:nvSpPr>
          <p:cNvPr id="2" name="Título 1"/>
          <p:cNvSpPr>
            <a:spLocks noGrp="1"/>
          </p:cNvSpPr>
          <p:nvPr>
            <p:ph type="title"/>
          </p:nvPr>
        </p:nvSpPr>
        <p:spPr/>
        <p:txBody>
          <a:bodyPr/>
          <a:lstStyle/>
          <a:p>
            <a:r>
              <a:rPr lang="pt-BR" sz="4400" dirty="0" smtClean="0">
                <a:latin typeface="Times New Roman" pitchFamily="18" charset="0"/>
              </a:rPr>
              <a:t>ID3 (</a:t>
            </a:r>
            <a:r>
              <a:rPr lang="pt-BR" sz="4400" dirty="0" err="1" smtClean="0">
                <a:latin typeface="Times New Roman" pitchFamily="18" charset="0"/>
              </a:rPr>
              <a:t>Introductive</a:t>
            </a:r>
            <a:r>
              <a:rPr lang="pt-BR" sz="4400" dirty="0" smtClean="0">
                <a:latin typeface="Times New Roman" pitchFamily="18" charset="0"/>
              </a:rPr>
              <a:t> </a:t>
            </a:r>
            <a:r>
              <a:rPr lang="pt-BR" sz="4400" dirty="0" err="1" smtClean="0">
                <a:latin typeface="Times New Roman" pitchFamily="18" charset="0"/>
              </a:rPr>
              <a:t>Decision</a:t>
            </a:r>
            <a:r>
              <a:rPr lang="pt-BR" sz="4400" dirty="0" smtClean="0">
                <a:latin typeface="Times New Roman" pitchFamily="18" charset="0"/>
              </a:rPr>
              <a:t> </a:t>
            </a:r>
            <a:r>
              <a:rPr lang="pt-BR" sz="4400" dirty="0" err="1" smtClean="0">
                <a:latin typeface="Times New Roman" pitchFamily="18" charset="0"/>
              </a:rPr>
              <a:t>Tree</a:t>
            </a:r>
            <a:r>
              <a:rPr lang="pt-BR" sz="4400" dirty="0" smtClean="0">
                <a:latin typeface="Times New Roman" pitchFamily="18" charset="0"/>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p:cNvSpPr/>
          <p:nvPr/>
        </p:nvSpPr>
        <p:spPr>
          <a:xfrm>
            <a:off x="714348" y="4286256"/>
            <a:ext cx="5786478" cy="85725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p:cNvSpPr>
            <a:spLocks noGrp="1"/>
          </p:cNvSpPr>
          <p:nvPr>
            <p:ph type="title"/>
          </p:nvPr>
        </p:nvSpPr>
        <p:spPr>
          <a:xfrm>
            <a:off x="457200" y="214298"/>
            <a:ext cx="8229600" cy="1143000"/>
          </a:xfrm>
        </p:spPr>
        <p:txBody>
          <a:bodyPr/>
          <a:lstStyle/>
          <a:p>
            <a:r>
              <a:rPr lang="pt-BR" dirty="0" smtClean="0"/>
              <a:t>Entropia</a:t>
            </a:r>
            <a:endParaRPr lang="pt-BR" dirty="0"/>
          </a:p>
        </p:txBody>
      </p:sp>
      <p:sp>
        <p:nvSpPr>
          <p:cNvPr id="7" name="Espaço Reservado para Conteúdo 2"/>
          <p:cNvSpPr>
            <a:spLocks noGrp="1"/>
          </p:cNvSpPr>
          <p:nvPr>
            <p:ph idx="1"/>
          </p:nvPr>
        </p:nvSpPr>
        <p:spPr>
          <a:xfrm>
            <a:off x="428596" y="1409890"/>
            <a:ext cx="8472518" cy="3947936"/>
          </a:xfrm>
        </p:spPr>
        <p:txBody>
          <a:bodyPr>
            <a:normAutofit/>
          </a:bodyPr>
          <a:lstStyle/>
          <a:p>
            <a:r>
              <a:rPr lang="pt-BR" b="1" dirty="0" smtClean="0"/>
              <a:t>S</a:t>
            </a:r>
            <a:r>
              <a:rPr lang="pt-BR" dirty="0" smtClean="0"/>
              <a:t> é uma amostra dos exemplos de treinamento.</a:t>
            </a:r>
          </a:p>
          <a:p>
            <a:r>
              <a:rPr lang="pt-BR" i="1" dirty="0" smtClean="0"/>
              <a:t>p</a:t>
            </a:r>
            <a:r>
              <a:rPr lang="pt-BR" baseline="-25000" dirty="0" smtClean="0">
                <a:sym typeface="Symbol" pitchFamily="18" charset="2"/>
              </a:rPr>
              <a:t> </a:t>
            </a:r>
            <a:r>
              <a:rPr lang="pt-BR" dirty="0" smtClean="0">
                <a:sym typeface="Symbol" pitchFamily="18" charset="2"/>
              </a:rPr>
              <a:t>é a proporção de exemplos positivos em </a:t>
            </a:r>
            <a:r>
              <a:rPr lang="pt-BR" b="1" dirty="0" smtClean="0">
                <a:sym typeface="Symbol" pitchFamily="18" charset="2"/>
              </a:rPr>
              <a:t>S</a:t>
            </a:r>
            <a:r>
              <a:rPr lang="pt-BR" dirty="0" smtClean="0">
                <a:sym typeface="Symbol" pitchFamily="18" charset="2"/>
              </a:rPr>
              <a:t>.</a:t>
            </a:r>
          </a:p>
          <a:p>
            <a:r>
              <a:rPr lang="pt-BR" i="1" dirty="0" smtClean="0">
                <a:sym typeface="Symbol" pitchFamily="18" charset="2"/>
              </a:rPr>
              <a:t>p</a:t>
            </a:r>
            <a:r>
              <a:rPr lang="pt-BR" i="1" baseline="-25000" dirty="0" smtClean="0">
                <a:sym typeface="Webdings" pitchFamily="18" charset="2"/>
              </a:rPr>
              <a:t> </a:t>
            </a:r>
            <a:r>
              <a:rPr lang="pt-BR" dirty="0" smtClean="0">
                <a:sym typeface="Webdings" pitchFamily="18" charset="2"/>
              </a:rPr>
              <a:t>é a proporção de exemplos negativos em </a:t>
            </a:r>
            <a:r>
              <a:rPr lang="pt-BR" b="1" dirty="0" smtClean="0">
                <a:sym typeface="Webdings" pitchFamily="18" charset="2"/>
              </a:rPr>
              <a:t>S</a:t>
            </a:r>
            <a:r>
              <a:rPr lang="pt-BR" dirty="0" smtClean="0">
                <a:sym typeface="Webdings" pitchFamily="18" charset="2"/>
              </a:rPr>
              <a:t>.</a:t>
            </a:r>
          </a:p>
          <a:p>
            <a:r>
              <a:rPr lang="pt-BR" dirty="0" smtClean="0">
                <a:sym typeface="Webdings" pitchFamily="18" charset="2"/>
              </a:rPr>
              <a:t>Entropia mede a “impureza” de S, ou seja, quanto maior a entropia, pior a classificação.</a:t>
            </a:r>
          </a:p>
          <a:p>
            <a:pPr lvl="1">
              <a:buNone/>
            </a:pPr>
            <a:endParaRPr lang="pt-BR" i="1" dirty="0" smtClean="0"/>
          </a:p>
          <a:p>
            <a:pPr lvl="1">
              <a:buNone/>
            </a:pPr>
            <a:r>
              <a:rPr lang="pt-BR" i="1" dirty="0" smtClean="0"/>
              <a:t>Entropia(S)=- p</a:t>
            </a:r>
            <a:r>
              <a:rPr lang="pt-BR" baseline="-25000" dirty="0" smtClean="0">
                <a:sym typeface="Symbol" pitchFamily="18" charset="2"/>
              </a:rPr>
              <a:t> </a:t>
            </a:r>
            <a:r>
              <a:rPr lang="pt-BR" dirty="0" smtClean="0">
                <a:sym typeface="Symbol" pitchFamily="18" charset="2"/>
              </a:rPr>
              <a:t>log</a:t>
            </a:r>
            <a:r>
              <a:rPr lang="pt-BR" baseline="-25000" dirty="0" smtClean="0">
                <a:sym typeface="Symbol" pitchFamily="18" charset="2"/>
              </a:rPr>
              <a:t>2 </a:t>
            </a:r>
            <a:r>
              <a:rPr lang="pt-BR" i="1" dirty="0" smtClean="0"/>
              <a:t>p</a:t>
            </a:r>
            <a:r>
              <a:rPr lang="pt-BR" baseline="-25000" dirty="0" smtClean="0">
                <a:sym typeface="Symbol" pitchFamily="18" charset="2"/>
              </a:rPr>
              <a:t> </a:t>
            </a:r>
            <a:r>
              <a:rPr lang="pt-BR" i="1" dirty="0" smtClean="0"/>
              <a:t>- </a:t>
            </a:r>
            <a:r>
              <a:rPr lang="pt-BR" i="1" dirty="0" smtClean="0">
                <a:sym typeface="Symbol" pitchFamily="18" charset="2"/>
              </a:rPr>
              <a:t>p</a:t>
            </a:r>
            <a:r>
              <a:rPr lang="pt-BR" i="1" baseline="-25000" dirty="0" smtClean="0">
                <a:sym typeface="Webdings" pitchFamily="18" charset="2"/>
              </a:rPr>
              <a:t> </a:t>
            </a:r>
            <a:r>
              <a:rPr lang="pt-BR" dirty="0" smtClean="0">
                <a:sym typeface="Symbol" pitchFamily="18" charset="2"/>
              </a:rPr>
              <a:t>log</a:t>
            </a:r>
            <a:r>
              <a:rPr lang="pt-BR" baseline="-25000" dirty="0" smtClean="0">
                <a:sym typeface="Symbol" pitchFamily="18" charset="2"/>
              </a:rPr>
              <a:t>2 </a:t>
            </a:r>
            <a:r>
              <a:rPr lang="pt-BR" i="1" dirty="0" smtClean="0">
                <a:sym typeface="Symbol" pitchFamily="18" charset="2"/>
              </a:rPr>
              <a:t>p</a:t>
            </a:r>
            <a:r>
              <a:rPr lang="pt-BR" i="1" baseline="-25000" dirty="0" smtClean="0">
                <a:sym typeface="Webdings" pitchFamily="18" charset="2"/>
              </a:rPr>
              <a:t> </a:t>
            </a:r>
          </a:p>
          <a:p>
            <a:endParaRPr lang="pt-B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8596" y="214290"/>
            <a:ext cx="8229600" cy="1143000"/>
          </a:xfrm>
        </p:spPr>
        <p:txBody>
          <a:bodyPr/>
          <a:lstStyle/>
          <a:p>
            <a:r>
              <a:rPr lang="pt-BR" dirty="0" smtClean="0"/>
              <a:t>Entropia</a:t>
            </a:r>
            <a:endParaRPr lang="pt-BR" dirty="0"/>
          </a:p>
        </p:txBody>
      </p:sp>
      <p:grpSp>
        <p:nvGrpSpPr>
          <p:cNvPr id="35" name="Grupo 34"/>
          <p:cNvGrpSpPr/>
          <p:nvPr/>
        </p:nvGrpSpPr>
        <p:grpSpPr>
          <a:xfrm>
            <a:off x="642910" y="4572008"/>
            <a:ext cx="1428760" cy="1214446"/>
            <a:chOff x="714348" y="1643050"/>
            <a:chExt cx="1428760" cy="1214446"/>
          </a:xfrm>
        </p:grpSpPr>
        <p:sp>
          <p:nvSpPr>
            <p:cNvPr id="9" name="Elipse 8"/>
            <p:cNvSpPr/>
            <p:nvPr/>
          </p:nvSpPr>
          <p:spPr>
            <a:xfrm>
              <a:off x="1142976" y="1714488"/>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a:t>
              </a:r>
              <a:endParaRPr lang="pt-BR" dirty="0"/>
            </a:p>
          </p:txBody>
        </p:sp>
        <p:sp>
          <p:nvSpPr>
            <p:cNvPr id="15" name="Elipse 14"/>
            <p:cNvSpPr/>
            <p:nvPr/>
          </p:nvSpPr>
          <p:spPr>
            <a:xfrm>
              <a:off x="1571604" y="2000240"/>
              <a:ext cx="285752" cy="285752"/>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a:t>
              </a:r>
              <a:endParaRPr lang="pt-BR" dirty="0"/>
            </a:p>
          </p:txBody>
        </p:sp>
        <p:sp>
          <p:nvSpPr>
            <p:cNvPr id="17" name="Elipse 16"/>
            <p:cNvSpPr/>
            <p:nvPr/>
          </p:nvSpPr>
          <p:spPr>
            <a:xfrm>
              <a:off x="1071538" y="2285992"/>
              <a:ext cx="285752" cy="285752"/>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a:t>
              </a:r>
              <a:endParaRPr lang="pt-BR" dirty="0"/>
            </a:p>
          </p:txBody>
        </p:sp>
        <p:sp>
          <p:nvSpPr>
            <p:cNvPr id="18" name="Elipse 17"/>
            <p:cNvSpPr/>
            <p:nvPr/>
          </p:nvSpPr>
          <p:spPr>
            <a:xfrm>
              <a:off x="1428728" y="2500306"/>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a:t>
              </a:r>
              <a:endParaRPr lang="pt-BR" dirty="0"/>
            </a:p>
          </p:txBody>
        </p:sp>
        <p:sp>
          <p:nvSpPr>
            <p:cNvPr id="20" name="Elipse 19"/>
            <p:cNvSpPr/>
            <p:nvPr/>
          </p:nvSpPr>
          <p:spPr>
            <a:xfrm>
              <a:off x="714348" y="1643050"/>
              <a:ext cx="1428760" cy="1214446"/>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34" name="Grupo 33"/>
          <p:cNvGrpSpPr/>
          <p:nvPr/>
        </p:nvGrpSpPr>
        <p:grpSpPr>
          <a:xfrm>
            <a:off x="571472" y="1500174"/>
            <a:ext cx="1428760" cy="1214446"/>
            <a:chOff x="714348" y="3143248"/>
            <a:chExt cx="1428760" cy="1214446"/>
          </a:xfrm>
        </p:grpSpPr>
        <p:sp>
          <p:nvSpPr>
            <p:cNvPr id="25" name="Elipse 24"/>
            <p:cNvSpPr/>
            <p:nvPr/>
          </p:nvSpPr>
          <p:spPr>
            <a:xfrm>
              <a:off x="714348" y="3143248"/>
              <a:ext cx="1428760" cy="1214446"/>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Elipse 25"/>
            <p:cNvSpPr/>
            <p:nvPr/>
          </p:nvSpPr>
          <p:spPr>
            <a:xfrm>
              <a:off x="1000100" y="3500438"/>
              <a:ext cx="285752" cy="285752"/>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a:t>
              </a:r>
              <a:endParaRPr lang="pt-BR" dirty="0"/>
            </a:p>
          </p:txBody>
        </p:sp>
        <p:sp>
          <p:nvSpPr>
            <p:cNvPr id="27" name="Elipse 26"/>
            <p:cNvSpPr/>
            <p:nvPr/>
          </p:nvSpPr>
          <p:spPr>
            <a:xfrm>
              <a:off x="1357290" y="3929066"/>
              <a:ext cx="285752" cy="285752"/>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a:t>
              </a:r>
              <a:endParaRPr lang="pt-BR" dirty="0"/>
            </a:p>
          </p:txBody>
        </p:sp>
        <p:sp>
          <p:nvSpPr>
            <p:cNvPr id="28" name="Elipse 27"/>
            <p:cNvSpPr/>
            <p:nvPr/>
          </p:nvSpPr>
          <p:spPr>
            <a:xfrm>
              <a:off x="1500166" y="3571876"/>
              <a:ext cx="285752" cy="285752"/>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a:t>
              </a:r>
              <a:endParaRPr lang="pt-BR" dirty="0"/>
            </a:p>
          </p:txBody>
        </p:sp>
      </p:grpSp>
      <p:grpSp>
        <p:nvGrpSpPr>
          <p:cNvPr id="33" name="Grupo 32"/>
          <p:cNvGrpSpPr/>
          <p:nvPr/>
        </p:nvGrpSpPr>
        <p:grpSpPr>
          <a:xfrm>
            <a:off x="785786" y="3000372"/>
            <a:ext cx="1428760" cy="1214446"/>
            <a:chOff x="642910" y="4857760"/>
            <a:chExt cx="1428760" cy="1214446"/>
          </a:xfrm>
        </p:grpSpPr>
        <p:sp>
          <p:nvSpPr>
            <p:cNvPr id="29" name="Elipse 28"/>
            <p:cNvSpPr/>
            <p:nvPr/>
          </p:nvSpPr>
          <p:spPr>
            <a:xfrm>
              <a:off x="642910" y="4857760"/>
              <a:ext cx="1428760" cy="1214446"/>
            </a:xfrm>
            <a:prstGeom prst="ellipse">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Elipse 29"/>
            <p:cNvSpPr/>
            <p:nvPr/>
          </p:nvSpPr>
          <p:spPr>
            <a:xfrm>
              <a:off x="1428728" y="5000636"/>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a:t>
              </a:r>
              <a:endParaRPr lang="pt-BR" dirty="0"/>
            </a:p>
          </p:txBody>
        </p:sp>
        <p:sp>
          <p:nvSpPr>
            <p:cNvPr id="31" name="Elipse 30"/>
            <p:cNvSpPr/>
            <p:nvPr/>
          </p:nvSpPr>
          <p:spPr>
            <a:xfrm>
              <a:off x="1500166" y="5429264"/>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a:t>
              </a:r>
              <a:endParaRPr lang="pt-BR" dirty="0"/>
            </a:p>
          </p:txBody>
        </p:sp>
        <p:sp>
          <p:nvSpPr>
            <p:cNvPr id="32" name="Elipse 31"/>
            <p:cNvSpPr/>
            <p:nvPr/>
          </p:nvSpPr>
          <p:spPr>
            <a:xfrm>
              <a:off x="928662" y="5357826"/>
              <a:ext cx="285752" cy="28575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a:t>
              </a:r>
              <a:endParaRPr lang="pt-BR" dirty="0"/>
            </a:p>
          </p:txBody>
        </p:sp>
      </p:grpSp>
      <p:grpSp>
        <p:nvGrpSpPr>
          <p:cNvPr id="36" name="Grupo 35"/>
          <p:cNvGrpSpPr/>
          <p:nvPr/>
        </p:nvGrpSpPr>
        <p:grpSpPr>
          <a:xfrm>
            <a:off x="2714612" y="1643050"/>
            <a:ext cx="5500694" cy="857256"/>
            <a:chOff x="3000364" y="1214422"/>
            <a:chExt cx="5500694" cy="857256"/>
          </a:xfrm>
        </p:grpSpPr>
        <p:sp>
          <p:nvSpPr>
            <p:cNvPr id="37" name="Retângulo 36"/>
            <p:cNvSpPr/>
            <p:nvPr/>
          </p:nvSpPr>
          <p:spPr>
            <a:xfrm>
              <a:off x="3428992" y="1214422"/>
              <a:ext cx="5000660" cy="85725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Retângulo 37"/>
            <p:cNvSpPr/>
            <p:nvPr/>
          </p:nvSpPr>
          <p:spPr>
            <a:xfrm>
              <a:off x="3000364" y="1428736"/>
              <a:ext cx="5500694" cy="400110"/>
            </a:xfrm>
            <a:prstGeom prst="rect">
              <a:avLst/>
            </a:prstGeom>
          </p:spPr>
          <p:txBody>
            <a:bodyPr wrap="square">
              <a:spAutoFit/>
            </a:bodyPr>
            <a:lstStyle/>
            <a:p>
              <a:pPr lvl="1">
                <a:buNone/>
              </a:pPr>
              <a:r>
                <a:rPr lang="pt-BR" sz="2000" b="1" i="1" dirty="0" smtClean="0"/>
                <a:t>Entropia(S)=- p</a:t>
              </a:r>
              <a:r>
                <a:rPr lang="pt-BR" sz="2000" b="1" baseline="-25000" dirty="0" smtClean="0">
                  <a:sym typeface="Symbol" pitchFamily="18" charset="2"/>
                </a:rPr>
                <a:t> </a:t>
              </a:r>
              <a:r>
                <a:rPr lang="pt-BR" sz="2000" b="1" dirty="0" smtClean="0">
                  <a:sym typeface="Symbol" pitchFamily="18" charset="2"/>
                </a:rPr>
                <a:t>log</a:t>
              </a:r>
              <a:r>
                <a:rPr lang="pt-BR" sz="2000" b="1" baseline="-25000" dirty="0" smtClean="0">
                  <a:sym typeface="Symbol" pitchFamily="18" charset="2"/>
                </a:rPr>
                <a:t>2 </a:t>
              </a:r>
              <a:r>
                <a:rPr lang="pt-BR" sz="2000" b="1" i="1" dirty="0" smtClean="0"/>
                <a:t>p</a:t>
              </a:r>
              <a:r>
                <a:rPr lang="pt-BR" sz="2000" b="1" baseline="-25000" dirty="0" smtClean="0">
                  <a:sym typeface="Symbol" pitchFamily="18" charset="2"/>
                </a:rPr>
                <a:t> </a:t>
              </a:r>
              <a:r>
                <a:rPr lang="pt-BR" sz="2000" b="1" i="1" dirty="0" smtClean="0"/>
                <a:t>- </a:t>
              </a:r>
              <a:r>
                <a:rPr lang="pt-BR" sz="2000" b="1" i="1" dirty="0" smtClean="0">
                  <a:sym typeface="Symbol" pitchFamily="18" charset="2"/>
                </a:rPr>
                <a:t>p</a:t>
              </a:r>
              <a:r>
                <a:rPr lang="pt-BR" sz="2000" b="1" i="1" baseline="-25000" dirty="0" smtClean="0">
                  <a:sym typeface="Webdings" pitchFamily="18" charset="2"/>
                </a:rPr>
                <a:t> </a:t>
              </a:r>
              <a:r>
                <a:rPr lang="pt-BR" sz="2000" b="1" dirty="0" smtClean="0">
                  <a:sym typeface="Symbol" pitchFamily="18" charset="2"/>
                </a:rPr>
                <a:t>log</a:t>
              </a:r>
              <a:r>
                <a:rPr lang="pt-BR" sz="2000" b="1" baseline="-25000" dirty="0" smtClean="0">
                  <a:sym typeface="Symbol" pitchFamily="18" charset="2"/>
                </a:rPr>
                <a:t>2 </a:t>
              </a:r>
              <a:r>
                <a:rPr lang="pt-BR" sz="2000" b="1" i="1" dirty="0" smtClean="0">
                  <a:sym typeface="Symbol" pitchFamily="18" charset="2"/>
                </a:rPr>
                <a:t>p</a:t>
              </a:r>
              <a:r>
                <a:rPr lang="pt-BR" sz="2000" b="1" i="1" baseline="-25000" dirty="0" smtClean="0">
                  <a:sym typeface="Webdings" pitchFamily="18" charset="2"/>
                </a:rPr>
                <a:t> </a:t>
              </a:r>
            </a:p>
          </p:txBody>
        </p:sp>
      </p:grpSp>
      <p:pic>
        <p:nvPicPr>
          <p:cNvPr id="39" name="Picture 1027" descr="C:\CURSOS\COMP-INT2001.1\ID3\dt-fig-entropy-new-2.jpg"/>
          <p:cNvPicPr>
            <a:picLocks noChangeAspect="1" noChangeArrowheads="1"/>
          </p:cNvPicPr>
          <p:nvPr/>
        </p:nvPicPr>
        <p:blipFill>
          <a:blip r:embed="rId2"/>
          <a:srcRect/>
          <a:stretch>
            <a:fillRect/>
          </a:stretch>
        </p:blipFill>
        <p:spPr bwMode="auto">
          <a:xfrm>
            <a:off x="3714744" y="2928934"/>
            <a:ext cx="4071966" cy="33072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8596" y="214290"/>
            <a:ext cx="8229600" cy="1143000"/>
          </a:xfrm>
        </p:spPr>
        <p:txBody>
          <a:bodyPr/>
          <a:lstStyle/>
          <a:p>
            <a:r>
              <a:rPr lang="pt-BR" dirty="0" smtClean="0"/>
              <a:t>Entropia</a:t>
            </a:r>
            <a:endParaRPr lang="pt-BR" dirty="0"/>
          </a:p>
        </p:txBody>
      </p:sp>
      <p:grpSp>
        <p:nvGrpSpPr>
          <p:cNvPr id="6" name="Grupo 35"/>
          <p:cNvGrpSpPr/>
          <p:nvPr/>
        </p:nvGrpSpPr>
        <p:grpSpPr>
          <a:xfrm>
            <a:off x="1714480" y="2071678"/>
            <a:ext cx="5500694" cy="857256"/>
            <a:chOff x="3000364" y="1214422"/>
            <a:chExt cx="5500694" cy="857256"/>
          </a:xfrm>
        </p:grpSpPr>
        <p:sp>
          <p:nvSpPr>
            <p:cNvPr id="37" name="Retângulo 36"/>
            <p:cNvSpPr/>
            <p:nvPr/>
          </p:nvSpPr>
          <p:spPr>
            <a:xfrm>
              <a:off x="3428992" y="1214422"/>
              <a:ext cx="5000660" cy="85725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Retângulo 37"/>
            <p:cNvSpPr/>
            <p:nvPr/>
          </p:nvSpPr>
          <p:spPr>
            <a:xfrm>
              <a:off x="3000364" y="1428736"/>
              <a:ext cx="5500694" cy="400110"/>
            </a:xfrm>
            <a:prstGeom prst="rect">
              <a:avLst/>
            </a:prstGeom>
          </p:spPr>
          <p:txBody>
            <a:bodyPr wrap="square">
              <a:spAutoFit/>
            </a:bodyPr>
            <a:lstStyle/>
            <a:p>
              <a:pPr lvl="1">
                <a:buNone/>
              </a:pPr>
              <a:r>
                <a:rPr lang="pt-BR" sz="2000" b="1" i="1" dirty="0" smtClean="0"/>
                <a:t>Entropia(S)=- p</a:t>
              </a:r>
              <a:r>
                <a:rPr lang="pt-BR" sz="2000" b="1" baseline="-25000" dirty="0" smtClean="0">
                  <a:sym typeface="Symbol" pitchFamily="18" charset="2"/>
                </a:rPr>
                <a:t> </a:t>
              </a:r>
              <a:r>
                <a:rPr lang="pt-BR" sz="2000" b="1" dirty="0" smtClean="0">
                  <a:sym typeface="Symbol" pitchFamily="18" charset="2"/>
                </a:rPr>
                <a:t>log</a:t>
              </a:r>
              <a:r>
                <a:rPr lang="pt-BR" sz="2000" b="1" baseline="-25000" dirty="0" smtClean="0">
                  <a:sym typeface="Symbol" pitchFamily="18" charset="2"/>
                </a:rPr>
                <a:t>2 </a:t>
              </a:r>
              <a:r>
                <a:rPr lang="pt-BR" sz="2000" b="1" i="1" dirty="0" smtClean="0"/>
                <a:t>p</a:t>
              </a:r>
              <a:r>
                <a:rPr lang="pt-BR" sz="2000" b="1" baseline="-25000" dirty="0" smtClean="0">
                  <a:sym typeface="Symbol" pitchFamily="18" charset="2"/>
                </a:rPr>
                <a:t> </a:t>
              </a:r>
              <a:r>
                <a:rPr lang="pt-BR" sz="2000" b="1" i="1" dirty="0" smtClean="0"/>
                <a:t>- </a:t>
              </a:r>
              <a:r>
                <a:rPr lang="pt-BR" sz="2000" b="1" i="1" dirty="0" smtClean="0">
                  <a:sym typeface="Symbol" pitchFamily="18" charset="2"/>
                </a:rPr>
                <a:t>p</a:t>
              </a:r>
              <a:r>
                <a:rPr lang="pt-BR" sz="2000" b="1" i="1" baseline="-25000" dirty="0" smtClean="0">
                  <a:sym typeface="Webdings" pitchFamily="18" charset="2"/>
                </a:rPr>
                <a:t> </a:t>
              </a:r>
              <a:r>
                <a:rPr lang="pt-BR" sz="2000" b="1" dirty="0" smtClean="0">
                  <a:sym typeface="Symbol" pitchFamily="18" charset="2"/>
                </a:rPr>
                <a:t>log</a:t>
              </a:r>
              <a:r>
                <a:rPr lang="pt-BR" sz="2000" b="1" baseline="-25000" dirty="0" smtClean="0">
                  <a:sym typeface="Symbol" pitchFamily="18" charset="2"/>
                </a:rPr>
                <a:t>2 </a:t>
              </a:r>
              <a:r>
                <a:rPr lang="pt-BR" sz="2000" b="1" i="1" dirty="0" smtClean="0">
                  <a:sym typeface="Symbol" pitchFamily="18" charset="2"/>
                </a:rPr>
                <a:t>p</a:t>
              </a:r>
              <a:r>
                <a:rPr lang="pt-BR" sz="2000" b="1" i="1" baseline="-25000" dirty="0" smtClean="0">
                  <a:sym typeface="Webdings" pitchFamily="18" charset="2"/>
                </a:rPr>
                <a:t> </a:t>
              </a:r>
            </a:p>
          </p:txBody>
        </p:sp>
      </p:grpSp>
      <p:grpSp>
        <p:nvGrpSpPr>
          <p:cNvPr id="33" name="Grupo 32"/>
          <p:cNvGrpSpPr/>
          <p:nvPr/>
        </p:nvGrpSpPr>
        <p:grpSpPr>
          <a:xfrm>
            <a:off x="1857356" y="3571876"/>
            <a:ext cx="5786478" cy="1571636"/>
            <a:chOff x="1928794" y="3571876"/>
            <a:chExt cx="5786478" cy="1571636"/>
          </a:xfrm>
        </p:grpSpPr>
        <p:sp>
          <p:nvSpPr>
            <p:cNvPr id="24" name="Retângulo 23"/>
            <p:cNvSpPr/>
            <p:nvPr/>
          </p:nvSpPr>
          <p:spPr>
            <a:xfrm>
              <a:off x="1928794" y="3571876"/>
              <a:ext cx="5786478" cy="157163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b="1"/>
            </a:p>
          </p:txBody>
        </p:sp>
        <p:graphicFrame>
          <p:nvGraphicFramePr>
            <p:cNvPr id="61442" name="Object 2"/>
            <p:cNvGraphicFramePr>
              <a:graphicFrameLocks noChangeAspect="1"/>
            </p:cNvGraphicFramePr>
            <p:nvPr/>
          </p:nvGraphicFramePr>
          <p:xfrm>
            <a:off x="2091380" y="3714752"/>
            <a:ext cx="5409578" cy="1251807"/>
          </p:xfrm>
          <a:graphic>
            <a:graphicData uri="http://schemas.openxmlformats.org/presentationml/2006/ole">
              <p:oleObj spid="_x0000_s61442" name="Equação" r:id="rId3" imgW="1993680" imgH="431640" progId="Equation.3">
                <p:embed/>
              </p:oleObj>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Entropia - exemplo</a:t>
            </a:r>
            <a:endParaRPr lang="pt-BR" dirty="0"/>
          </a:p>
        </p:txBody>
      </p:sp>
      <p:graphicFrame>
        <p:nvGraphicFramePr>
          <p:cNvPr id="6" name="Group 1241"/>
          <p:cNvGraphicFramePr>
            <a:graphicFrameLocks noGrp="1"/>
          </p:cNvGraphicFramePr>
          <p:nvPr>
            <p:ph idx="1"/>
          </p:nvPr>
        </p:nvGraphicFramePr>
        <p:xfrm>
          <a:off x="285720" y="1320811"/>
          <a:ext cx="8642350" cy="4751395"/>
        </p:xfrm>
        <a:graphic>
          <a:graphicData uri="http://schemas.openxmlformats.org/drawingml/2006/table">
            <a:tbl>
              <a:tblPr/>
              <a:tblGrid>
                <a:gridCol w="838200"/>
                <a:gridCol w="1631950"/>
                <a:gridCol w="1920875"/>
                <a:gridCol w="1450975"/>
                <a:gridCol w="1082675"/>
                <a:gridCol w="1717675"/>
              </a:tblGrid>
              <a:tr h="296863">
                <a:tc gridSpan="5">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dirty="0" smtClean="0">
                          <a:ln>
                            <a:noFill/>
                          </a:ln>
                          <a:solidFill>
                            <a:schemeClr val="tx1"/>
                          </a:solidFill>
                          <a:effectLst/>
                          <a:latin typeface="Arial" charset="0"/>
                          <a:cs typeface="Arial" charset="0"/>
                        </a:rPr>
                        <a:t>INSTÂNCIAS</a:t>
                      </a:r>
                      <a:endParaRPr kumimoji="0" lang="pt-BR" sz="1200" b="1"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CLASSE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Dia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Tempo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Temperatura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Umidade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Vento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JogarTênis</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D1</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ensolarado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quente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alta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fraco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não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D2</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ensolarado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quente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alta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forte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não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D3</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nublado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quente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alta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fraco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sim</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D4</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dirty="0" smtClean="0">
                          <a:ln>
                            <a:noFill/>
                          </a:ln>
                          <a:solidFill>
                            <a:schemeClr val="tx1"/>
                          </a:solidFill>
                          <a:effectLst/>
                          <a:latin typeface="Arial" charset="0"/>
                          <a:cs typeface="Arial" charset="0"/>
                        </a:rPr>
                        <a:t>chuvoso</a:t>
                      </a:r>
                      <a:endParaRPr kumimoji="0" lang="pt-BR" sz="1200" b="1"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moderada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alta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fraco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sim</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D5</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chuvoso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fresca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normal</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fraco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sim</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298450">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D6</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chuvoso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fresca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normal</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forte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não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D7</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nublado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fresca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normal</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forte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sim</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D8</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ensolarado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dirty="0" smtClean="0">
                          <a:ln>
                            <a:noFill/>
                          </a:ln>
                          <a:solidFill>
                            <a:schemeClr val="tx1"/>
                          </a:solidFill>
                          <a:effectLst/>
                          <a:latin typeface="Arial" charset="0"/>
                          <a:cs typeface="Arial" charset="0"/>
                        </a:rPr>
                        <a:t>moderada</a:t>
                      </a:r>
                      <a:endParaRPr kumimoji="0" lang="pt-BR" sz="1200" b="1"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alta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fraco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não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D9</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ensolarado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fresca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normal</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fraco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sim</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D10</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chuvoso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moderada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normal</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fraco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sim</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D11</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dirty="0" smtClean="0">
                          <a:ln>
                            <a:noFill/>
                          </a:ln>
                          <a:solidFill>
                            <a:schemeClr val="tx1"/>
                          </a:solidFill>
                          <a:effectLst/>
                          <a:latin typeface="Arial" charset="0"/>
                          <a:cs typeface="Arial" charset="0"/>
                        </a:rPr>
                        <a:t>ensolarado</a:t>
                      </a:r>
                      <a:endParaRPr kumimoji="0" lang="pt-BR" sz="1200" b="1"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moderada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normal</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forte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sim</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D12</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nublado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moderada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alta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forte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sim</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D13</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nublado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quente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normal</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fraco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sim</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D14</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chuvoso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dirty="0" smtClean="0">
                          <a:ln>
                            <a:noFill/>
                          </a:ln>
                          <a:solidFill>
                            <a:schemeClr val="tx1"/>
                          </a:solidFill>
                          <a:effectLst/>
                          <a:latin typeface="Arial" charset="0"/>
                          <a:cs typeface="Arial" charset="0"/>
                        </a:rPr>
                        <a:t>moderada</a:t>
                      </a:r>
                      <a:endParaRPr kumimoji="0" lang="pt-BR" sz="1200" b="1"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alta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forte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dirty="0" smtClean="0">
                          <a:ln>
                            <a:noFill/>
                          </a:ln>
                          <a:solidFill>
                            <a:schemeClr val="tx1"/>
                          </a:solidFill>
                          <a:effectLst/>
                          <a:latin typeface="Arial" charset="0"/>
                          <a:cs typeface="Arial" charset="0"/>
                        </a:rPr>
                        <a:t>não</a:t>
                      </a:r>
                      <a:endParaRPr kumimoji="0" lang="pt-BR" sz="1200" b="1"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Entropia - exemplo</a:t>
            </a:r>
            <a:endParaRPr lang="pt-BR" dirty="0"/>
          </a:p>
        </p:txBody>
      </p:sp>
      <p:sp>
        <p:nvSpPr>
          <p:cNvPr id="4" name="Espaço Reservado para Conteúdo 3"/>
          <p:cNvSpPr>
            <a:spLocks noGrp="1"/>
          </p:cNvSpPr>
          <p:nvPr>
            <p:ph idx="1"/>
          </p:nvPr>
        </p:nvSpPr>
        <p:spPr>
          <a:xfrm>
            <a:off x="457200" y="1481329"/>
            <a:ext cx="8229600" cy="1090416"/>
          </a:xfrm>
        </p:spPr>
        <p:txBody>
          <a:bodyPr/>
          <a:lstStyle/>
          <a:p>
            <a:r>
              <a:rPr lang="pt-BR" sz="2800" dirty="0" smtClean="0">
                <a:latin typeface="Times New Roman" pitchFamily="18" charset="0"/>
              </a:rPr>
              <a:t>Entropia([9+,5-]) = – (9/14)log2(9/14) – (5/14)log2(5/14) = </a:t>
            </a:r>
            <a:r>
              <a:rPr lang="pt-BR" sz="2800" b="1" dirty="0" smtClean="0">
                <a:latin typeface="Times New Roman" pitchFamily="18" charset="0"/>
              </a:rPr>
              <a:t>0,940</a:t>
            </a:r>
          </a:p>
          <a:p>
            <a:endParaRPr lang="pt-B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357126" y="1643050"/>
            <a:ext cx="8786874" cy="3214710"/>
          </a:xfrm>
        </p:spPr>
        <p:txBody>
          <a:bodyPr>
            <a:normAutofit/>
          </a:bodyPr>
          <a:lstStyle/>
          <a:p>
            <a:r>
              <a:rPr lang="pt-BR" sz="2800" dirty="0" smtClean="0">
                <a:latin typeface="Bookman Old Style" pitchFamily="18" charset="0"/>
              </a:rPr>
              <a:t>Mede a redução da entropia causada pela partição dos exemplos de acordo com os valores de um determinado atributo.</a:t>
            </a:r>
          </a:p>
          <a:p>
            <a:endParaRPr lang="pt-BR" sz="2800" dirty="0" smtClean="0">
              <a:latin typeface="Bookman Old Style" pitchFamily="18" charset="0"/>
            </a:endParaRPr>
          </a:p>
          <a:p>
            <a:r>
              <a:rPr lang="pt-BR" sz="2800" dirty="0" smtClean="0">
                <a:latin typeface="Bookman Old Style" pitchFamily="18" charset="0"/>
              </a:rPr>
              <a:t>O atributo que causar maior ganho será o nó de árvore que dividirá aquele conjunto de dados.</a:t>
            </a:r>
            <a:endParaRPr lang="pt-BR" sz="2800" dirty="0"/>
          </a:p>
        </p:txBody>
      </p:sp>
      <p:sp>
        <p:nvSpPr>
          <p:cNvPr id="2" name="Título 1"/>
          <p:cNvSpPr>
            <a:spLocks noGrp="1"/>
          </p:cNvSpPr>
          <p:nvPr>
            <p:ph type="title"/>
          </p:nvPr>
        </p:nvSpPr>
        <p:spPr/>
        <p:txBody>
          <a:bodyPr/>
          <a:lstStyle/>
          <a:p>
            <a:r>
              <a:rPr lang="pt-BR" dirty="0" smtClean="0"/>
              <a:t>Ganho de informação</a:t>
            </a:r>
            <a:endParaRPr lang="pt-BR" dirty="0"/>
          </a:p>
        </p:txBody>
      </p:sp>
      <p:sp>
        <p:nvSpPr>
          <p:cNvPr id="5" name="Espaço Reservado para Conteúdo 2"/>
          <p:cNvSpPr txBox="1">
            <a:spLocks/>
          </p:cNvSpPr>
          <p:nvPr/>
        </p:nvSpPr>
        <p:spPr>
          <a:xfrm>
            <a:off x="500034" y="5286388"/>
            <a:ext cx="8229600" cy="2185990"/>
          </a:xfrm>
          <a:prstGeom prst="rect">
            <a:avLst/>
          </a:prstGeom>
        </p:spPr>
        <p:txBody>
          <a:bodyPr vert="horz" lIns="91440" tIns="45720" rIns="91440" bIns="45720" rtlCol="0">
            <a:normAutofit/>
          </a:bodyPr>
          <a:lstStyle/>
          <a:p>
            <a:pPr marL="2171700" lvl="4" indent="-342900">
              <a:spcBef>
                <a:spcPct val="20000"/>
              </a:spcBef>
            </a:pPr>
            <a:endParaRPr kumimoji="0" lang="pt-BR"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142844" y="1600201"/>
            <a:ext cx="8786874" cy="757230"/>
          </a:xfrm>
        </p:spPr>
        <p:txBody>
          <a:bodyPr>
            <a:normAutofit/>
          </a:bodyPr>
          <a:lstStyle/>
          <a:p>
            <a:r>
              <a:rPr lang="pt-BR" sz="2800" dirty="0" smtClean="0">
                <a:latin typeface="Bookman Old Style" pitchFamily="18" charset="0"/>
              </a:rPr>
              <a:t>O ganho é calculado por:</a:t>
            </a:r>
            <a:endParaRPr lang="pt-BR" sz="2800" dirty="0"/>
          </a:p>
        </p:txBody>
      </p:sp>
      <p:sp>
        <p:nvSpPr>
          <p:cNvPr id="2" name="Título 1"/>
          <p:cNvSpPr>
            <a:spLocks noGrp="1"/>
          </p:cNvSpPr>
          <p:nvPr>
            <p:ph type="title"/>
          </p:nvPr>
        </p:nvSpPr>
        <p:spPr/>
        <p:txBody>
          <a:bodyPr/>
          <a:lstStyle/>
          <a:p>
            <a:r>
              <a:rPr lang="pt-BR" dirty="0" smtClean="0"/>
              <a:t>Ganho de informação</a:t>
            </a:r>
            <a:endParaRPr lang="pt-BR" dirty="0"/>
          </a:p>
        </p:txBody>
      </p:sp>
      <p:sp>
        <p:nvSpPr>
          <p:cNvPr id="5" name="Espaço Reservado para Conteúdo 2"/>
          <p:cNvSpPr txBox="1">
            <a:spLocks/>
          </p:cNvSpPr>
          <p:nvPr/>
        </p:nvSpPr>
        <p:spPr>
          <a:xfrm>
            <a:off x="500034" y="5286388"/>
            <a:ext cx="8229600" cy="2185990"/>
          </a:xfrm>
          <a:prstGeom prst="rect">
            <a:avLst/>
          </a:prstGeom>
        </p:spPr>
        <p:txBody>
          <a:bodyPr vert="horz" lIns="91440" tIns="45720" rIns="91440" bIns="45720" rtlCol="0">
            <a:normAutofit/>
          </a:bodyPr>
          <a:lstStyle/>
          <a:p>
            <a:pPr marL="2171700" lvl="4" indent="-342900">
              <a:spcBef>
                <a:spcPct val="20000"/>
              </a:spcBef>
            </a:pPr>
            <a:endParaRPr kumimoji="0" lang="pt-BR" sz="32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4" name="Grupo 19"/>
          <p:cNvGrpSpPr/>
          <p:nvPr/>
        </p:nvGrpSpPr>
        <p:grpSpPr>
          <a:xfrm>
            <a:off x="642910" y="2357430"/>
            <a:ext cx="8358246" cy="3075223"/>
            <a:chOff x="642910" y="3214686"/>
            <a:chExt cx="8358246" cy="3075223"/>
          </a:xfrm>
        </p:grpSpPr>
        <p:sp>
          <p:nvSpPr>
            <p:cNvPr id="35" name="Retângulo com Único Canto Aparado 34"/>
            <p:cNvSpPr/>
            <p:nvPr/>
          </p:nvSpPr>
          <p:spPr>
            <a:xfrm>
              <a:off x="714348" y="4357694"/>
              <a:ext cx="6786610" cy="928694"/>
            </a:xfrm>
            <a:prstGeom prst="snip1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tângulo 21"/>
            <p:cNvSpPr/>
            <p:nvPr/>
          </p:nvSpPr>
          <p:spPr>
            <a:xfrm>
              <a:off x="5143504" y="4857760"/>
              <a:ext cx="571504" cy="357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Elipse 18"/>
            <p:cNvSpPr/>
            <p:nvPr/>
          </p:nvSpPr>
          <p:spPr>
            <a:xfrm>
              <a:off x="6929454" y="4572008"/>
              <a:ext cx="357190" cy="5000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Elipse 13"/>
            <p:cNvSpPr/>
            <p:nvPr/>
          </p:nvSpPr>
          <p:spPr>
            <a:xfrm>
              <a:off x="1857356" y="4572008"/>
              <a:ext cx="285752" cy="428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Elipse 11"/>
            <p:cNvSpPr/>
            <p:nvPr/>
          </p:nvSpPr>
          <p:spPr>
            <a:xfrm>
              <a:off x="2214546" y="4572008"/>
              <a:ext cx="285752" cy="4286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aphicFrame>
          <p:nvGraphicFramePr>
            <p:cNvPr id="2050" name="Object 2"/>
            <p:cNvGraphicFramePr>
              <a:graphicFrameLocks noChangeAspect="1"/>
            </p:cNvGraphicFramePr>
            <p:nvPr/>
          </p:nvGraphicFramePr>
          <p:xfrm>
            <a:off x="863620" y="4383100"/>
            <a:ext cx="6565900" cy="903288"/>
          </p:xfrm>
          <a:graphic>
            <a:graphicData uri="http://schemas.openxmlformats.org/presentationml/2006/ole">
              <p:oleObj spid="_x0000_s63490" name="Equação" r:id="rId3" imgW="3047760" imgH="419040" progId="Equation.3">
                <p:embed/>
              </p:oleObj>
            </a:graphicData>
          </a:graphic>
        </p:graphicFrame>
        <p:sp>
          <p:nvSpPr>
            <p:cNvPr id="6" name="CaixaDeTexto 5"/>
            <p:cNvSpPr txBox="1"/>
            <p:nvPr/>
          </p:nvSpPr>
          <p:spPr>
            <a:xfrm>
              <a:off x="642910" y="5357826"/>
              <a:ext cx="1285884" cy="923330"/>
            </a:xfrm>
            <a:prstGeom prst="rect">
              <a:avLst/>
            </a:prstGeom>
            <a:noFill/>
          </p:spPr>
          <p:txBody>
            <a:bodyPr wrap="square" rtlCol="0">
              <a:spAutoFit/>
            </a:bodyPr>
            <a:lstStyle/>
            <a:p>
              <a:r>
                <a:rPr lang="pt-BR" b="1" dirty="0" smtClean="0"/>
                <a:t>Conjunto de dados (padrões)</a:t>
              </a:r>
              <a:endParaRPr lang="pt-BR" b="1" dirty="0"/>
            </a:p>
          </p:txBody>
        </p:sp>
        <p:sp>
          <p:nvSpPr>
            <p:cNvPr id="8" name="CaixaDeTexto 7"/>
            <p:cNvSpPr txBox="1"/>
            <p:nvPr/>
          </p:nvSpPr>
          <p:spPr>
            <a:xfrm>
              <a:off x="5929322" y="3214686"/>
              <a:ext cx="3071834" cy="923330"/>
            </a:xfrm>
            <a:prstGeom prst="rect">
              <a:avLst/>
            </a:prstGeom>
            <a:noFill/>
          </p:spPr>
          <p:txBody>
            <a:bodyPr wrap="square" rtlCol="0">
              <a:spAutoFit/>
            </a:bodyPr>
            <a:lstStyle/>
            <a:p>
              <a:r>
                <a:rPr lang="pt-BR" b="1" dirty="0" smtClean="0"/>
                <a:t>Subconjunto com atributo A =  V, onde V é uma das instâncias de A.</a:t>
              </a:r>
              <a:endParaRPr lang="pt-BR" b="1" dirty="0"/>
            </a:p>
          </p:txBody>
        </p:sp>
        <p:sp>
          <p:nvSpPr>
            <p:cNvPr id="9" name="CaixaDeTexto 8"/>
            <p:cNvSpPr txBox="1"/>
            <p:nvPr/>
          </p:nvSpPr>
          <p:spPr>
            <a:xfrm>
              <a:off x="2000232" y="3929066"/>
              <a:ext cx="1285884" cy="369332"/>
            </a:xfrm>
            <a:prstGeom prst="rect">
              <a:avLst/>
            </a:prstGeom>
            <a:noFill/>
          </p:spPr>
          <p:txBody>
            <a:bodyPr wrap="square" rtlCol="0">
              <a:spAutoFit/>
            </a:bodyPr>
            <a:lstStyle/>
            <a:p>
              <a:r>
                <a:rPr lang="pt-BR" b="1" dirty="0" smtClean="0"/>
                <a:t>Atributo</a:t>
              </a:r>
              <a:endParaRPr lang="pt-BR" b="1" dirty="0"/>
            </a:p>
          </p:txBody>
        </p:sp>
        <p:sp>
          <p:nvSpPr>
            <p:cNvPr id="7" name="CaixaDeTexto 6"/>
            <p:cNvSpPr txBox="1"/>
            <p:nvPr/>
          </p:nvSpPr>
          <p:spPr>
            <a:xfrm>
              <a:off x="3714744" y="5643578"/>
              <a:ext cx="1500198" cy="646331"/>
            </a:xfrm>
            <a:prstGeom prst="rect">
              <a:avLst/>
            </a:prstGeom>
            <a:noFill/>
          </p:spPr>
          <p:txBody>
            <a:bodyPr wrap="square" rtlCol="0">
              <a:spAutoFit/>
            </a:bodyPr>
            <a:lstStyle/>
            <a:p>
              <a:r>
                <a:rPr lang="pt-BR" b="1" dirty="0" smtClean="0"/>
                <a:t>Número de padrões de S</a:t>
              </a:r>
              <a:endParaRPr lang="pt-BR" b="1" dirty="0"/>
            </a:p>
          </p:txBody>
        </p:sp>
        <p:cxnSp>
          <p:nvCxnSpPr>
            <p:cNvPr id="27" name="Conector de seta reta 26"/>
            <p:cNvCxnSpPr/>
            <p:nvPr/>
          </p:nvCxnSpPr>
          <p:spPr>
            <a:xfrm rot="16200000" flipH="1">
              <a:off x="2142314" y="4358488"/>
              <a:ext cx="357984" cy="706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Conector de seta reta 28"/>
            <p:cNvCxnSpPr/>
            <p:nvPr/>
          </p:nvCxnSpPr>
          <p:spPr>
            <a:xfrm rot="5400000" flipH="1" flipV="1">
              <a:off x="1428728" y="5000636"/>
              <a:ext cx="428628"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Conector de seta reta 31"/>
            <p:cNvCxnSpPr/>
            <p:nvPr/>
          </p:nvCxnSpPr>
          <p:spPr>
            <a:xfrm flipV="1">
              <a:off x="4643438" y="5286388"/>
              <a:ext cx="500066"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Conector de seta reta 33"/>
            <p:cNvCxnSpPr/>
            <p:nvPr/>
          </p:nvCxnSpPr>
          <p:spPr>
            <a:xfrm rot="16200000" flipH="1">
              <a:off x="6715140" y="4143380"/>
              <a:ext cx="642942"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Ganho de informação - Exemplo</a:t>
            </a:r>
            <a:endParaRPr lang="pt-BR" dirty="0"/>
          </a:p>
        </p:txBody>
      </p:sp>
      <p:graphicFrame>
        <p:nvGraphicFramePr>
          <p:cNvPr id="5" name="Group 1241"/>
          <p:cNvGraphicFramePr>
            <a:graphicFrameLocks noGrp="1"/>
          </p:cNvGraphicFramePr>
          <p:nvPr>
            <p:ph idx="1"/>
          </p:nvPr>
        </p:nvGraphicFramePr>
        <p:xfrm>
          <a:off x="285720" y="1320811"/>
          <a:ext cx="8642350" cy="4751395"/>
        </p:xfrm>
        <a:graphic>
          <a:graphicData uri="http://schemas.openxmlformats.org/drawingml/2006/table">
            <a:tbl>
              <a:tblPr/>
              <a:tblGrid>
                <a:gridCol w="838200"/>
                <a:gridCol w="1631950"/>
                <a:gridCol w="1920875"/>
                <a:gridCol w="1450975"/>
                <a:gridCol w="1082675"/>
                <a:gridCol w="1717675"/>
              </a:tblGrid>
              <a:tr h="296863">
                <a:tc gridSpan="5">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dirty="0" smtClean="0">
                          <a:ln>
                            <a:noFill/>
                          </a:ln>
                          <a:solidFill>
                            <a:schemeClr val="tx1"/>
                          </a:solidFill>
                          <a:effectLst/>
                          <a:latin typeface="Arial" charset="0"/>
                          <a:cs typeface="Arial" charset="0"/>
                        </a:rPr>
                        <a:t>INSTÂNCIAS</a:t>
                      </a:r>
                      <a:endParaRPr kumimoji="0" lang="pt-BR" sz="1200" b="1"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CLASSE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Dia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Tempo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Temperatura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Umidade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Vento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JogarTênis</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D1</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ensolarado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quente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alta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fraco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não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D2</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ensolarado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quente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alta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forte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não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D3</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nublado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quente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alta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fraco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sim</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D4</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dirty="0" smtClean="0">
                          <a:ln>
                            <a:noFill/>
                          </a:ln>
                          <a:solidFill>
                            <a:schemeClr val="tx1"/>
                          </a:solidFill>
                          <a:effectLst/>
                          <a:latin typeface="Arial" charset="0"/>
                          <a:cs typeface="Arial" charset="0"/>
                        </a:rPr>
                        <a:t>chuvoso</a:t>
                      </a:r>
                      <a:endParaRPr kumimoji="0" lang="pt-BR" sz="1200" b="1"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moderada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alta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fraco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sim</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D5</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chuvoso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fresca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normal</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fraco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sim</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298450">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D6</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chuvoso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fresca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normal</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forte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não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D7</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nublado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fresca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normal</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forte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sim</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D8</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ensolarado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dirty="0" smtClean="0">
                          <a:ln>
                            <a:noFill/>
                          </a:ln>
                          <a:solidFill>
                            <a:schemeClr val="tx1"/>
                          </a:solidFill>
                          <a:effectLst/>
                          <a:latin typeface="Arial" charset="0"/>
                          <a:cs typeface="Arial" charset="0"/>
                        </a:rPr>
                        <a:t>moderada</a:t>
                      </a:r>
                      <a:endParaRPr kumimoji="0" lang="pt-BR" sz="1200" b="1"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alta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fraco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não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D9</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ensolarado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fresca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normal</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fraco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sim</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D10</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chuvoso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moderada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normal</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fraco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sim</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D11</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dirty="0" smtClean="0">
                          <a:ln>
                            <a:noFill/>
                          </a:ln>
                          <a:solidFill>
                            <a:schemeClr val="tx1"/>
                          </a:solidFill>
                          <a:effectLst/>
                          <a:latin typeface="Arial" charset="0"/>
                          <a:cs typeface="Arial" charset="0"/>
                        </a:rPr>
                        <a:t>ensolarado</a:t>
                      </a:r>
                      <a:endParaRPr kumimoji="0" lang="pt-BR" sz="1200" b="1"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moderada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normal</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forte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sim</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D12</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nublado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moderada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alta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forte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sim</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D13</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nublado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quente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normal</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fraco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sim</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D14</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chuvoso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dirty="0" smtClean="0">
                          <a:ln>
                            <a:noFill/>
                          </a:ln>
                          <a:solidFill>
                            <a:schemeClr val="tx1"/>
                          </a:solidFill>
                          <a:effectLst/>
                          <a:latin typeface="Arial" charset="0"/>
                          <a:cs typeface="Arial" charset="0"/>
                        </a:rPr>
                        <a:t>moderada</a:t>
                      </a:r>
                      <a:endParaRPr kumimoji="0" lang="pt-BR" sz="1200" b="1"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alta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forte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dirty="0" smtClean="0">
                          <a:ln>
                            <a:noFill/>
                          </a:ln>
                          <a:solidFill>
                            <a:schemeClr val="tx1"/>
                          </a:solidFill>
                          <a:effectLst/>
                          <a:latin typeface="Arial" charset="0"/>
                          <a:cs typeface="Arial" charset="0"/>
                        </a:rPr>
                        <a:t>não</a:t>
                      </a:r>
                      <a:endParaRPr kumimoji="0" lang="pt-BR" sz="1200" b="1"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481329"/>
            <a:ext cx="8229600" cy="590350"/>
          </a:xfrm>
        </p:spPr>
        <p:txBody>
          <a:bodyPr/>
          <a:lstStyle/>
          <a:p>
            <a:r>
              <a:rPr lang="pt-BR" dirty="0" smtClean="0"/>
              <a:t>Classificar</a:t>
            </a:r>
          </a:p>
          <a:p>
            <a:endParaRPr lang="pt-BR" dirty="0" smtClean="0"/>
          </a:p>
          <a:p>
            <a:endParaRPr lang="pt-BR" dirty="0" smtClean="0"/>
          </a:p>
          <a:p>
            <a:endParaRPr lang="pt-BR" dirty="0"/>
          </a:p>
        </p:txBody>
      </p:sp>
      <p:sp>
        <p:nvSpPr>
          <p:cNvPr id="2" name="Título 1"/>
          <p:cNvSpPr>
            <a:spLocks noGrp="1"/>
          </p:cNvSpPr>
          <p:nvPr>
            <p:ph type="title"/>
          </p:nvPr>
        </p:nvSpPr>
        <p:spPr/>
        <p:txBody>
          <a:bodyPr/>
          <a:lstStyle/>
          <a:p>
            <a:r>
              <a:rPr lang="pt-BR" dirty="0" smtClean="0"/>
              <a:t>Motivação</a:t>
            </a:r>
            <a:endParaRPr lang="pt-BR" dirty="0"/>
          </a:p>
        </p:txBody>
      </p:sp>
      <p:sp>
        <p:nvSpPr>
          <p:cNvPr id="8" name="Espaço Reservado para Data 7"/>
          <p:cNvSpPr>
            <a:spLocks noGrp="1"/>
          </p:cNvSpPr>
          <p:nvPr>
            <p:ph type="dt" sz="half" idx="10"/>
          </p:nvPr>
        </p:nvSpPr>
        <p:spPr/>
        <p:txBody>
          <a:bodyPr/>
          <a:lstStyle/>
          <a:p>
            <a:fld id="{052E204E-BF84-4C38-8B7E-362140E357F2}" type="datetime1">
              <a:rPr lang="pt-BR" smtClean="0"/>
              <a:pPr/>
              <a:t>14/3/2009</a:t>
            </a:fld>
            <a:endParaRPr lang="pt-BR"/>
          </a:p>
        </p:txBody>
      </p:sp>
      <p:sp>
        <p:nvSpPr>
          <p:cNvPr id="9" name="Espaço Reservado para Número de Slide 8"/>
          <p:cNvSpPr>
            <a:spLocks noGrp="1"/>
          </p:cNvSpPr>
          <p:nvPr>
            <p:ph type="sldNum" sz="quarter" idx="12"/>
          </p:nvPr>
        </p:nvSpPr>
        <p:spPr/>
        <p:txBody>
          <a:bodyPr/>
          <a:lstStyle/>
          <a:p>
            <a:fld id="{48A845E0-5CF4-456B-8DD3-72A2B888FA3D}" type="slidenum">
              <a:rPr lang="pt-BR" smtClean="0"/>
              <a:pPr/>
              <a:t>3</a:t>
            </a:fld>
            <a:endParaRPr lang="pt-BR"/>
          </a:p>
        </p:txBody>
      </p:sp>
      <p:sp>
        <p:nvSpPr>
          <p:cNvPr id="10" name="Espaço Reservado para Rodapé 9"/>
          <p:cNvSpPr>
            <a:spLocks noGrp="1"/>
          </p:cNvSpPr>
          <p:nvPr>
            <p:ph type="ftr" sz="quarter" idx="11"/>
          </p:nvPr>
        </p:nvSpPr>
        <p:spPr/>
        <p:txBody>
          <a:bodyPr/>
          <a:lstStyle/>
          <a:p>
            <a:r>
              <a:rPr lang="pt-BR" smtClean="0"/>
              <a:t>Monitoria de Inteligência Artificial: Antônio Igor / Tarcísio Pontes</a:t>
            </a:r>
            <a:endParaRPr lang="pt-BR"/>
          </a:p>
        </p:txBody>
      </p:sp>
      <p:pic>
        <p:nvPicPr>
          <p:cNvPr id="31745" name="Picture 1"/>
          <p:cNvPicPr>
            <a:picLocks noChangeAspect="1" noChangeArrowheads="1"/>
          </p:cNvPicPr>
          <p:nvPr/>
        </p:nvPicPr>
        <p:blipFill>
          <a:blip r:embed="rId3"/>
          <a:srcRect/>
          <a:stretch>
            <a:fillRect/>
          </a:stretch>
        </p:blipFill>
        <p:spPr bwMode="auto">
          <a:xfrm>
            <a:off x="857224" y="2285992"/>
            <a:ext cx="3286148" cy="33491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1747" name="Picture 3"/>
          <p:cNvPicPr>
            <a:picLocks noChangeAspect="1" noChangeArrowheads="1"/>
          </p:cNvPicPr>
          <p:nvPr/>
        </p:nvPicPr>
        <p:blipFill>
          <a:blip r:embed="rId4"/>
          <a:srcRect/>
          <a:stretch>
            <a:fillRect/>
          </a:stretch>
        </p:blipFill>
        <p:spPr bwMode="auto">
          <a:xfrm>
            <a:off x="5000628" y="4000504"/>
            <a:ext cx="2857500" cy="2143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1748" name="Picture 4"/>
          <p:cNvPicPr>
            <a:picLocks noChangeAspect="1" noChangeArrowheads="1"/>
          </p:cNvPicPr>
          <p:nvPr/>
        </p:nvPicPr>
        <p:blipFill>
          <a:blip r:embed="rId5"/>
          <a:srcRect/>
          <a:stretch>
            <a:fillRect/>
          </a:stretch>
        </p:blipFill>
        <p:spPr bwMode="auto">
          <a:xfrm>
            <a:off x="5500694" y="1500174"/>
            <a:ext cx="2071702" cy="20544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500034" y="1714488"/>
            <a:ext cx="8229600" cy="4525963"/>
          </a:xfrm>
        </p:spPr>
        <p:txBody>
          <a:bodyPr>
            <a:normAutofit/>
          </a:bodyPr>
          <a:lstStyle/>
          <a:p>
            <a:r>
              <a:rPr lang="pt-BR" sz="2600" dirty="0" smtClean="0">
                <a:latin typeface="Bookman Old Style" pitchFamily="18" charset="0"/>
              </a:rPr>
              <a:t>Informação da Classe:</a:t>
            </a:r>
          </a:p>
          <a:p>
            <a:pPr lvl="1"/>
            <a:r>
              <a:rPr lang="pt-BR" sz="2600" dirty="0" smtClean="0">
                <a:latin typeface="Bookman Old Style" pitchFamily="18" charset="0"/>
              </a:rPr>
              <a:t>Entropia(joga) = - 9/14 log</a:t>
            </a:r>
            <a:r>
              <a:rPr lang="pt-BR" sz="2600" baseline="-25000" dirty="0" smtClean="0">
                <a:latin typeface="Bookman Old Style" pitchFamily="18" charset="0"/>
              </a:rPr>
              <a:t>2</a:t>
            </a:r>
            <a:r>
              <a:rPr lang="pt-BR" sz="2600" dirty="0" smtClean="0">
                <a:latin typeface="Bookman Old Style" pitchFamily="18" charset="0"/>
              </a:rPr>
              <a:t> 9/14</a:t>
            </a:r>
            <a:br>
              <a:rPr lang="pt-BR" sz="2600" dirty="0" smtClean="0">
                <a:latin typeface="Bookman Old Style" pitchFamily="18" charset="0"/>
              </a:rPr>
            </a:br>
            <a:r>
              <a:rPr lang="pt-BR" sz="2600" dirty="0" smtClean="0">
                <a:latin typeface="Bookman Old Style" pitchFamily="18" charset="0"/>
              </a:rPr>
              <a:t>– 5/14 log</a:t>
            </a:r>
            <a:r>
              <a:rPr lang="pt-BR" sz="2600" baseline="-25000" dirty="0" smtClean="0">
                <a:latin typeface="Bookman Old Style" pitchFamily="18" charset="0"/>
              </a:rPr>
              <a:t>2</a:t>
            </a:r>
            <a:r>
              <a:rPr lang="pt-BR" sz="2600" dirty="0" smtClean="0">
                <a:latin typeface="Bookman Old Style" pitchFamily="18" charset="0"/>
              </a:rPr>
              <a:t> 5/14 = </a:t>
            </a:r>
            <a:r>
              <a:rPr lang="pt-BR" sz="2600" b="1" dirty="0" smtClean="0">
                <a:solidFill>
                  <a:schemeClr val="tx2">
                    <a:lumMod val="75000"/>
                  </a:schemeClr>
                </a:solidFill>
                <a:latin typeface="Bookman Old Style" pitchFamily="18" charset="0"/>
              </a:rPr>
              <a:t>0.940</a:t>
            </a:r>
          </a:p>
          <a:p>
            <a:endParaRPr lang="pt-BR" sz="2600" dirty="0" smtClean="0">
              <a:latin typeface="Bookman Old Style" pitchFamily="18" charset="0"/>
            </a:endParaRPr>
          </a:p>
          <a:p>
            <a:r>
              <a:rPr lang="pt-BR" sz="2600" dirty="0" smtClean="0">
                <a:latin typeface="Bookman Old Style" pitchFamily="18" charset="0"/>
              </a:rPr>
              <a:t>Informação quanto ao Tempo:</a:t>
            </a:r>
          </a:p>
          <a:p>
            <a:pPr lvl="1"/>
            <a:r>
              <a:rPr lang="pt-BR" sz="2600" dirty="0" smtClean="0">
                <a:latin typeface="Bookman Old Style" pitchFamily="18" charset="0"/>
              </a:rPr>
              <a:t>p(</a:t>
            </a:r>
            <a:r>
              <a:rPr lang="pt-BR" sz="2600" dirty="0" err="1" smtClean="0">
                <a:latin typeface="Bookman Old Style" pitchFamily="18" charset="0"/>
              </a:rPr>
              <a:t>sim|tempo</a:t>
            </a:r>
            <a:r>
              <a:rPr lang="pt-BR" sz="2600" dirty="0" smtClean="0">
                <a:latin typeface="Bookman Old Style" pitchFamily="18" charset="0"/>
              </a:rPr>
              <a:t>=sol) = 2/5</a:t>
            </a:r>
          </a:p>
          <a:p>
            <a:pPr lvl="1"/>
            <a:r>
              <a:rPr lang="pt-BR" sz="2600" dirty="0" smtClean="0">
                <a:latin typeface="Bookman Old Style" pitchFamily="18" charset="0"/>
              </a:rPr>
              <a:t>p(</a:t>
            </a:r>
            <a:r>
              <a:rPr lang="pt-BR" sz="2600" dirty="0" err="1" smtClean="0">
                <a:latin typeface="Bookman Old Style" pitchFamily="18" charset="0"/>
              </a:rPr>
              <a:t>não|tempo</a:t>
            </a:r>
            <a:r>
              <a:rPr lang="pt-BR" sz="2600" dirty="0" smtClean="0">
                <a:latin typeface="Bookman Old Style" pitchFamily="18" charset="0"/>
              </a:rPr>
              <a:t>=sol) = 3/5</a:t>
            </a:r>
          </a:p>
          <a:p>
            <a:endParaRPr lang="pt-BR" dirty="0"/>
          </a:p>
        </p:txBody>
      </p:sp>
      <p:sp>
        <p:nvSpPr>
          <p:cNvPr id="2" name="Título 1"/>
          <p:cNvSpPr>
            <a:spLocks noGrp="1"/>
          </p:cNvSpPr>
          <p:nvPr>
            <p:ph type="title"/>
          </p:nvPr>
        </p:nvSpPr>
        <p:spPr/>
        <p:txBody>
          <a:bodyPr>
            <a:normAutofit fontScale="90000"/>
          </a:bodyPr>
          <a:lstStyle/>
          <a:p>
            <a:r>
              <a:rPr lang="pt-BR" dirty="0" smtClean="0"/>
              <a:t>Ganho de informação - Exemplo</a:t>
            </a:r>
            <a:endParaRPr lang="pt-B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28596" y="1571612"/>
            <a:ext cx="8229600" cy="4525963"/>
          </a:xfrm>
        </p:spPr>
        <p:txBody>
          <a:bodyPr>
            <a:normAutofit/>
          </a:bodyPr>
          <a:lstStyle/>
          <a:p>
            <a:r>
              <a:rPr lang="pt-BR" sz="2600" dirty="0" smtClean="0">
                <a:latin typeface="Bookman Old Style" pitchFamily="18" charset="0"/>
              </a:rPr>
              <a:t>Informação quanto ao Tempo:</a:t>
            </a:r>
          </a:p>
          <a:p>
            <a:pPr lvl="1"/>
            <a:r>
              <a:rPr lang="pt-BR" sz="2200" dirty="0" err="1" smtClean="0">
                <a:latin typeface="Bookman Old Style" pitchFamily="18" charset="0"/>
              </a:rPr>
              <a:t>Ent</a:t>
            </a:r>
            <a:r>
              <a:rPr lang="pt-BR" sz="2200" dirty="0" smtClean="0">
                <a:latin typeface="Bookman Old Style" pitchFamily="18" charset="0"/>
              </a:rPr>
              <a:t>(</a:t>
            </a:r>
            <a:r>
              <a:rPr lang="pt-BR" sz="2200" dirty="0" err="1" smtClean="0">
                <a:latin typeface="Bookman Old Style" pitchFamily="18" charset="0"/>
              </a:rPr>
              <a:t>joga|tempo</a:t>
            </a:r>
            <a:r>
              <a:rPr lang="pt-BR" sz="2200" dirty="0" smtClean="0">
                <a:latin typeface="Bookman Old Style" pitchFamily="18" charset="0"/>
              </a:rPr>
              <a:t>=sol)</a:t>
            </a:r>
          </a:p>
          <a:p>
            <a:pPr lvl="1"/>
            <a:r>
              <a:rPr lang="pt-BR" sz="2200" dirty="0" smtClean="0">
                <a:latin typeface="Bookman Old Style" pitchFamily="18" charset="0"/>
              </a:rPr>
              <a:t>= -2/5 log</a:t>
            </a:r>
            <a:r>
              <a:rPr lang="pt-BR" sz="2200" baseline="-25000" dirty="0" smtClean="0">
                <a:latin typeface="Bookman Old Style" pitchFamily="18" charset="0"/>
              </a:rPr>
              <a:t>2</a:t>
            </a:r>
            <a:r>
              <a:rPr lang="pt-BR" sz="2200" dirty="0" smtClean="0">
                <a:latin typeface="Bookman Old Style" pitchFamily="18" charset="0"/>
              </a:rPr>
              <a:t> 2/5 –3/5 log</a:t>
            </a:r>
            <a:r>
              <a:rPr lang="pt-BR" sz="2200" baseline="-25000" dirty="0" smtClean="0">
                <a:latin typeface="Bookman Old Style" pitchFamily="18" charset="0"/>
              </a:rPr>
              <a:t>2</a:t>
            </a:r>
            <a:r>
              <a:rPr lang="pt-BR" sz="2200" dirty="0" smtClean="0">
                <a:latin typeface="Bookman Old Style" pitchFamily="18" charset="0"/>
              </a:rPr>
              <a:t> 3/5 = 0.971</a:t>
            </a:r>
          </a:p>
          <a:p>
            <a:pPr lvl="1"/>
            <a:r>
              <a:rPr lang="pt-BR" sz="2200" dirty="0" err="1" smtClean="0">
                <a:latin typeface="Bookman Old Style" pitchFamily="18" charset="0"/>
              </a:rPr>
              <a:t>Ent</a:t>
            </a:r>
            <a:r>
              <a:rPr lang="pt-BR" sz="2200" dirty="0" smtClean="0">
                <a:latin typeface="Bookman Old Style" pitchFamily="18" charset="0"/>
              </a:rPr>
              <a:t>(</a:t>
            </a:r>
            <a:r>
              <a:rPr lang="pt-BR" sz="2200" dirty="0" err="1" smtClean="0">
                <a:latin typeface="Bookman Old Style" pitchFamily="18" charset="0"/>
              </a:rPr>
              <a:t>joga|tempo</a:t>
            </a:r>
            <a:r>
              <a:rPr lang="pt-BR" sz="2200" dirty="0" smtClean="0">
                <a:latin typeface="Bookman Old Style" pitchFamily="18" charset="0"/>
              </a:rPr>
              <a:t>=nublado) = 0.0</a:t>
            </a:r>
          </a:p>
          <a:p>
            <a:pPr lvl="1"/>
            <a:r>
              <a:rPr lang="pt-BR" sz="2200" dirty="0" err="1" smtClean="0">
                <a:latin typeface="Bookman Old Style" pitchFamily="18" charset="0"/>
              </a:rPr>
              <a:t>Ent</a:t>
            </a:r>
            <a:r>
              <a:rPr lang="pt-BR" sz="2200" dirty="0" smtClean="0">
                <a:latin typeface="Bookman Old Style" pitchFamily="18" charset="0"/>
              </a:rPr>
              <a:t>(</a:t>
            </a:r>
            <a:r>
              <a:rPr lang="pt-BR" sz="2200" dirty="0" err="1" smtClean="0">
                <a:latin typeface="Bookman Old Style" pitchFamily="18" charset="0"/>
              </a:rPr>
              <a:t>joga|tempo</a:t>
            </a:r>
            <a:r>
              <a:rPr lang="pt-BR" sz="2200" dirty="0" smtClean="0">
                <a:latin typeface="Bookman Old Style" pitchFamily="18" charset="0"/>
              </a:rPr>
              <a:t>=chuva) = 0.971</a:t>
            </a:r>
          </a:p>
          <a:p>
            <a:pPr lvl="1"/>
            <a:r>
              <a:rPr lang="pt-BR" sz="2200" dirty="0" err="1" smtClean="0">
                <a:latin typeface="Bookman Old Style" pitchFamily="18" charset="0"/>
              </a:rPr>
              <a:t>Info</a:t>
            </a:r>
            <a:r>
              <a:rPr lang="pt-BR" sz="2200" dirty="0" smtClean="0">
                <a:latin typeface="Bookman Old Style" pitchFamily="18" charset="0"/>
              </a:rPr>
              <a:t>(tempo) = 5/14*0.971 + 4/14*0+5/14*0.971= </a:t>
            </a:r>
            <a:r>
              <a:rPr lang="pt-BR" sz="2200" b="1" dirty="0" smtClean="0">
                <a:solidFill>
                  <a:schemeClr val="tx2">
                    <a:lumMod val="75000"/>
                  </a:schemeClr>
                </a:solidFill>
                <a:latin typeface="Bookman Old Style" pitchFamily="18" charset="0"/>
              </a:rPr>
              <a:t>0.693</a:t>
            </a:r>
          </a:p>
          <a:p>
            <a:pPr lvl="1">
              <a:buNone/>
            </a:pPr>
            <a:endParaRPr lang="pt-BR" sz="2000" dirty="0" smtClean="0">
              <a:latin typeface="Bookman Old Style" pitchFamily="18" charset="0"/>
            </a:endParaRPr>
          </a:p>
          <a:p>
            <a:r>
              <a:rPr lang="pt-BR" sz="2600" dirty="0" smtClean="0">
                <a:latin typeface="Times New Roman" pitchFamily="18" charset="0"/>
              </a:rPr>
              <a:t>Ganho de Informação obtida neste atributo:</a:t>
            </a:r>
          </a:p>
          <a:p>
            <a:pPr lvl="1"/>
            <a:r>
              <a:rPr lang="pt-BR" sz="2200" dirty="0" smtClean="0">
                <a:latin typeface="Times New Roman" pitchFamily="18" charset="0"/>
              </a:rPr>
              <a:t>Ganho(tempo) = </a:t>
            </a:r>
            <a:r>
              <a:rPr lang="pt-BR" sz="2200" dirty="0" err="1" smtClean="0">
                <a:latin typeface="Times New Roman" pitchFamily="18" charset="0"/>
              </a:rPr>
              <a:t>Ent</a:t>
            </a:r>
            <a:r>
              <a:rPr lang="pt-BR" sz="2200" dirty="0" smtClean="0">
                <a:latin typeface="Times New Roman" pitchFamily="18" charset="0"/>
              </a:rPr>
              <a:t>(joga)-</a:t>
            </a:r>
            <a:r>
              <a:rPr lang="pt-BR" sz="2200" dirty="0" err="1" smtClean="0">
                <a:latin typeface="Times New Roman" pitchFamily="18" charset="0"/>
              </a:rPr>
              <a:t>Info</a:t>
            </a:r>
            <a:r>
              <a:rPr lang="pt-BR" sz="2200" dirty="0" smtClean="0">
                <a:latin typeface="Times New Roman" pitchFamily="18" charset="0"/>
              </a:rPr>
              <a:t>(tempo)</a:t>
            </a:r>
          </a:p>
          <a:p>
            <a:pPr lvl="1"/>
            <a:r>
              <a:rPr lang="pt-BR" sz="2200" b="1" dirty="0" smtClean="0">
                <a:solidFill>
                  <a:schemeClr val="tx2">
                    <a:lumMod val="75000"/>
                  </a:schemeClr>
                </a:solidFill>
                <a:latin typeface="Times New Roman" pitchFamily="18" charset="0"/>
              </a:rPr>
              <a:t>Ganho(tempo) = 0.940 – 0.693 = 0.247</a:t>
            </a:r>
          </a:p>
          <a:p>
            <a:pPr lvl="1"/>
            <a:endParaRPr lang="pt-BR" sz="2400" b="1" dirty="0" smtClean="0">
              <a:solidFill>
                <a:schemeClr val="tx2">
                  <a:lumMod val="75000"/>
                </a:schemeClr>
              </a:solidFill>
              <a:latin typeface="Times New Roman" pitchFamily="18" charset="0"/>
            </a:endParaRPr>
          </a:p>
          <a:p>
            <a:pPr>
              <a:buNone/>
            </a:pPr>
            <a:endParaRPr lang="pt-BR" sz="2800" b="1" dirty="0" smtClean="0">
              <a:solidFill>
                <a:schemeClr val="tx2">
                  <a:lumMod val="75000"/>
                </a:schemeClr>
              </a:solidFill>
              <a:latin typeface="Times New Roman" pitchFamily="18" charset="0"/>
            </a:endParaRPr>
          </a:p>
          <a:p>
            <a:endParaRPr lang="pt-BR" dirty="0"/>
          </a:p>
        </p:txBody>
      </p:sp>
      <p:sp>
        <p:nvSpPr>
          <p:cNvPr id="2" name="Título 1"/>
          <p:cNvSpPr>
            <a:spLocks noGrp="1"/>
          </p:cNvSpPr>
          <p:nvPr>
            <p:ph type="title"/>
          </p:nvPr>
        </p:nvSpPr>
        <p:spPr/>
        <p:txBody>
          <a:bodyPr>
            <a:normAutofit fontScale="90000"/>
          </a:bodyPr>
          <a:lstStyle/>
          <a:p>
            <a:r>
              <a:rPr lang="pt-BR" dirty="0" smtClean="0"/>
              <a:t>Ganho de informação - Exemplo</a:t>
            </a:r>
            <a:endParaRPr lang="pt-B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Ganho de informação - Exemplo</a:t>
            </a:r>
            <a:endParaRPr lang="pt-BR" dirty="0"/>
          </a:p>
        </p:txBody>
      </p:sp>
      <p:graphicFrame>
        <p:nvGraphicFramePr>
          <p:cNvPr id="5" name="Group 1241"/>
          <p:cNvGraphicFramePr>
            <a:graphicFrameLocks noGrp="1"/>
          </p:cNvGraphicFramePr>
          <p:nvPr>
            <p:ph idx="1"/>
          </p:nvPr>
        </p:nvGraphicFramePr>
        <p:xfrm>
          <a:off x="285720" y="1320811"/>
          <a:ext cx="8642350" cy="4751395"/>
        </p:xfrm>
        <a:graphic>
          <a:graphicData uri="http://schemas.openxmlformats.org/drawingml/2006/table">
            <a:tbl>
              <a:tblPr/>
              <a:tblGrid>
                <a:gridCol w="838200"/>
                <a:gridCol w="1631950"/>
                <a:gridCol w="1920875"/>
                <a:gridCol w="1450975"/>
                <a:gridCol w="1082675"/>
                <a:gridCol w="1717675"/>
              </a:tblGrid>
              <a:tr h="296863">
                <a:tc gridSpan="5">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dirty="0" smtClean="0">
                          <a:ln>
                            <a:noFill/>
                          </a:ln>
                          <a:solidFill>
                            <a:schemeClr val="tx1"/>
                          </a:solidFill>
                          <a:effectLst/>
                          <a:latin typeface="Arial" charset="0"/>
                          <a:cs typeface="Arial" charset="0"/>
                        </a:rPr>
                        <a:t>INSTÂNCIAS</a:t>
                      </a:r>
                      <a:endParaRPr kumimoji="0" lang="pt-BR" sz="1200" b="1"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CLASSE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Dia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Tempo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Temperatura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Umidade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Vento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JogarTênis</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D1</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ensolarado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quente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alta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fraco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não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D2</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ensolarado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quente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alta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forte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não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D3</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nublado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quente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alta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fraco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sim</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D4</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dirty="0" smtClean="0">
                          <a:ln>
                            <a:noFill/>
                          </a:ln>
                          <a:solidFill>
                            <a:schemeClr val="tx1"/>
                          </a:solidFill>
                          <a:effectLst/>
                          <a:latin typeface="Arial" charset="0"/>
                          <a:cs typeface="Arial" charset="0"/>
                        </a:rPr>
                        <a:t>chuvoso</a:t>
                      </a:r>
                      <a:endParaRPr kumimoji="0" lang="pt-BR" sz="1200" b="1"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moderada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alta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fraco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sim</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D5</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chuvoso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fresca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normal</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fraco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sim</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298450">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D6</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chuvoso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fresca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normal</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forte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não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D7</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nublado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fresca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normal</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forte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sim</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D8</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ensolarado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dirty="0" smtClean="0">
                          <a:ln>
                            <a:noFill/>
                          </a:ln>
                          <a:solidFill>
                            <a:schemeClr val="tx1"/>
                          </a:solidFill>
                          <a:effectLst/>
                          <a:latin typeface="Arial" charset="0"/>
                          <a:cs typeface="Arial" charset="0"/>
                        </a:rPr>
                        <a:t>moderada</a:t>
                      </a:r>
                      <a:endParaRPr kumimoji="0" lang="pt-BR" sz="1200" b="1"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alta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fraco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não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D9</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ensolarado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fresca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normal</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fraco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sim</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D10</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chuvoso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moderada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normal</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fraco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sim</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D11</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dirty="0" smtClean="0">
                          <a:ln>
                            <a:noFill/>
                          </a:ln>
                          <a:solidFill>
                            <a:schemeClr val="tx1"/>
                          </a:solidFill>
                          <a:effectLst/>
                          <a:latin typeface="Arial" charset="0"/>
                          <a:cs typeface="Arial" charset="0"/>
                        </a:rPr>
                        <a:t>ensolarado</a:t>
                      </a:r>
                      <a:endParaRPr kumimoji="0" lang="pt-BR" sz="1200" b="1"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moderada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normal</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forte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sim</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D12</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nublado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moderada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alta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forte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sim</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D13</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nublado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quente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normal</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fraco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sim</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D14</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chuvoso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dirty="0" smtClean="0">
                          <a:ln>
                            <a:noFill/>
                          </a:ln>
                          <a:solidFill>
                            <a:schemeClr val="tx1"/>
                          </a:solidFill>
                          <a:effectLst/>
                          <a:latin typeface="Arial" charset="0"/>
                          <a:cs typeface="Arial" charset="0"/>
                        </a:rPr>
                        <a:t>moderada</a:t>
                      </a:r>
                      <a:endParaRPr kumimoji="0" lang="pt-BR" sz="1200" b="1"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alta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forte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dirty="0" smtClean="0">
                          <a:ln>
                            <a:noFill/>
                          </a:ln>
                          <a:solidFill>
                            <a:schemeClr val="tx1"/>
                          </a:solidFill>
                          <a:effectLst/>
                          <a:latin typeface="Arial" charset="0"/>
                          <a:cs typeface="Arial" charset="0"/>
                        </a:rPr>
                        <a:t>não</a:t>
                      </a:r>
                      <a:endParaRPr kumimoji="0" lang="pt-BR" sz="1200" b="1"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 name="Elipse 3"/>
          <p:cNvSpPr/>
          <p:nvPr/>
        </p:nvSpPr>
        <p:spPr>
          <a:xfrm>
            <a:off x="1357290" y="1500174"/>
            <a:ext cx="1285884" cy="64294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Elipse 5"/>
          <p:cNvSpPr/>
          <p:nvPr/>
        </p:nvSpPr>
        <p:spPr>
          <a:xfrm>
            <a:off x="7358082" y="1000108"/>
            <a:ext cx="1428760" cy="52864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Ganho de informação - Exemplo</a:t>
            </a:r>
            <a:endParaRPr lang="pt-BR" dirty="0"/>
          </a:p>
        </p:txBody>
      </p:sp>
      <p:graphicFrame>
        <p:nvGraphicFramePr>
          <p:cNvPr id="5" name="Group 1241"/>
          <p:cNvGraphicFramePr>
            <a:graphicFrameLocks noGrp="1"/>
          </p:cNvGraphicFramePr>
          <p:nvPr>
            <p:ph idx="1"/>
          </p:nvPr>
        </p:nvGraphicFramePr>
        <p:xfrm>
          <a:off x="285720" y="1320811"/>
          <a:ext cx="8642350" cy="4751395"/>
        </p:xfrm>
        <a:graphic>
          <a:graphicData uri="http://schemas.openxmlformats.org/drawingml/2006/table">
            <a:tbl>
              <a:tblPr/>
              <a:tblGrid>
                <a:gridCol w="838200"/>
                <a:gridCol w="1631950"/>
                <a:gridCol w="1920875"/>
                <a:gridCol w="1450975"/>
                <a:gridCol w="1082675"/>
                <a:gridCol w="1717675"/>
              </a:tblGrid>
              <a:tr h="296863">
                <a:tc gridSpan="5">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dirty="0" smtClean="0">
                          <a:ln>
                            <a:noFill/>
                          </a:ln>
                          <a:solidFill>
                            <a:schemeClr val="tx1"/>
                          </a:solidFill>
                          <a:effectLst/>
                          <a:latin typeface="Arial" charset="0"/>
                          <a:cs typeface="Arial" charset="0"/>
                        </a:rPr>
                        <a:t>INSTÂNCIAS</a:t>
                      </a:r>
                      <a:endParaRPr kumimoji="0" lang="pt-BR" sz="1200" b="1"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CLASSE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Dia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Tempo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dirty="0" smtClean="0">
                          <a:ln>
                            <a:noFill/>
                          </a:ln>
                          <a:solidFill>
                            <a:schemeClr val="tx1"/>
                          </a:solidFill>
                          <a:effectLst/>
                          <a:latin typeface="Arial" charset="0"/>
                          <a:cs typeface="Arial" charset="0"/>
                        </a:rPr>
                        <a:t>Temperatura</a:t>
                      </a:r>
                      <a:endParaRPr kumimoji="0" lang="pt-BR" sz="1200" b="1"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Umidade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Vento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JogarTênis</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D1</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ensolarado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quente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alta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fraco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não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D2</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ensolarado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quente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alta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forte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não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D3</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nublado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quente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alta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fraco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sim</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D4</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dirty="0" smtClean="0">
                          <a:ln>
                            <a:noFill/>
                          </a:ln>
                          <a:solidFill>
                            <a:schemeClr val="tx1"/>
                          </a:solidFill>
                          <a:effectLst/>
                          <a:latin typeface="Arial" charset="0"/>
                          <a:cs typeface="Arial" charset="0"/>
                        </a:rPr>
                        <a:t>chuvoso</a:t>
                      </a:r>
                      <a:endParaRPr kumimoji="0" lang="pt-BR" sz="1200" b="1"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moderada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alta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fraco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sim</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D5</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chuvoso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fresca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normal</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fraco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sim</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298450">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D6</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chuvoso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fresca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normal</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forte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não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D7</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nublado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fresca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normal</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forte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sim</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D8</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ensolarado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dirty="0" smtClean="0">
                          <a:ln>
                            <a:noFill/>
                          </a:ln>
                          <a:solidFill>
                            <a:schemeClr val="tx1"/>
                          </a:solidFill>
                          <a:effectLst/>
                          <a:latin typeface="Arial" charset="0"/>
                          <a:cs typeface="Arial" charset="0"/>
                        </a:rPr>
                        <a:t>moderada</a:t>
                      </a:r>
                      <a:endParaRPr kumimoji="0" lang="pt-BR" sz="1200" b="1"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alta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fraco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não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D9</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ensolarado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fresca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dirty="0" smtClean="0">
                          <a:ln>
                            <a:noFill/>
                          </a:ln>
                          <a:solidFill>
                            <a:schemeClr val="tx1"/>
                          </a:solidFill>
                          <a:effectLst/>
                          <a:latin typeface="Arial" charset="0"/>
                          <a:cs typeface="Arial" charset="0"/>
                        </a:rPr>
                        <a:t>normal</a:t>
                      </a:r>
                      <a:endParaRPr kumimoji="0" lang="pt-BR" sz="1200" b="1"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fraco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sim</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D10</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chuvoso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moderada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normal</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fraco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sim</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D11</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dirty="0" smtClean="0">
                          <a:ln>
                            <a:noFill/>
                          </a:ln>
                          <a:solidFill>
                            <a:schemeClr val="tx1"/>
                          </a:solidFill>
                          <a:effectLst/>
                          <a:latin typeface="Arial" charset="0"/>
                          <a:cs typeface="Arial" charset="0"/>
                        </a:rPr>
                        <a:t>ensolarado</a:t>
                      </a:r>
                      <a:endParaRPr kumimoji="0" lang="pt-BR" sz="1200" b="1"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moderada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normal</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forte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sim</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D12</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nublado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moderada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alta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forte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sim</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D13</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nublado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quente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normal</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fraco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sim</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r>
              <a:tr h="296863">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D14</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chuvoso</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dirty="0" smtClean="0">
                          <a:ln>
                            <a:noFill/>
                          </a:ln>
                          <a:solidFill>
                            <a:schemeClr val="tx1"/>
                          </a:solidFill>
                          <a:effectLst/>
                          <a:latin typeface="Arial" charset="0"/>
                          <a:cs typeface="Arial" charset="0"/>
                        </a:rPr>
                        <a:t>moderada</a:t>
                      </a:r>
                      <a:endParaRPr kumimoji="0" lang="pt-BR" sz="1200" b="1"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alta</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smtClean="0">
                          <a:ln>
                            <a:noFill/>
                          </a:ln>
                          <a:solidFill>
                            <a:schemeClr val="tx1"/>
                          </a:solidFill>
                          <a:effectLst/>
                          <a:latin typeface="Arial" charset="0"/>
                          <a:cs typeface="Arial" charset="0"/>
                        </a:rPr>
                        <a:t>forte</a:t>
                      </a:r>
                      <a:endParaRPr kumimoji="0" lang="pt-BR" sz="12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
                          <a:schemeClr val="accent1"/>
                        </a:buClr>
                        <a:buSzPct val="65000"/>
                        <a:buFont typeface="Wingdings" pitchFamily="2" charset="2"/>
                        <a:buNone/>
                        <a:tabLst/>
                      </a:pPr>
                      <a:r>
                        <a:rPr kumimoji="0" lang="pt-BR" sz="1200" b="1" i="0" u="none" strike="noStrike" cap="none" normalizeH="0" baseline="0" dirty="0" smtClean="0">
                          <a:ln>
                            <a:noFill/>
                          </a:ln>
                          <a:solidFill>
                            <a:schemeClr val="tx1"/>
                          </a:solidFill>
                          <a:effectLst/>
                          <a:latin typeface="Arial" charset="0"/>
                          <a:cs typeface="Arial" charset="0"/>
                        </a:rPr>
                        <a:t>não</a:t>
                      </a:r>
                      <a:endParaRPr kumimoji="0" lang="pt-BR" sz="1200" b="1"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 name="Elipse 3"/>
          <p:cNvSpPr/>
          <p:nvPr/>
        </p:nvSpPr>
        <p:spPr>
          <a:xfrm>
            <a:off x="3071802" y="1571612"/>
            <a:ext cx="1285884" cy="5000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Elipse 5"/>
          <p:cNvSpPr/>
          <p:nvPr/>
        </p:nvSpPr>
        <p:spPr>
          <a:xfrm>
            <a:off x="7358082" y="1000108"/>
            <a:ext cx="1428760" cy="52864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lipse 6"/>
          <p:cNvSpPr/>
          <p:nvPr/>
        </p:nvSpPr>
        <p:spPr>
          <a:xfrm>
            <a:off x="4786314" y="1571612"/>
            <a:ext cx="1285884" cy="4286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Elipse 7"/>
          <p:cNvSpPr/>
          <p:nvPr/>
        </p:nvSpPr>
        <p:spPr>
          <a:xfrm>
            <a:off x="1285852" y="1571612"/>
            <a:ext cx="1285884" cy="4286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Elipse 8"/>
          <p:cNvSpPr/>
          <p:nvPr/>
        </p:nvSpPr>
        <p:spPr>
          <a:xfrm>
            <a:off x="6215074" y="1571612"/>
            <a:ext cx="928694" cy="4286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smtClean="0"/>
              <a:t>Ganho de informação - Exemplo</a:t>
            </a:r>
            <a:endParaRPr lang="pt-BR" dirty="0"/>
          </a:p>
        </p:txBody>
      </p:sp>
      <p:sp>
        <p:nvSpPr>
          <p:cNvPr id="11" name="Retângulo 10"/>
          <p:cNvSpPr/>
          <p:nvPr/>
        </p:nvSpPr>
        <p:spPr>
          <a:xfrm>
            <a:off x="642910" y="1714488"/>
            <a:ext cx="7858180" cy="2031325"/>
          </a:xfrm>
          <a:prstGeom prst="rect">
            <a:avLst/>
          </a:prstGeom>
        </p:spPr>
        <p:txBody>
          <a:bodyPr wrap="square">
            <a:spAutoFit/>
          </a:bodyPr>
          <a:lstStyle/>
          <a:p>
            <a:pPr algn="just">
              <a:spcBef>
                <a:spcPct val="50000"/>
              </a:spcBef>
              <a:buFontTx/>
              <a:buChar char="•"/>
            </a:pPr>
            <a:r>
              <a:rPr lang="pt-BR" sz="2800" dirty="0" smtClean="0">
                <a:latin typeface="Bookman Old Style" pitchFamily="18" charset="0"/>
              </a:rPr>
              <a:t>O atributo que trouxer maior ganho será o próximo nó da árvore de decisão!</a:t>
            </a:r>
          </a:p>
          <a:p>
            <a:pPr algn="just">
              <a:spcBef>
                <a:spcPct val="50000"/>
              </a:spcBef>
              <a:buFontTx/>
              <a:buChar char="•"/>
            </a:pPr>
            <a:r>
              <a:rPr lang="pt-BR" sz="2800" dirty="0" smtClean="0">
                <a:latin typeface="Bookman Old Style" pitchFamily="18" charset="0"/>
              </a:rPr>
              <a:t>Repete-se o procedimento para os subconjuntos que não formarem classe</a:t>
            </a:r>
          </a:p>
        </p:txBody>
      </p:sp>
      <p:pic>
        <p:nvPicPr>
          <p:cNvPr id="15" name="Picture 5" descr="RTEmagicC_arv_dec4_01"/>
          <p:cNvPicPr>
            <a:picLocks noChangeAspect="1" noChangeArrowheads="1"/>
          </p:cNvPicPr>
          <p:nvPr/>
        </p:nvPicPr>
        <p:blipFill>
          <a:blip r:embed="rId2"/>
          <a:srcRect/>
          <a:stretch>
            <a:fillRect/>
          </a:stretch>
        </p:blipFill>
        <p:spPr bwMode="auto">
          <a:xfrm>
            <a:off x="2285984" y="4034451"/>
            <a:ext cx="4572032" cy="25378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Vantagens</a:t>
            </a:r>
            <a:endParaRPr lang="pt-BR" dirty="0"/>
          </a:p>
        </p:txBody>
      </p:sp>
      <p:sp>
        <p:nvSpPr>
          <p:cNvPr id="11" name="Retângulo 10"/>
          <p:cNvSpPr/>
          <p:nvPr/>
        </p:nvSpPr>
        <p:spPr>
          <a:xfrm>
            <a:off x="642910" y="1714488"/>
            <a:ext cx="7858180" cy="3367076"/>
          </a:xfrm>
          <a:prstGeom prst="rect">
            <a:avLst/>
          </a:prstGeom>
        </p:spPr>
        <p:txBody>
          <a:bodyPr wrap="square">
            <a:spAutoFit/>
          </a:bodyPr>
          <a:lstStyle/>
          <a:p>
            <a:pPr marL="342900" indent="-342900">
              <a:spcBef>
                <a:spcPct val="20000"/>
              </a:spcBef>
              <a:buClr>
                <a:schemeClr val="tx1"/>
              </a:buClr>
              <a:buSzPct val="65000"/>
              <a:buFont typeface="Wingdings" pitchFamily="2" charset="2"/>
              <a:buChar char="Ø"/>
            </a:pPr>
            <a:r>
              <a:rPr lang="pt-BR" sz="2800" dirty="0" smtClean="0">
                <a:latin typeface="Times New Roman" pitchFamily="18" charset="0"/>
              </a:rPr>
              <a:t>São capazes de gerar regras compreensíveis.</a:t>
            </a:r>
          </a:p>
          <a:p>
            <a:pPr marL="342900" indent="-342900">
              <a:spcBef>
                <a:spcPct val="20000"/>
              </a:spcBef>
              <a:buClr>
                <a:schemeClr val="tx1"/>
              </a:buClr>
              <a:buSzPct val="65000"/>
              <a:buFont typeface="Wingdings" pitchFamily="2" charset="2"/>
              <a:buChar char="Ø"/>
            </a:pPr>
            <a:r>
              <a:rPr lang="pt-BR" sz="2800" dirty="0" smtClean="0">
                <a:latin typeface="Times New Roman" pitchFamily="18" charset="0"/>
              </a:rPr>
              <a:t>Realizam classificação sem exigir muita computação.</a:t>
            </a:r>
          </a:p>
          <a:p>
            <a:pPr marL="342900" indent="-342900">
              <a:spcBef>
                <a:spcPct val="20000"/>
              </a:spcBef>
              <a:buClr>
                <a:schemeClr val="tx1"/>
              </a:buClr>
              <a:buSzPct val="65000"/>
              <a:buFont typeface="Wingdings" pitchFamily="2" charset="2"/>
              <a:buChar char="Ø"/>
            </a:pPr>
            <a:r>
              <a:rPr lang="pt-BR" sz="2800" dirty="0" smtClean="0">
                <a:latin typeface="Times New Roman" pitchFamily="18" charset="0"/>
              </a:rPr>
              <a:t>São capazes de manipular tanto variáveis contínuas quanto discretas.</a:t>
            </a:r>
          </a:p>
          <a:p>
            <a:pPr marL="342900" indent="-342900">
              <a:spcBef>
                <a:spcPct val="20000"/>
              </a:spcBef>
              <a:buClr>
                <a:schemeClr val="tx1"/>
              </a:buClr>
              <a:buSzPct val="65000"/>
              <a:buFont typeface="Wingdings" pitchFamily="2" charset="2"/>
              <a:buChar char="Ø"/>
            </a:pPr>
            <a:r>
              <a:rPr lang="pt-BR" sz="2800" dirty="0" smtClean="0">
                <a:latin typeface="Times New Roman" pitchFamily="18" charset="0"/>
              </a:rPr>
              <a:t>Fornecem uma indicação clara de que áreas são mais importantes para a previsão ou classificação.</a:t>
            </a:r>
            <a:endParaRPr lang="pt-BR" sz="2800" dirty="0">
              <a:latin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Desvantagens</a:t>
            </a:r>
            <a:endParaRPr lang="pt-BR" dirty="0"/>
          </a:p>
        </p:txBody>
      </p:sp>
      <p:sp>
        <p:nvSpPr>
          <p:cNvPr id="11" name="Retângulo 10"/>
          <p:cNvSpPr/>
          <p:nvPr/>
        </p:nvSpPr>
        <p:spPr>
          <a:xfrm>
            <a:off x="642910" y="1714488"/>
            <a:ext cx="7858180" cy="3711785"/>
          </a:xfrm>
          <a:prstGeom prst="rect">
            <a:avLst/>
          </a:prstGeom>
        </p:spPr>
        <p:txBody>
          <a:bodyPr wrap="square">
            <a:spAutoFit/>
          </a:bodyPr>
          <a:lstStyle/>
          <a:p>
            <a:pPr marL="342900" indent="-342900">
              <a:spcBef>
                <a:spcPct val="20000"/>
              </a:spcBef>
              <a:buClr>
                <a:schemeClr val="tx1"/>
              </a:buClr>
              <a:buSzPct val="65000"/>
              <a:buFont typeface="Wingdings" pitchFamily="2" charset="2"/>
              <a:buChar char="Ø"/>
            </a:pPr>
            <a:r>
              <a:rPr lang="pt-BR" sz="2800" dirty="0" smtClean="0">
                <a:latin typeface="Times New Roman" pitchFamily="18" charset="0"/>
              </a:rPr>
              <a:t>São menos adequadas para estimar tarefas nas quais o objetivo é prever o valor de um atributo contínuo.</a:t>
            </a:r>
          </a:p>
          <a:p>
            <a:pPr marL="342900" indent="-342900">
              <a:spcBef>
                <a:spcPct val="20000"/>
              </a:spcBef>
              <a:buClr>
                <a:schemeClr val="tx1"/>
              </a:buClr>
              <a:buSzPct val="65000"/>
              <a:buFont typeface="Wingdings" pitchFamily="2" charset="2"/>
              <a:buChar char="Ø"/>
            </a:pPr>
            <a:r>
              <a:rPr lang="pt-BR" sz="2800" dirty="0" smtClean="0">
                <a:latin typeface="Times New Roman" pitchFamily="18" charset="0"/>
              </a:rPr>
              <a:t>Estão propensas a erros em problemas de classificação com muitas classes e um número relativamente pequeno de exemplos do treinamento.</a:t>
            </a:r>
          </a:p>
          <a:p>
            <a:pPr marL="342900" indent="-342900">
              <a:spcBef>
                <a:spcPct val="20000"/>
              </a:spcBef>
              <a:buClr>
                <a:schemeClr val="tx1"/>
              </a:buClr>
              <a:buSzPct val="65000"/>
              <a:buFont typeface="Wingdings" pitchFamily="2" charset="2"/>
              <a:buChar char="Ø"/>
            </a:pPr>
            <a:r>
              <a:rPr lang="pt-BR" sz="2800" dirty="0" smtClean="0">
                <a:latin typeface="Times New Roman" pitchFamily="18" charset="0"/>
              </a:rPr>
              <a:t>Podem ser computacionalmente caras para treinar. </a:t>
            </a:r>
            <a:endParaRPr lang="pt-BR" altLang="ja-JP" sz="2800" dirty="0" smtClean="0">
              <a:latin typeface="Times New Roman" pitchFamily="18" charset="0"/>
              <a:ea typeface="ＭＳ Ｐゴシック" charset="-128"/>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Projetos</a:t>
            </a:r>
            <a:endParaRPr lang="pt-BR" dirty="0"/>
          </a:p>
        </p:txBody>
      </p:sp>
      <p:sp>
        <p:nvSpPr>
          <p:cNvPr id="4" name="Retângulo 3"/>
          <p:cNvSpPr/>
          <p:nvPr/>
        </p:nvSpPr>
        <p:spPr>
          <a:xfrm>
            <a:off x="642910" y="1714488"/>
            <a:ext cx="7858180" cy="3404009"/>
          </a:xfrm>
          <a:prstGeom prst="rect">
            <a:avLst/>
          </a:prstGeom>
        </p:spPr>
        <p:txBody>
          <a:bodyPr wrap="square">
            <a:spAutoFit/>
          </a:bodyPr>
          <a:lstStyle/>
          <a:p>
            <a:pPr marL="342900" indent="-342900">
              <a:spcBef>
                <a:spcPct val="20000"/>
              </a:spcBef>
              <a:buClr>
                <a:schemeClr val="tx1"/>
              </a:buClr>
              <a:buSzPct val="65000"/>
              <a:buFont typeface="Wingdings" pitchFamily="2" charset="2"/>
              <a:buChar char="Ø"/>
            </a:pPr>
            <a:r>
              <a:rPr lang="pt-BR" sz="2800" dirty="0" smtClean="0">
                <a:latin typeface="Times New Roman" pitchFamily="18" charset="0"/>
              </a:rPr>
              <a:t>Projeto1</a:t>
            </a:r>
          </a:p>
          <a:p>
            <a:pPr marL="800100" lvl="1" indent="-342900">
              <a:spcBef>
                <a:spcPct val="20000"/>
              </a:spcBef>
              <a:buClr>
                <a:schemeClr val="tx1"/>
              </a:buClr>
              <a:buSzPct val="65000"/>
              <a:buFont typeface="Wingdings" pitchFamily="2" charset="2"/>
              <a:buChar char="Ø"/>
            </a:pPr>
            <a:r>
              <a:rPr lang="pt-BR" sz="2800" dirty="0" smtClean="0">
                <a:latin typeface="Times New Roman" pitchFamily="18" charset="0"/>
              </a:rPr>
              <a:t>Aplicação com o exemplo do jogo de tênis</a:t>
            </a:r>
          </a:p>
          <a:p>
            <a:pPr marL="342900" indent="-342900">
              <a:spcBef>
                <a:spcPct val="20000"/>
              </a:spcBef>
              <a:buClr>
                <a:schemeClr val="tx1"/>
              </a:buClr>
              <a:buSzPct val="65000"/>
              <a:buFont typeface="Wingdings" pitchFamily="2" charset="2"/>
              <a:buChar char="Ø"/>
            </a:pPr>
            <a:endParaRPr lang="pt-BR" altLang="ja-JP" sz="2800" dirty="0" smtClean="0">
              <a:latin typeface="Times New Roman" pitchFamily="18" charset="0"/>
              <a:ea typeface="ＭＳ Ｐゴシック" charset="-128"/>
            </a:endParaRPr>
          </a:p>
          <a:p>
            <a:pPr marL="342900" indent="-342900">
              <a:spcBef>
                <a:spcPct val="20000"/>
              </a:spcBef>
              <a:buClr>
                <a:schemeClr val="tx1"/>
              </a:buClr>
              <a:buSzPct val="65000"/>
              <a:buFont typeface="Wingdings" pitchFamily="2" charset="2"/>
              <a:buChar char="Ø"/>
            </a:pPr>
            <a:r>
              <a:rPr lang="pt-BR" altLang="ja-JP" sz="2800" dirty="0" smtClean="0">
                <a:latin typeface="Times New Roman" pitchFamily="18" charset="0"/>
                <a:ea typeface="ＭＳ Ｐゴシック" charset="-128"/>
              </a:rPr>
              <a:t>Projeto 2</a:t>
            </a:r>
          </a:p>
          <a:p>
            <a:pPr marL="800100" lvl="1" indent="-342900">
              <a:spcBef>
                <a:spcPct val="20000"/>
              </a:spcBef>
              <a:buClr>
                <a:schemeClr val="tx1"/>
              </a:buClr>
              <a:buSzPct val="65000"/>
              <a:buFont typeface="Wingdings" pitchFamily="2" charset="2"/>
              <a:buChar char="Ø"/>
            </a:pPr>
            <a:r>
              <a:rPr lang="pt-BR" sz="2400" dirty="0" smtClean="0"/>
              <a:t>Ferramenta de propósito geral para criação de árvores de decisão.</a:t>
            </a:r>
          </a:p>
          <a:p>
            <a:pPr marL="800100" lvl="1" indent="-342900">
              <a:spcBef>
                <a:spcPct val="20000"/>
              </a:spcBef>
              <a:buClr>
                <a:schemeClr val="tx1"/>
              </a:buClr>
              <a:buSzPct val="65000"/>
              <a:buFont typeface="Wingdings" pitchFamily="2" charset="2"/>
              <a:buChar char="Ø"/>
            </a:pPr>
            <a:endParaRPr lang="pt-BR" altLang="ja-JP" sz="2800" dirty="0" smtClean="0">
              <a:latin typeface="Times New Roman" pitchFamily="18" charset="0"/>
              <a:ea typeface="ＭＳ Ｐゴシック" charset="-128"/>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Projeto 1</a:t>
            </a:r>
            <a:endParaRPr lang="pt-BR" dirty="0"/>
          </a:p>
        </p:txBody>
      </p:sp>
      <p:pic>
        <p:nvPicPr>
          <p:cNvPr id="64514" name="Picture 2"/>
          <p:cNvPicPr>
            <a:picLocks noChangeAspect="1" noChangeArrowheads="1"/>
          </p:cNvPicPr>
          <p:nvPr/>
        </p:nvPicPr>
        <p:blipFill>
          <a:blip r:embed="rId2"/>
          <a:srcRect/>
          <a:stretch>
            <a:fillRect/>
          </a:stretch>
        </p:blipFill>
        <p:spPr bwMode="auto">
          <a:xfrm>
            <a:off x="857224" y="1571612"/>
            <a:ext cx="7429500" cy="4219575"/>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Projeto 2</a:t>
            </a:r>
            <a:endParaRPr lang="pt-BR" dirty="0"/>
          </a:p>
        </p:txBody>
      </p:sp>
      <p:sp>
        <p:nvSpPr>
          <p:cNvPr id="4" name="Espaço Reservado para Conteúdo 2"/>
          <p:cNvSpPr>
            <a:spLocks noGrp="1"/>
          </p:cNvSpPr>
          <p:nvPr>
            <p:ph idx="1"/>
          </p:nvPr>
        </p:nvSpPr>
        <p:spPr>
          <a:xfrm>
            <a:off x="500034" y="1571612"/>
            <a:ext cx="8229600" cy="4525963"/>
          </a:xfrm>
        </p:spPr>
        <p:txBody>
          <a:bodyPr>
            <a:normAutofit/>
          </a:bodyPr>
          <a:lstStyle/>
          <a:p>
            <a:r>
              <a:rPr lang="pt-BR" sz="3600" dirty="0" err="1" smtClean="0"/>
              <a:t>Python</a:t>
            </a:r>
            <a:r>
              <a:rPr lang="pt-BR" sz="3600" dirty="0" smtClean="0"/>
              <a:t> </a:t>
            </a:r>
            <a:r>
              <a:rPr lang="pt-BR" sz="3600" dirty="0" err="1" smtClean="0"/>
              <a:t>Decision</a:t>
            </a:r>
            <a:r>
              <a:rPr lang="pt-BR" sz="3600" dirty="0" smtClean="0"/>
              <a:t> </a:t>
            </a:r>
            <a:r>
              <a:rPr lang="pt-BR" sz="3600" dirty="0" err="1" smtClean="0"/>
              <a:t>Tree</a:t>
            </a:r>
            <a:endParaRPr lang="pt-BR" sz="3600" dirty="0" smtClean="0"/>
          </a:p>
          <a:p>
            <a:pPr lvl="1"/>
            <a:endParaRPr lang="pt-BR" sz="2400" dirty="0" smtClean="0"/>
          </a:p>
          <a:p>
            <a:pPr lvl="1"/>
            <a:r>
              <a:rPr lang="pt-BR" sz="2400" dirty="0" smtClean="0"/>
              <a:t>Conjunto de dados utilizado foi a classificação de aceitabilidade de um carro com base nos parâmetros:</a:t>
            </a:r>
          </a:p>
          <a:p>
            <a:pPr lvl="2"/>
            <a:r>
              <a:rPr lang="pt-BR" sz="2000" dirty="0" smtClean="0"/>
              <a:t>Preço de compra</a:t>
            </a:r>
          </a:p>
          <a:p>
            <a:pPr lvl="2"/>
            <a:r>
              <a:rPr lang="pt-BR" sz="2000" dirty="0" smtClean="0"/>
              <a:t>Custo de manutenção</a:t>
            </a:r>
          </a:p>
          <a:p>
            <a:pPr lvl="2"/>
            <a:r>
              <a:rPr lang="pt-BR" sz="2000" dirty="0" smtClean="0"/>
              <a:t>Número de portas</a:t>
            </a:r>
          </a:p>
          <a:p>
            <a:pPr lvl="2"/>
            <a:r>
              <a:rPr lang="pt-BR" sz="2000" dirty="0" smtClean="0"/>
              <a:t>Capacidade de pessoas</a:t>
            </a:r>
          </a:p>
          <a:p>
            <a:pPr lvl="2"/>
            <a:r>
              <a:rPr lang="pt-BR" sz="2000" dirty="0" smtClean="0"/>
              <a:t>Tamanho do porta-malas</a:t>
            </a:r>
          </a:p>
          <a:p>
            <a:pPr lvl="2"/>
            <a:r>
              <a:rPr lang="pt-BR" sz="2000" dirty="0" smtClean="0"/>
              <a:t>Segurança.</a:t>
            </a:r>
          </a:p>
          <a:p>
            <a:endParaRPr lang="pt-B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481329"/>
            <a:ext cx="8229600" cy="804663"/>
          </a:xfrm>
        </p:spPr>
        <p:txBody>
          <a:bodyPr>
            <a:normAutofit/>
          </a:bodyPr>
          <a:lstStyle/>
          <a:p>
            <a:r>
              <a:rPr lang="pt-BR" dirty="0" smtClean="0"/>
              <a:t>Descobrir relação entre atributos e classes</a:t>
            </a:r>
          </a:p>
          <a:p>
            <a:endParaRPr lang="pt-BR" dirty="0" smtClean="0"/>
          </a:p>
          <a:p>
            <a:endParaRPr lang="pt-BR" dirty="0" smtClean="0"/>
          </a:p>
          <a:p>
            <a:endParaRPr lang="pt-BR" dirty="0"/>
          </a:p>
        </p:txBody>
      </p:sp>
      <p:sp>
        <p:nvSpPr>
          <p:cNvPr id="2" name="Título 1"/>
          <p:cNvSpPr>
            <a:spLocks noGrp="1"/>
          </p:cNvSpPr>
          <p:nvPr>
            <p:ph type="title"/>
          </p:nvPr>
        </p:nvSpPr>
        <p:spPr/>
        <p:txBody>
          <a:bodyPr/>
          <a:lstStyle/>
          <a:p>
            <a:r>
              <a:rPr lang="pt-BR" dirty="0" smtClean="0"/>
              <a:t>Motivação</a:t>
            </a:r>
            <a:endParaRPr lang="pt-BR" dirty="0"/>
          </a:p>
        </p:txBody>
      </p:sp>
      <p:sp>
        <p:nvSpPr>
          <p:cNvPr id="8" name="Espaço Reservado para Data 7"/>
          <p:cNvSpPr>
            <a:spLocks noGrp="1"/>
          </p:cNvSpPr>
          <p:nvPr>
            <p:ph type="dt" sz="half" idx="10"/>
          </p:nvPr>
        </p:nvSpPr>
        <p:spPr/>
        <p:txBody>
          <a:bodyPr/>
          <a:lstStyle/>
          <a:p>
            <a:fld id="{052E204E-BF84-4C38-8B7E-362140E357F2}" type="datetime1">
              <a:rPr lang="pt-BR" smtClean="0"/>
              <a:pPr/>
              <a:t>14/3/2009</a:t>
            </a:fld>
            <a:endParaRPr lang="pt-BR"/>
          </a:p>
        </p:txBody>
      </p:sp>
      <p:sp>
        <p:nvSpPr>
          <p:cNvPr id="9" name="Espaço Reservado para Número de Slide 8"/>
          <p:cNvSpPr>
            <a:spLocks noGrp="1"/>
          </p:cNvSpPr>
          <p:nvPr>
            <p:ph type="sldNum" sz="quarter" idx="12"/>
          </p:nvPr>
        </p:nvSpPr>
        <p:spPr/>
        <p:txBody>
          <a:bodyPr/>
          <a:lstStyle/>
          <a:p>
            <a:fld id="{48A845E0-5CF4-456B-8DD3-72A2B888FA3D}" type="slidenum">
              <a:rPr lang="pt-BR" smtClean="0"/>
              <a:pPr/>
              <a:t>4</a:t>
            </a:fld>
            <a:endParaRPr lang="pt-BR"/>
          </a:p>
        </p:txBody>
      </p:sp>
      <p:sp>
        <p:nvSpPr>
          <p:cNvPr id="10" name="Espaço Reservado para Rodapé 9"/>
          <p:cNvSpPr>
            <a:spLocks noGrp="1"/>
          </p:cNvSpPr>
          <p:nvPr>
            <p:ph type="ftr" sz="quarter" idx="11"/>
          </p:nvPr>
        </p:nvSpPr>
        <p:spPr/>
        <p:txBody>
          <a:bodyPr/>
          <a:lstStyle/>
          <a:p>
            <a:r>
              <a:rPr lang="pt-BR" smtClean="0"/>
              <a:t>Monitoria de Inteligência Artificial: Antônio Igor / Tarcísio Pontes</a:t>
            </a:r>
            <a:endParaRPr lang="pt-BR"/>
          </a:p>
        </p:txBody>
      </p:sp>
      <p:pic>
        <p:nvPicPr>
          <p:cNvPr id="66562" name="Picture 2"/>
          <p:cNvPicPr>
            <a:picLocks noChangeAspect="1" noChangeArrowheads="1"/>
          </p:cNvPicPr>
          <p:nvPr/>
        </p:nvPicPr>
        <p:blipFill>
          <a:blip r:embed="rId3"/>
          <a:srcRect/>
          <a:stretch>
            <a:fillRect/>
          </a:stretch>
        </p:blipFill>
        <p:spPr bwMode="auto">
          <a:xfrm>
            <a:off x="571472" y="2500306"/>
            <a:ext cx="2061121" cy="30820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6564" name="Picture 4"/>
          <p:cNvPicPr>
            <a:picLocks noChangeAspect="1" noChangeArrowheads="1"/>
          </p:cNvPicPr>
          <p:nvPr/>
        </p:nvPicPr>
        <p:blipFill>
          <a:blip r:embed="rId4"/>
          <a:srcRect/>
          <a:stretch>
            <a:fillRect/>
          </a:stretch>
        </p:blipFill>
        <p:spPr bwMode="auto">
          <a:xfrm>
            <a:off x="3071802" y="2357430"/>
            <a:ext cx="3071834" cy="22984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6565" name="Picture 5"/>
          <p:cNvPicPr>
            <a:picLocks noChangeAspect="1" noChangeArrowheads="1"/>
          </p:cNvPicPr>
          <p:nvPr/>
        </p:nvPicPr>
        <p:blipFill>
          <a:blip r:embed="rId5"/>
          <a:srcRect/>
          <a:stretch>
            <a:fillRect/>
          </a:stretch>
        </p:blipFill>
        <p:spPr bwMode="auto">
          <a:xfrm>
            <a:off x="6643702" y="3857628"/>
            <a:ext cx="2105025" cy="16859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dirty="0" smtClean="0"/>
              <a:t>Projeto 2</a:t>
            </a:r>
            <a:endParaRPr lang="pt-BR" dirty="0"/>
          </a:p>
        </p:txBody>
      </p:sp>
      <p:pic>
        <p:nvPicPr>
          <p:cNvPr id="6" name="Picture 3"/>
          <p:cNvPicPr>
            <a:picLocks noChangeAspect="1" noChangeArrowheads="1"/>
          </p:cNvPicPr>
          <p:nvPr/>
        </p:nvPicPr>
        <p:blipFill>
          <a:blip r:embed="rId2"/>
          <a:srcRect/>
          <a:stretch>
            <a:fillRect/>
          </a:stretch>
        </p:blipFill>
        <p:spPr>
          <a:xfrm>
            <a:off x="457200" y="1481328"/>
            <a:ext cx="8229600" cy="4525963"/>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Espaço Reservado para Conteúdo 2"/>
          <p:cNvSpPr>
            <a:spLocks noGrp="1"/>
          </p:cNvSpPr>
          <p:nvPr>
            <p:ph idx="1"/>
          </p:nvPr>
        </p:nvSpPr>
        <p:spPr>
          <a:xfrm>
            <a:off x="285720" y="1600201"/>
            <a:ext cx="8229600" cy="3543311"/>
          </a:xfrm>
        </p:spPr>
        <p:txBody>
          <a:bodyPr>
            <a:normAutofit fontScale="92500" lnSpcReduction="20000"/>
          </a:bodyPr>
          <a:lstStyle/>
          <a:p>
            <a:r>
              <a:rPr lang="en-US" b="1" dirty="0" smtClean="0"/>
              <a:t>Breast Cancer</a:t>
            </a:r>
          </a:p>
          <a:p>
            <a:r>
              <a:rPr lang="en-US" dirty="0" smtClean="0"/>
              <a:t>http://archive.ics.uci.edu/ml/machine-learning-databases/breast-cancer-wisconsin/</a:t>
            </a:r>
          </a:p>
          <a:p>
            <a:endParaRPr lang="en-US" dirty="0" smtClean="0"/>
          </a:p>
          <a:p>
            <a:r>
              <a:rPr lang="en-US" b="1" dirty="0" smtClean="0"/>
              <a:t>Hepatitis</a:t>
            </a:r>
          </a:p>
          <a:p>
            <a:r>
              <a:rPr lang="en-US" dirty="0" smtClean="0"/>
              <a:t>http://mlearn.ics.uci.edu/databases/hepatitis/</a:t>
            </a:r>
          </a:p>
          <a:p>
            <a:endParaRPr lang="en-US" dirty="0" smtClean="0"/>
          </a:p>
          <a:p>
            <a:r>
              <a:rPr lang="en-US" b="1" dirty="0" smtClean="0"/>
              <a:t>Heart</a:t>
            </a:r>
          </a:p>
          <a:p>
            <a:r>
              <a:rPr lang="en-US" dirty="0" smtClean="0"/>
              <a:t>http://archive.ics.uci.edu/ml/machine-learning-databases/heart-disease/</a:t>
            </a:r>
            <a:endParaRPr lang="pt-BR" dirty="0" smtClean="0"/>
          </a:p>
        </p:txBody>
      </p:sp>
      <p:sp>
        <p:nvSpPr>
          <p:cNvPr id="2" name="Título 1"/>
          <p:cNvSpPr>
            <a:spLocks noGrp="1"/>
          </p:cNvSpPr>
          <p:nvPr>
            <p:ph type="title"/>
          </p:nvPr>
        </p:nvSpPr>
        <p:spPr/>
        <p:txBody>
          <a:bodyPr/>
          <a:lstStyle/>
          <a:p>
            <a:r>
              <a:rPr lang="pt-BR" dirty="0" smtClean="0"/>
              <a:t>Sugestões</a:t>
            </a:r>
          </a:p>
        </p:txBody>
      </p:sp>
      <p:sp>
        <p:nvSpPr>
          <p:cNvPr id="5" name="Espaço Reservado para Data 4"/>
          <p:cNvSpPr>
            <a:spLocks noGrp="1"/>
          </p:cNvSpPr>
          <p:nvPr>
            <p:ph type="dt" sz="half" idx="10"/>
          </p:nvPr>
        </p:nvSpPr>
        <p:spPr/>
        <p:txBody>
          <a:bodyPr/>
          <a:lstStyle/>
          <a:p>
            <a:fld id="{252683CE-572D-4946-93EA-088C669EC89C}" type="datetime1">
              <a:rPr lang="pt-BR" smtClean="0"/>
              <a:pPr/>
              <a:t>14/3/2009</a:t>
            </a:fld>
            <a:endParaRPr lang="pt-BR"/>
          </a:p>
        </p:txBody>
      </p:sp>
      <p:sp>
        <p:nvSpPr>
          <p:cNvPr id="6" name="Espaço Reservado para Número de Slide 5"/>
          <p:cNvSpPr>
            <a:spLocks noGrp="1"/>
          </p:cNvSpPr>
          <p:nvPr>
            <p:ph type="sldNum" sz="quarter" idx="12"/>
          </p:nvPr>
        </p:nvSpPr>
        <p:spPr/>
        <p:txBody>
          <a:bodyPr/>
          <a:lstStyle/>
          <a:p>
            <a:fld id="{48A845E0-5CF4-456B-8DD3-72A2B888FA3D}" type="slidenum">
              <a:rPr lang="pt-BR" smtClean="0"/>
              <a:pPr/>
              <a:t>41</a:t>
            </a:fld>
            <a:endParaRPr lang="pt-BR"/>
          </a:p>
        </p:txBody>
      </p:sp>
      <p:sp>
        <p:nvSpPr>
          <p:cNvPr id="7" name="Espaço Reservado para Rodapé 6"/>
          <p:cNvSpPr>
            <a:spLocks noGrp="1"/>
          </p:cNvSpPr>
          <p:nvPr>
            <p:ph type="ftr" sz="quarter" idx="11"/>
          </p:nvPr>
        </p:nvSpPr>
        <p:spPr/>
        <p:txBody>
          <a:bodyPr/>
          <a:lstStyle/>
          <a:p>
            <a:r>
              <a:rPr lang="pt-BR" smtClean="0"/>
              <a:t>Monitoria de Inteligência Artificial: Antônio Igor / Tarcísio Pontes</a:t>
            </a:r>
            <a:endParaRPr lang="pt-B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43108" y="5286388"/>
            <a:ext cx="3328982" cy="1143000"/>
          </a:xfrm>
        </p:spPr>
        <p:txBody>
          <a:bodyPr>
            <a:normAutofit fontScale="90000"/>
          </a:bodyPr>
          <a:lstStyle/>
          <a:p>
            <a:r>
              <a:rPr lang="pt-BR" sz="6000" dirty="0" smtClean="0"/>
              <a:t>Dúvidas?</a:t>
            </a:r>
          </a:p>
        </p:txBody>
      </p:sp>
      <p:pic>
        <p:nvPicPr>
          <p:cNvPr id="21506" name="Picture 2" descr="http://luzdaline.files.wordpress.com/2008/12/duvida2_jpg1.jpg"/>
          <p:cNvPicPr>
            <a:picLocks noChangeAspect="1" noChangeArrowheads="1"/>
          </p:cNvPicPr>
          <p:nvPr/>
        </p:nvPicPr>
        <p:blipFill>
          <a:blip r:embed="rId2"/>
          <a:srcRect/>
          <a:stretch>
            <a:fillRect/>
          </a:stretch>
        </p:blipFill>
        <p:spPr bwMode="auto">
          <a:xfrm>
            <a:off x="5214942" y="2714620"/>
            <a:ext cx="2952750" cy="3476625"/>
          </a:xfrm>
          <a:prstGeom prst="rect">
            <a:avLst/>
          </a:prstGeom>
          <a:ln>
            <a:noFill/>
          </a:ln>
          <a:effectLst>
            <a:outerShdw blurRad="292100" dist="139700" dir="2700000" algn="tl" rotWithShape="0">
              <a:srgbClr val="333333">
                <a:alpha val="65000"/>
              </a:srgbClr>
            </a:outerShdw>
          </a:effectLst>
        </p:spPr>
      </p:pic>
      <p:pic>
        <p:nvPicPr>
          <p:cNvPr id="21508" name="Picture 4" descr="http://lh3.google.com/marcosricardo.braga/R7dpuChvbDI/AAAAAAAAADw/gXNbnAZKFIY/jóia_thumb%5B1%5D"/>
          <p:cNvPicPr>
            <a:picLocks noChangeAspect="1" noChangeArrowheads="1"/>
          </p:cNvPicPr>
          <p:nvPr/>
        </p:nvPicPr>
        <p:blipFill>
          <a:blip r:embed="rId3"/>
          <a:srcRect/>
          <a:stretch>
            <a:fillRect/>
          </a:stretch>
        </p:blipFill>
        <p:spPr bwMode="auto">
          <a:xfrm>
            <a:off x="714348" y="285728"/>
            <a:ext cx="3486150" cy="3857625"/>
          </a:xfrm>
          <a:prstGeom prst="rect">
            <a:avLst/>
          </a:prstGeom>
          <a:ln>
            <a:noFill/>
          </a:ln>
          <a:effectLst>
            <a:outerShdw blurRad="292100" dist="139700" dir="2700000" algn="tl" rotWithShape="0">
              <a:srgbClr val="333333">
                <a:alpha val="65000"/>
              </a:srgbClr>
            </a:outerShdw>
          </a:effectLst>
        </p:spPr>
      </p:pic>
      <p:sp>
        <p:nvSpPr>
          <p:cNvPr id="5" name="Título 1"/>
          <p:cNvSpPr txBox="1">
            <a:spLocks/>
          </p:cNvSpPr>
          <p:nvPr/>
        </p:nvSpPr>
        <p:spPr>
          <a:xfrm>
            <a:off x="4110062" y="214290"/>
            <a:ext cx="3676648" cy="1143000"/>
          </a:xfrm>
          <a:prstGeom prst="rect">
            <a:avLst/>
          </a:prstGeom>
        </p:spPr>
        <p:txBody>
          <a:bodyPr vert="horz" lIns="91440" tIns="45720" rIns="91440" bIns="45720" rtlCol="0" anchor="ctr">
            <a:normAutofit fontScale="92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t-BR" sz="6000" b="0" i="0" u="none" strike="noStrike" kern="1200" cap="none" spc="0" normalizeH="0" baseline="0" noProof="0" dirty="0" smtClean="0">
                <a:ln>
                  <a:noFill/>
                </a:ln>
                <a:solidFill>
                  <a:schemeClr val="tx1"/>
                </a:solidFill>
                <a:effectLst/>
                <a:uLnTx/>
                <a:uFillTx/>
                <a:latin typeface="+mj-lt"/>
                <a:ea typeface="+mj-ea"/>
                <a:cs typeface="+mj-cs"/>
              </a:rPr>
              <a:t>Obrigado!</a:t>
            </a:r>
          </a:p>
        </p:txBody>
      </p:sp>
      <p:sp>
        <p:nvSpPr>
          <p:cNvPr id="6" name="Espaço Reservado para Data 5"/>
          <p:cNvSpPr>
            <a:spLocks noGrp="1"/>
          </p:cNvSpPr>
          <p:nvPr>
            <p:ph type="dt" sz="half" idx="10"/>
          </p:nvPr>
        </p:nvSpPr>
        <p:spPr/>
        <p:txBody>
          <a:bodyPr/>
          <a:lstStyle/>
          <a:p>
            <a:fld id="{2C3893FB-C678-4A36-87E2-2883FC2A64C9}" type="datetime1">
              <a:rPr lang="pt-BR" smtClean="0"/>
              <a:pPr/>
              <a:t>14/3/2009</a:t>
            </a:fld>
            <a:endParaRPr lang="pt-BR"/>
          </a:p>
        </p:txBody>
      </p:sp>
      <p:sp>
        <p:nvSpPr>
          <p:cNvPr id="7" name="Espaço Reservado para Número de Slide 6"/>
          <p:cNvSpPr>
            <a:spLocks noGrp="1"/>
          </p:cNvSpPr>
          <p:nvPr>
            <p:ph type="sldNum" sz="quarter" idx="12"/>
          </p:nvPr>
        </p:nvSpPr>
        <p:spPr/>
        <p:txBody>
          <a:bodyPr/>
          <a:lstStyle/>
          <a:p>
            <a:fld id="{48A845E0-5CF4-456B-8DD3-72A2B888FA3D}" type="slidenum">
              <a:rPr lang="pt-BR" smtClean="0"/>
              <a:pPr/>
              <a:t>42</a:t>
            </a:fld>
            <a:endParaRPr lang="pt-BR"/>
          </a:p>
        </p:txBody>
      </p:sp>
      <p:sp>
        <p:nvSpPr>
          <p:cNvPr id="8" name="Espaço Reservado para Rodapé 7"/>
          <p:cNvSpPr>
            <a:spLocks noGrp="1"/>
          </p:cNvSpPr>
          <p:nvPr>
            <p:ph type="ftr" sz="quarter" idx="11"/>
          </p:nvPr>
        </p:nvSpPr>
        <p:spPr/>
        <p:txBody>
          <a:bodyPr/>
          <a:lstStyle/>
          <a:p>
            <a:r>
              <a:rPr lang="pt-BR" smtClean="0"/>
              <a:t>Monitoria de Inteligência Artificial: Antônio Igor / Tarcísio Pontes</a:t>
            </a:r>
            <a:endParaRPr lang="pt-B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idx="1"/>
          </p:nvPr>
        </p:nvSpPr>
        <p:spPr>
          <a:xfrm>
            <a:off x="457200" y="1600200"/>
            <a:ext cx="8229600" cy="2828932"/>
          </a:xfrm>
        </p:spPr>
        <p:txBody>
          <a:bodyPr>
            <a:normAutofit/>
          </a:bodyPr>
          <a:lstStyle/>
          <a:p>
            <a:pPr marL="365760" lvl="1" indent="-256032">
              <a:spcBef>
                <a:spcPts val="400"/>
              </a:spcBef>
              <a:buSzPct val="68000"/>
              <a:buFont typeface="Wingdings 3"/>
              <a:buChar char=""/>
            </a:pPr>
            <a:r>
              <a:rPr lang="pt-BR" sz="2800" dirty="0" smtClean="0"/>
              <a:t>É uma árvore utilizada para representar regras, formada a partir de uma hierarquia de nós internos e externos. O nó interno representa uma unidade de tomada de decisão ou regra enquanto o nó externo (ou folha) representa um rótulo ou classe.</a:t>
            </a:r>
          </a:p>
          <a:p>
            <a:endParaRPr lang="pt-BR" dirty="0" smtClean="0"/>
          </a:p>
          <a:p>
            <a:pPr>
              <a:buNone/>
            </a:pPr>
            <a:endParaRPr lang="pt-BR" dirty="0" smtClean="0"/>
          </a:p>
        </p:txBody>
      </p:sp>
      <p:sp>
        <p:nvSpPr>
          <p:cNvPr id="2" name="Título 1"/>
          <p:cNvSpPr>
            <a:spLocks noGrp="1"/>
          </p:cNvSpPr>
          <p:nvPr>
            <p:ph type="title"/>
          </p:nvPr>
        </p:nvSpPr>
        <p:spPr/>
        <p:txBody>
          <a:bodyPr/>
          <a:lstStyle/>
          <a:p>
            <a:r>
              <a:rPr lang="pt-BR" dirty="0" smtClean="0"/>
              <a:t>Conceito</a:t>
            </a:r>
            <a:endParaRPr lang="pt-BR" dirty="0"/>
          </a:p>
        </p:txBody>
      </p:sp>
      <p:pic>
        <p:nvPicPr>
          <p:cNvPr id="29697" name="Picture 1"/>
          <p:cNvPicPr>
            <a:picLocks noChangeAspect="1" noChangeArrowheads="1"/>
          </p:cNvPicPr>
          <p:nvPr/>
        </p:nvPicPr>
        <p:blipFill>
          <a:blip r:embed="rId2"/>
          <a:srcRect/>
          <a:stretch>
            <a:fillRect/>
          </a:stretch>
        </p:blipFill>
        <p:spPr bwMode="auto">
          <a:xfrm>
            <a:off x="3143240" y="4357694"/>
            <a:ext cx="2714644" cy="204154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Estrutura</a:t>
            </a:r>
            <a:endParaRPr lang="pt-BR" dirty="0"/>
          </a:p>
        </p:txBody>
      </p:sp>
      <p:sp>
        <p:nvSpPr>
          <p:cNvPr id="44" name="CaixaDeTexto 43"/>
          <p:cNvSpPr txBox="1"/>
          <p:nvPr/>
        </p:nvSpPr>
        <p:spPr>
          <a:xfrm>
            <a:off x="5143504" y="1571612"/>
            <a:ext cx="3357586" cy="4643470"/>
          </a:xfrm>
          <a:prstGeom prst="rect">
            <a:avLst/>
          </a:prstGeom>
          <a:noFill/>
        </p:spPr>
        <p:txBody>
          <a:bodyPr wrap="square" rtlCol="0">
            <a:spAutoFit/>
          </a:bodyPr>
          <a:lstStyle/>
          <a:p>
            <a:pPr>
              <a:spcBef>
                <a:spcPct val="50000"/>
              </a:spcBef>
              <a:buFont typeface="Arial" pitchFamily="34" charset="0"/>
              <a:buChar char="•"/>
            </a:pPr>
            <a:r>
              <a:rPr lang="pt-BR" sz="2000" dirty="0" smtClean="0"/>
              <a:t> Cada nó de decisão contem um teste num atributo.</a:t>
            </a:r>
          </a:p>
          <a:p>
            <a:pPr>
              <a:spcBef>
                <a:spcPct val="50000"/>
              </a:spcBef>
              <a:buFont typeface="Arial" pitchFamily="34" charset="0"/>
              <a:buChar char="•"/>
            </a:pPr>
            <a:r>
              <a:rPr lang="pt-BR" sz="2000" dirty="0" smtClean="0"/>
              <a:t> Cada ramo descendente corresponde a um possível valor deste atributo.</a:t>
            </a:r>
          </a:p>
          <a:p>
            <a:pPr>
              <a:spcBef>
                <a:spcPct val="50000"/>
              </a:spcBef>
              <a:buFont typeface="Arial" pitchFamily="34" charset="0"/>
              <a:buChar char="•"/>
            </a:pPr>
            <a:r>
              <a:rPr lang="pt-BR" sz="2000" dirty="0" smtClean="0"/>
              <a:t> Cada Folha está associada a uma classe.</a:t>
            </a:r>
          </a:p>
          <a:p>
            <a:pPr>
              <a:spcBef>
                <a:spcPct val="50000"/>
              </a:spcBef>
              <a:buFont typeface="Arial" pitchFamily="34" charset="0"/>
              <a:buChar char="•"/>
            </a:pPr>
            <a:r>
              <a:rPr lang="pt-BR" sz="2000" dirty="0" smtClean="0"/>
              <a:t> Cada percurso na árvore (da raiz à folha) corresponde a uma regra de classificação.</a:t>
            </a:r>
            <a:endParaRPr lang="pt-BR" sz="2000" dirty="0"/>
          </a:p>
        </p:txBody>
      </p:sp>
      <p:grpSp>
        <p:nvGrpSpPr>
          <p:cNvPr id="49" name="Grupo 48"/>
          <p:cNvGrpSpPr/>
          <p:nvPr/>
        </p:nvGrpSpPr>
        <p:grpSpPr>
          <a:xfrm>
            <a:off x="285720" y="1714488"/>
            <a:ext cx="4572032" cy="3714776"/>
            <a:chOff x="1928794" y="1785926"/>
            <a:chExt cx="4572032" cy="3714776"/>
          </a:xfrm>
        </p:grpSpPr>
        <p:sp>
          <p:nvSpPr>
            <p:cNvPr id="50" name="Retângulo 49"/>
            <p:cNvSpPr/>
            <p:nvPr/>
          </p:nvSpPr>
          <p:spPr>
            <a:xfrm>
              <a:off x="3714744" y="2428074"/>
              <a:ext cx="157163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Dor no Corpo?</a:t>
              </a:r>
              <a:endParaRPr lang="pt-BR" dirty="0"/>
            </a:p>
          </p:txBody>
        </p:sp>
        <p:sp>
          <p:nvSpPr>
            <p:cNvPr id="51" name="Retângulo 50"/>
            <p:cNvSpPr/>
            <p:nvPr/>
          </p:nvSpPr>
          <p:spPr>
            <a:xfrm>
              <a:off x="4857752" y="3713958"/>
              <a:ext cx="1643074" cy="5000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Não é Dengue</a:t>
              </a:r>
              <a:endParaRPr lang="pt-BR" dirty="0"/>
            </a:p>
          </p:txBody>
        </p:sp>
        <p:grpSp>
          <p:nvGrpSpPr>
            <p:cNvPr id="52" name="Grupo 15"/>
            <p:cNvGrpSpPr/>
            <p:nvPr/>
          </p:nvGrpSpPr>
          <p:grpSpPr>
            <a:xfrm rot="20836739">
              <a:off x="3480501" y="3007697"/>
              <a:ext cx="784468" cy="555267"/>
              <a:chOff x="1500166" y="2571744"/>
              <a:chExt cx="1071570" cy="857256"/>
            </a:xfrm>
          </p:grpSpPr>
          <p:cxnSp>
            <p:nvCxnSpPr>
              <p:cNvPr id="65" name="Conector de seta reta 64"/>
              <p:cNvCxnSpPr/>
              <p:nvPr/>
            </p:nvCxnSpPr>
            <p:spPr>
              <a:xfrm rot="10800000" flipV="1">
                <a:off x="1500166" y="2571744"/>
                <a:ext cx="1071570" cy="857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CaixaDeTexto 65"/>
              <p:cNvSpPr txBox="1"/>
              <p:nvPr/>
            </p:nvSpPr>
            <p:spPr>
              <a:xfrm rot="19217962">
                <a:off x="1504782" y="2666643"/>
                <a:ext cx="775583" cy="617715"/>
              </a:xfrm>
              <a:prstGeom prst="rect">
                <a:avLst/>
              </a:prstGeom>
              <a:noFill/>
            </p:spPr>
            <p:txBody>
              <a:bodyPr wrap="none" rtlCol="0">
                <a:spAutoFit/>
              </a:bodyPr>
              <a:lstStyle/>
              <a:p>
                <a:r>
                  <a:rPr lang="pt-BR" sz="2000" dirty="0" smtClean="0"/>
                  <a:t>Sim</a:t>
                </a:r>
                <a:endParaRPr lang="pt-BR" sz="2000" dirty="0"/>
              </a:p>
            </p:txBody>
          </p:sp>
        </p:grpSp>
        <p:sp>
          <p:nvSpPr>
            <p:cNvPr id="53" name="Retângulo 52"/>
            <p:cNvSpPr/>
            <p:nvPr/>
          </p:nvSpPr>
          <p:spPr>
            <a:xfrm>
              <a:off x="2786050" y="3713958"/>
              <a:ext cx="1143008"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Febre ?</a:t>
              </a:r>
              <a:endParaRPr lang="pt-BR" dirty="0"/>
            </a:p>
          </p:txBody>
        </p:sp>
        <p:grpSp>
          <p:nvGrpSpPr>
            <p:cNvPr id="54" name="Grupo 17"/>
            <p:cNvGrpSpPr/>
            <p:nvPr/>
          </p:nvGrpSpPr>
          <p:grpSpPr>
            <a:xfrm rot="20836739">
              <a:off x="2593015" y="4365019"/>
              <a:ext cx="784468" cy="555267"/>
              <a:chOff x="1500166" y="2571744"/>
              <a:chExt cx="1071570" cy="857256"/>
            </a:xfrm>
          </p:grpSpPr>
          <p:cxnSp>
            <p:nvCxnSpPr>
              <p:cNvPr id="63" name="Conector de seta reta 62"/>
              <p:cNvCxnSpPr/>
              <p:nvPr/>
            </p:nvCxnSpPr>
            <p:spPr>
              <a:xfrm rot="10800000" flipV="1">
                <a:off x="1500166" y="2571744"/>
                <a:ext cx="1071570" cy="857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CaixaDeTexto 63"/>
              <p:cNvSpPr txBox="1"/>
              <p:nvPr/>
            </p:nvSpPr>
            <p:spPr>
              <a:xfrm rot="19217962">
                <a:off x="1504782" y="2666643"/>
                <a:ext cx="775583" cy="617715"/>
              </a:xfrm>
              <a:prstGeom prst="rect">
                <a:avLst/>
              </a:prstGeom>
              <a:noFill/>
            </p:spPr>
            <p:txBody>
              <a:bodyPr wrap="none" rtlCol="0">
                <a:spAutoFit/>
              </a:bodyPr>
              <a:lstStyle/>
              <a:p>
                <a:r>
                  <a:rPr lang="pt-BR" sz="2000" dirty="0" smtClean="0"/>
                  <a:t>Sim</a:t>
                </a:r>
                <a:endParaRPr lang="pt-BR" sz="2000" dirty="0"/>
              </a:p>
            </p:txBody>
          </p:sp>
        </p:grpSp>
        <p:sp>
          <p:nvSpPr>
            <p:cNvPr id="55" name="Retângulo 54"/>
            <p:cNvSpPr/>
            <p:nvPr/>
          </p:nvSpPr>
          <p:spPr>
            <a:xfrm>
              <a:off x="1928794" y="4999842"/>
              <a:ext cx="1214446" cy="5000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É</a:t>
              </a:r>
              <a:r>
                <a:rPr lang="pt-BR" dirty="0" smtClean="0"/>
                <a:t> Dengue</a:t>
              </a:r>
              <a:endParaRPr lang="pt-BR" dirty="0"/>
            </a:p>
          </p:txBody>
        </p:sp>
        <p:grpSp>
          <p:nvGrpSpPr>
            <p:cNvPr id="56" name="Grupo 24"/>
            <p:cNvGrpSpPr/>
            <p:nvPr/>
          </p:nvGrpSpPr>
          <p:grpSpPr>
            <a:xfrm>
              <a:off x="3522110" y="2928140"/>
              <a:ext cx="1819471" cy="2086181"/>
              <a:chOff x="4854596" y="2158151"/>
              <a:chExt cx="1819471" cy="2086181"/>
            </a:xfrm>
          </p:grpSpPr>
          <p:cxnSp>
            <p:nvCxnSpPr>
              <p:cNvPr id="59" name="Conector de seta reta 58"/>
              <p:cNvCxnSpPr/>
              <p:nvPr/>
            </p:nvCxnSpPr>
            <p:spPr>
              <a:xfrm rot="5206009" flipV="1">
                <a:off x="6004200" y="2272751"/>
                <a:ext cx="784468" cy="5552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CaixaDeTexto 59"/>
              <p:cNvSpPr txBox="1"/>
              <p:nvPr/>
            </p:nvSpPr>
            <p:spPr>
              <a:xfrm rot="3235266">
                <a:off x="6153779" y="2290317"/>
                <a:ext cx="607859" cy="400110"/>
              </a:xfrm>
              <a:prstGeom prst="rect">
                <a:avLst/>
              </a:prstGeom>
              <a:noFill/>
            </p:spPr>
            <p:txBody>
              <a:bodyPr wrap="none" rtlCol="0">
                <a:spAutoFit/>
              </a:bodyPr>
              <a:lstStyle/>
              <a:p>
                <a:r>
                  <a:rPr lang="pt-BR" sz="2000" dirty="0" smtClean="0"/>
                  <a:t>Não</a:t>
                </a:r>
                <a:endParaRPr lang="pt-BR" sz="2000" dirty="0"/>
              </a:p>
            </p:txBody>
          </p:sp>
          <p:cxnSp>
            <p:nvCxnSpPr>
              <p:cNvPr id="61" name="Conector de seta reta 60"/>
              <p:cNvCxnSpPr/>
              <p:nvPr/>
            </p:nvCxnSpPr>
            <p:spPr>
              <a:xfrm rot="5206009" flipV="1">
                <a:off x="4739996" y="3574464"/>
                <a:ext cx="784468" cy="5552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CaixaDeTexto 61"/>
              <p:cNvSpPr txBox="1"/>
              <p:nvPr/>
            </p:nvSpPr>
            <p:spPr>
              <a:xfrm rot="3235266">
                <a:off x="4941095" y="3608225"/>
                <a:ext cx="607859" cy="400110"/>
              </a:xfrm>
              <a:prstGeom prst="rect">
                <a:avLst/>
              </a:prstGeom>
              <a:noFill/>
            </p:spPr>
            <p:txBody>
              <a:bodyPr wrap="none" rtlCol="0">
                <a:spAutoFit/>
              </a:bodyPr>
              <a:lstStyle/>
              <a:p>
                <a:r>
                  <a:rPr lang="pt-BR" sz="2000" dirty="0" smtClean="0"/>
                  <a:t>Não</a:t>
                </a:r>
                <a:endParaRPr lang="pt-BR" sz="2000" dirty="0"/>
              </a:p>
            </p:txBody>
          </p:sp>
        </p:grpSp>
        <p:cxnSp>
          <p:nvCxnSpPr>
            <p:cNvPr id="57" name="Conector de seta reta 56"/>
            <p:cNvCxnSpPr>
              <a:endCxn id="50" idx="0"/>
            </p:cNvCxnSpPr>
            <p:nvPr/>
          </p:nvCxnSpPr>
          <p:spPr>
            <a:xfrm rot="5400000">
              <a:off x="4179091" y="2106603"/>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Retângulo 57"/>
            <p:cNvSpPr/>
            <p:nvPr/>
          </p:nvSpPr>
          <p:spPr>
            <a:xfrm>
              <a:off x="3786182" y="5000636"/>
              <a:ext cx="1214446" cy="5000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Não é Dengue</a:t>
              </a:r>
              <a:endParaRPr lang="pt-BR" dirty="0"/>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Estrutura</a:t>
            </a:r>
            <a:endParaRPr lang="pt-BR" dirty="0"/>
          </a:p>
        </p:txBody>
      </p:sp>
      <p:graphicFrame>
        <p:nvGraphicFramePr>
          <p:cNvPr id="8" name="Diagrama 7"/>
          <p:cNvGraphicFramePr/>
          <p:nvPr/>
        </p:nvGraphicFramePr>
        <p:xfrm>
          <a:off x="214282" y="428604"/>
          <a:ext cx="8715436" cy="5429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Espaço Reservado para Conteúdo 2"/>
          <p:cNvSpPr>
            <a:spLocks noGrp="1"/>
          </p:cNvSpPr>
          <p:nvPr>
            <p:ph idx="1"/>
          </p:nvPr>
        </p:nvSpPr>
        <p:spPr>
          <a:xfrm>
            <a:off x="457200" y="1600200"/>
            <a:ext cx="8229600" cy="1543048"/>
          </a:xfrm>
        </p:spPr>
        <p:txBody>
          <a:bodyPr>
            <a:normAutofit/>
          </a:bodyPr>
          <a:lstStyle/>
          <a:p>
            <a:pPr>
              <a:spcBef>
                <a:spcPct val="50000"/>
              </a:spcBef>
              <a:buFontTx/>
              <a:buChar char="•"/>
            </a:pPr>
            <a:r>
              <a:rPr lang="pt-BR" sz="2800" dirty="0" smtClean="0">
                <a:latin typeface="Bookman Old Style" pitchFamily="18" charset="0"/>
              </a:rPr>
              <a:t>Realizada por algoritmo</a:t>
            </a:r>
          </a:p>
          <a:p>
            <a:pPr>
              <a:spcBef>
                <a:spcPct val="50000"/>
              </a:spcBef>
              <a:buFontTx/>
              <a:buChar char="•"/>
            </a:pPr>
            <a:r>
              <a:rPr lang="pt-BR" sz="2800" dirty="0" smtClean="0">
                <a:latin typeface="Bookman Old Style" pitchFamily="18" charset="0"/>
              </a:rPr>
              <a:t>Sem interferência humana</a:t>
            </a:r>
          </a:p>
          <a:p>
            <a:pPr>
              <a:spcBef>
                <a:spcPct val="50000"/>
              </a:spcBef>
              <a:buFontTx/>
              <a:buChar char="•"/>
            </a:pPr>
            <a:endParaRPr lang="pt-BR" dirty="0" smtClean="0"/>
          </a:p>
          <a:p>
            <a:pPr lvl="1">
              <a:spcBef>
                <a:spcPct val="50000"/>
              </a:spcBef>
              <a:buNone/>
            </a:pPr>
            <a:endParaRPr lang="pt-BR" sz="2400" dirty="0" smtClean="0">
              <a:latin typeface="Bookman Old Style" pitchFamily="18" charset="0"/>
            </a:endParaRPr>
          </a:p>
          <a:p>
            <a:pPr lvl="4">
              <a:spcBef>
                <a:spcPct val="50000"/>
              </a:spcBef>
              <a:buNone/>
            </a:pPr>
            <a:endParaRPr lang="pt-BR" dirty="0">
              <a:latin typeface="Bookman Old Style" pitchFamily="18" charset="0"/>
            </a:endParaRPr>
          </a:p>
        </p:txBody>
      </p:sp>
      <p:sp>
        <p:nvSpPr>
          <p:cNvPr id="2" name="Título 1"/>
          <p:cNvSpPr>
            <a:spLocks noGrp="1"/>
          </p:cNvSpPr>
          <p:nvPr>
            <p:ph type="title"/>
          </p:nvPr>
        </p:nvSpPr>
        <p:spPr/>
        <p:txBody>
          <a:bodyPr/>
          <a:lstStyle/>
          <a:p>
            <a:r>
              <a:rPr lang="pt-BR" dirty="0" smtClean="0"/>
              <a:t>Construção</a:t>
            </a:r>
            <a:endParaRPr lang="pt-BR" dirty="0"/>
          </a:p>
        </p:txBody>
      </p:sp>
      <p:pic>
        <p:nvPicPr>
          <p:cNvPr id="5" name="Picture 6"/>
          <p:cNvPicPr>
            <a:picLocks noChangeAspect="1" noChangeArrowheads="1"/>
          </p:cNvPicPr>
          <p:nvPr/>
        </p:nvPicPr>
        <p:blipFill>
          <a:blip r:embed="rId2"/>
          <a:srcRect/>
          <a:stretch>
            <a:fillRect/>
          </a:stretch>
        </p:blipFill>
        <p:spPr bwMode="auto">
          <a:xfrm>
            <a:off x="3143240" y="3214686"/>
            <a:ext cx="2857500" cy="2800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Espaço Reservado para Conteúdo 2"/>
          <p:cNvSpPr>
            <a:spLocks noGrp="1"/>
          </p:cNvSpPr>
          <p:nvPr>
            <p:ph idx="1"/>
          </p:nvPr>
        </p:nvSpPr>
        <p:spPr>
          <a:xfrm>
            <a:off x="457200" y="1600200"/>
            <a:ext cx="8229600" cy="3614750"/>
          </a:xfrm>
        </p:spPr>
        <p:txBody>
          <a:bodyPr>
            <a:normAutofit fontScale="77500" lnSpcReduction="20000"/>
          </a:bodyPr>
          <a:lstStyle/>
          <a:p>
            <a:pPr>
              <a:spcBef>
                <a:spcPct val="50000"/>
              </a:spcBef>
              <a:buFontTx/>
              <a:buChar char="•"/>
            </a:pPr>
            <a:r>
              <a:rPr lang="pt-BR" sz="3400" dirty="0" smtClean="0">
                <a:latin typeface="Bookman Old Style" pitchFamily="18" charset="0"/>
              </a:rPr>
              <a:t>Existem muitos algoritmos</a:t>
            </a:r>
          </a:p>
          <a:p>
            <a:pPr lvl="1">
              <a:buFont typeface="Wingdings" pitchFamily="2" charset="2"/>
              <a:buChar char="Ø"/>
            </a:pPr>
            <a:r>
              <a:rPr lang="pt-BR" sz="2600" b="1" dirty="0" smtClean="0">
                <a:latin typeface="Times New Roman" pitchFamily="18" charset="0"/>
              </a:rPr>
              <a:t>ID3 (</a:t>
            </a:r>
            <a:r>
              <a:rPr lang="pt-BR" sz="2600" b="1" dirty="0" err="1" smtClean="0">
                <a:latin typeface="Times New Roman" pitchFamily="18" charset="0"/>
              </a:rPr>
              <a:t>Quinlan</a:t>
            </a:r>
            <a:r>
              <a:rPr lang="pt-BR" sz="2600" b="1" dirty="0" smtClean="0">
                <a:latin typeface="Times New Roman" pitchFamily="18" charset="0"/>
              </a:rPr>
              <a:t> 1979)</a:t>
            </a:r>
          </a:p>
          <a:p>
            <a:pPr lvl="1">
              <a:buFont typeface="Wingdings" pitchFamily="2" charset="2"/>
              <a:buChar char="Ø"/>
            </a:pPr>
            <a:r>
              <a:rPr lang="pt-BR" sz="2600" dirty="0" smtClean="0">
                <a:latin typeface="Times New Roman" pitchFamily="18" charset="0"/>
              </a:rPr>
              <a:t>CART – </a:t>
            </a:r>
            <a:r>
              <a:rPr lang="pt-BR" sz="2600" dirty="0" err="1" smtClean="0">
                <a:latin typeface="Times New Roman" pitchFamily="18" charset="0"/>
              </a:rPr>
              <a:t>Classification</a:t>
            </a:r>
            <a:r>
              <a:rPr lang="pt-BR" sz="2600" dirty="0" smtClean="0">
                <a:latin typeface="Times New Roman" pitchFamily="18" charset="0"/>
              </a:rPr>
              <a:t> </a:t>
            </a:r>
            <a:r>
              <a:rPr lang="pt-BR" sz="2600" dirty="0" err="1" smtClean="0">
                <a:latin typeface="Times New Roman" pitchFamily="18" charset="0"/>
              </a:rPr>
              <a:t>and</a:t>
            </a:r>
            <a:r>
              <a:rPr lang="pt-BR" sz="2600" dirty="0" smtClean="0">
                <a:latin typeface="Times New Roman" pitchFamily="18" charset="0"/>
              </a:rPr>
              <a:t> </a:t>
            </a:r>
            <a:r>
              <a:rPr lang="pt-BR" sz="2600" dirty="0" err="1" smtClean="0">
                <a:latin typeface="Times New Roman" pitchFamily="18" charset="0"/>
              </a:rPr>
              <a:t>Regression</a:t>
            </a:r>
            <a:r>
              <a:rPr lang="pt-BR" sz="2600" dirty="0" smtClean="0">
                <a:latin typeface="Times New Roman" pitchFamily="18" charset="0"/>
              </a:rPr>
              <a:t> </a:t>
            </a:r>
            <a:r>
              <a:rPr lang="pt-BR" sz="2600" dirty="0" err="1" smtClean="0">
                <a:latin typeface="Times New Roman" pitchFamily="18" charset="0"/>
              </a:rPr>
              <a:t>Trees</a:t>
            </a:r>
            <a:r>
              <a:rPr lang="pt-BR" sz="2600" dirty="0" smtClean="0">
                <a:latin typeface="Times New Roman" pitchFamily="18" charset="0"/>
              </a:rPr>
              <a:t> (</a:t>
            </a:r>
            <a:r>
              <a:rPr lang="pt-BR" sz="2600" dirty="0" err="1" smtClean="0">
                <a:latin typeface="Times New Roman" pitchFamily="18" charset="0"/>
              </a:rPr>
              <a:t>Breiman</a:t>
            </a:r>
            <a:r>
              <a:rPr lang="pt-BR" sz="2600" dirty="0" smtClean="0">
                <a:latin typeface="Times New Roman" pitchFamily="18" charset="0"/>
              </a:rPr>
              <a:t> </a:t>
            </a:r>
            <a:r>
              <a:rPr lang="pt-BR" sz="2600" dirty="0" err="1" smtClean="0">
                <a:latin typeface="Times New Roman" pitchFamily="18" charset="0"/>
              </a:rPr>
              <a:t>et</a:t>
            </a:r>
            <a:r>
              <a:rPr lang="pt-BR" sz="2600" dirty="0" smtClean="0">
                <a:latin typeface="Times New Roman" pitchFamily="18" charset="0"/>
              </a:rPr>
              <a:t> al. 1984)</a:t>
            </a:r>
          </a:p>
          <a:p>
            <a:pPr lvl="1">
              <a:buFont typeface="Wingdings" pitchFamily="2" charset="2"/>
              <a:buChar char="Ø"/>
            </a:pPr>
            <a:r>
              <a:rPr lang="pt-BR" sz="2600" dirty="0" err="1" smtClean="0">
                <a:latin typeface="Times New Roman" pitchFamily="18" charset="0"/>
              </a:rPr>
              <a:t>Assistant</a:t>
            </a:r>
            <a:r>
              <a:rPr lang="pt-BR" sz="2600" dirty="0" smtClean="0">
                <a:latin typeface="Times New Roman" pitchFamily="18" charset="0"/>
              </a:rPr>
              <a:t> (</a:t>
            </a:r>
            <a:r>
              <a:rPr lang="pt-BR" sz="2600" dirty="0" err="1" smtClean="0">
                <a:latin typeface="Times New Roman" pitchFamily="18" charset="0"/>
              </a:rPr>
              <a:t>Cestnik</a:t>
            </a:r>
            <a:r>
              <a:rPr lang="pt-BR" sz="2600" dirty="0" smtClean="0">
                <a:latin typeface="Times New Roman" pitchFamily="18" charset="0"/>
              </a:rPr>
              <a:t> </a:t>
            </a:r>
            <a:r>
              <a:rPr lang="pt-BR" sz="2600" dirty="0" err="1" smtClean="0">
                <a:latin typeface="Times New Roman" pitchFamily="18" charset="0"/>
              </a:rPr>
              <a:t>et</a:t>
            </a:r>
            <a:r>
              <a:rPr lang="pt-BR" sz="2600" dirty="0" smtClean="0">
                <a:latin typeface="Times New Roman" pitchFamily="18" charset="0"/>
              </a:rPr>
              <a:t> al. 1987)</a:t>
            </a:r>
          </a:p>
          <a:p>
            <a:pPr lvl="1">
              <a:buFont typeface="Wingdings" pitchFamily="2" charset="2"/>
              <a:buChar char="Ø"/>
            </a:pPr>
            <a:r>
              <a:rPr lang="pt-BR" sz="2600" dirty="0" smtClean="0">
                <a:latin typeface="Times New Roman" pitchFamily="18" charset="0"/>
              </a:rPr>
              <a:t>C4.5 (</a:t>
            </a:r>
            <a:r>
              <a:rPr lang="pt-BR" sz="2600" dirty="0" err="1" smtClean="0">
                <a:latin typeface="Times New Roman" pitchFamily="18" charset="0"/>
              </a:rPr>
              <a:t>Quinlan</a:t>
            </a:r>
            <a:r>
              <a:rPr lang="pt-BR" sz="2600" dirty="0" smtClean="0">
                <a:latin typeface="Times New Roman" pitchFamily="18" charset="0"/>
              </a:rPr>
              <a:t> 1993)</a:t>
            </a:r>
          </a:p>
          <a:p>
            <a:pPr lvl="1">
              <a:buFont typeface="Wingdings" pitchFamily="2" charset="2"/>
              <a:buChar char="Ø"/>
            </a:pPr>
            <a:r>
              <a:rPr lang="pt-BR" sz="2600" dirty="0" smtClean="0">
                <a:latin typeface="Times New Roman" pitchFamily="18" charset="0"/>
              </a:rPr>
              <a:t>C5 (See5, </a:t>
            </a:r>
            <a:r>
              <a:rPr lang="pt-BR" sz="2600" dirty="0" err="1" smtClean="0">
                <a:latin typeface="Times New Roman" pitchFamily="18" charset="0"/>
              </a:rPr>
              <a:t>Quinlan</a:t>
            </a:r>
            <a:r>
              <a:rPr lang="pt-BR" sz="2600" dirty="0" smtClean="0">
                <a:latin typeface="Times New Roman" pitchFamily="18" charset="0"/>
              </a:rPr>
              <a:t>) disponível no WEKA</a:t>
            </a:r>
          </a:p>
          <a:p>
            <a:pPr lvl="1">
              <a:buFont typeface="Wingdings" pitchFamily="2" charset="2"/>
              <a:buChar char="Ø"/>
            </a:pPr>
            <a:r>
              <a:rPr lang="pt-BR" sz="2600" dirty="0" smtClean="0">
                <a:latin typeface="Times New Roman" pitchFamily="18" charset="0"/>
              </a:rPr>
              <a:t>CHAID (</a:t>
            </a:r>
            <a:r>
              <a:rPr lang="pt-BR" sz="2600" dirty="0" err="1" smtClean="0">
                <a:latin typeface="Times New Roman" pitchFamily="18" charset="0"/>
              </a:rPr>
              <a:t>Chi</a:t>
            </a:r>
            <a:r>
              <a:rPr lang="pt-BR" sz="2600" dirty="0" smtClean="0">
                <a:latin typeface="Times New Roman" pitchFamily="18" charset="0"/>
              </a:rPr>
              <a:t> </a:t>
            </a:r>
            <a:r>
              <a:rPr lang="pt-BR" sz="2600" dirty="0" err="1" smtClean="0">
                <a:latin typeface="Times New Roman" pitchFamily="18" charset="0"/>
              </a:rPr>
              <a:t>Square</a:t>
            </a:r>
            <a:r>
              <a:rPr lang="pt-BR" sz="2600" dirty="0" smtClean="0">
                <a:latin typeface="Times New Roman" pitchFamily="18" charset="0"/>
              </a:rPr>
              <a:t> </a:t>
            </a:r>
            <a:r>
              <a:rPr lang="pt-BR" sz="2600" dirty="0" err="1" smtClean="0">
                <a:latin typeface="Times New Roman" pitchFamily="18" charset="0"/>
              </a:rPr>
              <a:t>Automatic</a:t>
            </a:r>
            <a:r>
              <a:rPr lang="pt-BR" sz="2600" dirty="0" smtClean="0">
                <a:latin typeface="Times New Roman" pitchFamily="18" charset="0"/>
              </a:rPr>
              <a:t> </a:t>
            </a:r>
            <a:r>
              <a:rPr lang="pt-BR" sz="2600" dirty="0" err="1" smtClean="0">
                <a:latin typeface="Times New Roman" pitchFamily="18" charset="0"/>
              </a:rPr>
              <a:t>Interaction</a:t>
            </a:r>
            <a:r>
              <a:rPr lang="pt-BR" sz="2600" dirty="0" smtClean="0">
                <a:latin typeface="Times New Roman" pitchFamily="18" charset="0"/>
              </a:rPr>
              <a:t> </a:t>
            </a:r>
            <a:r>
              <a:rPr lang="pt-BR" sz="2600" dirty="0" err="1" smtClean="0">
                <a:latin typeface="Times New Roman" pitchFamily="18" charset="0"/>
              </a:rPr>
              <a:t>Detection</a:t>
            </a:r>
            <a:r>
              <a:rPr lang="pt-BR" sz="2600" dirty="0" smtClean="0">
                <a:latin typeface="Times New Roman" pitchFamily="18" charset="0"/>
              </a:rPr>
              <a:t>)</a:t>
            </a:r>
          </a:p>
          <a:p>
            <a:pPr>
              <a:spcBef>
                <a:spcPct val="50000"/>
              </a:spcBef>
              <a:buFontTx/>
              <a:buChar char="•"/>
            </a:pPr>
            <a:r>
              <a:rPr lang="pt-BR" sz="3400" dirty="0" smtClean="0">
                <a:latin typeface="Times New Roman" pitchFamily="18" charset="0"/>
              </a:rPr>
              <a:t>Não se pode determinar qual é o melhor. Dependendo do problema, um algoritmo pode ser mais eficiente que outro.</a:t>
            </a:r>
          </a:p>
          <a:p>
            <a:pPr>
              <a:spcBef>
                <a:spcPct val="50000"/>
              </a:spcBef>
              <a:buFontTx/>
              <a:buChar char="•"/>
            </a:pPr>
            <a:endParaRPr lang="pt-BR" sz="2000" dirty="0" smtClean="0">
              <a:latin typeface="Times New Roman" pitchFamily="18" charset="0"/>
            </a:endParaRPr>
          </a:p>
          <a:p>
            <a:pPr>
              <a:spcBef>
                <a:spcPct val="50000"/>
              </a:spcBef>
              <a:buFontTx/>
              <a:buChar char="•"/>
            </a:pPr>
            <a:endParaRPr lang="pt-BR" dirty="0" smtClean="0"/>
          </a:p>
          <a:p>
            <a:pPr lvl="1">
              <a:spcBef>
                <a:spcPct val="50000"/>
              </a:spcBef>
              <a:buNone/>
            </a:pPr>
            <a:endParaRPr lang="pt-BR" sz="2400" dirty="0" smtClean="0">
              <a:latin typeface="Bookman Old Style" pitchFamily="18" charset="0"/>
            </a:endParaRPr>
          </a:p>
          <a:p>
            <a:pPr lvl="4">
              <a:spcBef>
                <a:spcPct val="50000"/>
              </a:spcBef>
              <a:buNone/>
            </a:pPr>
            <a:endParaRPr lang="pt-BR" dirty="0">
              <a:latin typeface="Bookman Old Style" pitchFamily="18" charset="0"/>
            </a:endParaRPr>
          </a:p>
        </p:txBody>
      </p:sp>
      <p:sp>
        <p:nvSpPr>
          <p:cNvPr id="2" name="Título 1"/>
          <p:cNvSpPr>
            <a:spLocks noGrp="1"/>
          </p:cNvSpPr>
          <p:nvPr>
            <p:ph type="title"/>
          </p:nvPr>
        </p:nvSpPr>
        <p:spPr/>
        <p:txBody>
          <a:bodyPr/>
          <a:lstStyle/>
          <a:p>
            <a:r>
              <a:rPr lang="pt-BR" dirty="0" smtClean="0"/>
              <a:t>Algoritmos</a:t>
            </a:r>
            <a:endParaRPr lang="pt-B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so">
  <a:themeElements>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so">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urso">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710</TotalTime>
  <Words>1392</Words>
  <Application>Microsoft Office PowerPoint</Application>
  <PresentationFormat>Apresentação na tela (4:3)</PresentationFormat>
  <Paragraphs>611</Paragraphs>
  <Slides>42</Slides>
  <Notes>2</Notes>
  <HiddenSlides>0</HiddenSlides>
  <MMClips>0</MMClips>
  <ScaleCrop>false</ScaleCrop>
  <HeadingPairs>
    <vt:vector size="6" baseType="variant">
      <vt:variant>
        <vt:lpstr>Tema</vt:lpstr>
      </vt:variant>
      <vt:variant>
        <vt:i4>1</vt:i4>
      </vt:variant>
      <vt:variant>
        <vt:lpstr>Servidores OLE incorporados</vt:lpstr>
      </vt:variant>
      <vt:variant>
        <vt:i4>1</vt:i4>
      </vt:variant>
      <vt:variant>
        <vt:lpstr>Títulos de slides</vt:lpstr>
      </vt:variant>
      <vt:variant>
        <vt:i4>42</vt:i4>
      </vt:variant>
    </vt:vector>
  </HeadingPairs>
  <TitlesOfParts>
    <vt:vector size="44" baseType="lpstr">
      <vt:lpstr>Concurso</vt:lpstr>
      <vt:lpstr>Equação</vt:lpstr>
      <vt:lpstr>Árvores de Decisão (AD)</vt:lpstr>
      <vt:lpstr>Agenda</vt:lpstr>
      <vt:lpstr>Motivação</vt:lpstr>
      <vt:lpstr>Motivação</vt:lpstr>
      <vt:lpstr>Conceito</vt:lpstr>
      <vt:lpstr>Estrutura</vt:lpstr>
      <vt:lpstr>Estrutura</vt:lpstr>
      <vt:lpstr>Construção</vt:lpstr>
      <vt:lpstr>Algoritmos</vt:lpstr>
      <vt:lpstr>Algoritmos</vt:lpstr>
      <vt:lpstr>Fase de crescimento</vt:lpstr>
      <vt:lpstr>Fase de crescimento</vt:lpstr>
      <vt:lpstr>Fase de crescimento</vt:lpstr>
      <vt:lpstr>Fase de crescimento</vt:lpstr>
      <vt:lpstr>Fase de crescimento</vt:lpstr>
      <vt:lpstr>Fase de crescimento</vt:lpstr>
      <vt:lpstr>Fase de crescimento</vt:lpstr>
      <vt:lpstr>Fase de crescimento</vt:lpstr>
      <vt:lpstr>Fase de crescimento</vt:lpstr>
      <vt:lpstr>Fase de poda</vt:lpstr>
      <vt:lpstr>ID3 (Introductive Decision Tree)</vt:lpstr>
      <vt:lpstr>Entropia</vt:lpstr>
      <vt:lpstr>Entropia</vt:lpstr>
      <vt:lpstr>Entropia</vt:lpstr>
      <vt:lpstr>Entropia - exemplo</vt:lpstr>
      <vt:lpstr>Entropia - exemplo</vt:lpstr>
      <vt:lpstr>Ganho de informação</vt:lpstr>
      <vt:lpstr>Ganho de informação</vt:lpstr>
      <vt:lpstr>Ganho de informação - Exemplo</vt:lpstr>
      <vt:lpstr>Ganho de informação - Exemplo</vt:lpstr>
      <vt:lpstr>Ganho de informação - Exemplo</vt:lpstr>
      <vt:lpstr>Ganho de informação - Exemplo</vt:lpstr>
      <vt:lpstr>Ganho de informação - Exemplo</vt:lpstr>
      <vt:lpstr>Ganho de informação - Exemplo</vt:lpstr>
      <vt:lpstr>Vantagens</vt:lpstr>
      <vt:lpstr>Desvantagens</vt:lpstr>
      <vt:lpstr>Projetos</vt:lpstr>
      <vt:lpstr>Projeto 1</vt:lpstr>
      <vt:lpstr>Projeto 2</vt:lpstr>
      <vt:lpstr>Projeto 2</vt:lpstr>
      <vt:lpstr>Sugestões</vt:lpstr>
      <vt:lpstr>Dúvidas?</vt:lpstr>
    </vt:vector>
  </TitlesOfParts>
  <Company>POLI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Árvores de Decisão</dc:title>
  <dc:creator>TARCÍSIO</dc:creator>
  <cp:lastModifiedBy>TARCISIO</cp:lastModifiedBy>
  <cp:revision>85</cp:revision>
  <dcterms:created xsi:type="dcterms:W3CDTF">2009-01-05T21:02:41Z</dcterms:created>
  <dcterms:modified xsi:type="dcterms:W3CDTF">2009-03-14T05:50:32Z</dcterms:modified>
</cp:coreProperties>
</file>