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Apresentação do Projeto: Mulato Backup Files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Direcionado a desenvolvedores Java entusiastas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Título: Mulato Backup Files</a:t>
            </a:r>
          </a:p>
          <a:p>
            <a:r>
              <a:t>Objetivo: Apresentar uma solução eficiente para backup de arquivos utilizando Java.</a:t>
            </a:r>
          </a:p>
          <a:p>
            <a:r>
              <a:t>Público-alvo: Desenvolvedores Java entusiastas.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Contexto e Motivação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Problema: A necessidade de uma ferramenta robusta e fácil de usar para backup de arquivos.</a:t>
            </a:r>
          </a:p>
          <a:p>
            <a:r>
              <a:t>Solução: Mulato Backup Files, um projeto open-source desenvolvido para simplificar o processo de backup.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Funcionalidades Principais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Backup Completo: Realiza backup completo de repositórios Git, incluindo todos os branches e tags.</a:t>
            </a:r>
          </a:p>
          <a:p>
            <a:r>
              <a:t>Configuração Simples: Fácil de configurar e utilizar, com suporte a múltiplos métodos de backup (Git CLI, API REST, etc.).</a:t>
            </a:r>
          </a:p>
          <a:p>
            <a:r>
              <a:t>Compatibilidade: Funciona com diversas plataformas de armazenamento, como Azure Blob Storage, Google Drive, e Dropbox.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Arquitetura do Projeto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Tecnologias Utilizadas: Java, Git, APIs REST.</a:t>
            </a:r>
          </a:p>
          <a:p>
            <a:r>
              <a:t>Estrutura: Descrição da estrutura do código e dos principais componentes do projeto.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Demonstração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Passo a Passo: Demonstração prática de como configurar e utilizar o Mulato Backup Files.</a:t>
            </a:r>
          </a:p>
          <a:p>
            <a:r>
              <a:t>Clone do Repositório: git clone --mirror [URL do repositório].</a:t>
            </a:r>
          </a:p>
          <a:p>
            <a:r>
              <a:t>Backup com Git CLI: git bundle create backup.bundle --all.</a:t>
            </a:r>
          </a:p>
          <a:p>
            <a:r>
              <a:t>Restaurar Backup: Descompressão e push para um Git remoto.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Contribuições e Próximos Passos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Contribuições: Como contribuir para o projeto no GitHub.</a:t>
            </a:r>
          </a:p>
          <a:p>
            <a:r>
              <a:t>Próximos Passos: Planejamento de futuras funcionalidades e melhorias.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Resumo: Recapitulação dos pontos principais.</a:t>
            </a:r>
          </a:p>
          <a:p>
            <a:r>
              <a:t>Q&amp;A: Sessão de perguntas e respostas.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