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4000" b="1">
                <a:solidFill>
                  <a:srgbClr val="00467F"/>
                </a:solidFill>
              </a:defRPr>
            </a:pPr>
            <a:r>
              <a:rPr lang="en-US" sz="1700"/>
              <a:t>Automação de Tarefas para Escritórios com Python e Inteligência Artificial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en-US" sz="1700"/>
              <a:t>Exemplos práticos para advocacia, contabilidade, logística, repartições públicas e e-commerce</a:t>
            </a:r>
            <a:br>
              <a:rPr lang="en-US" sz="1700"/>
            </a:br>
            <a:r>
              <a:rPr lang="en-US" sz="1700"/>
              <a:t>Autor: Christian Mulato – Programador de Computador</a:t>
            </a:r>
          </a:p>
        </p:txBody>
      </p:sp>
      <p:pic>
        <p:nvPicPr>
          <p:cNvPr id="12" name="Imagem 1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F07DE355-21B2-9D10-3789-740D7043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5" y="489118"/>
            <a:ext cx="3648559" cy="5466007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4000" b="1">
                <a:solidFill>
                  <a:srgbClr val="00467F"/>
                </a:solidFill>
              </a:defRPr>
            </a:pPr>
            <a:r>
              <a:rPr lang="en-US" sz="1700"/>
              <a:t>O Problema Atual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en-US" sz="1700"/>
              <a:t>• Preenchimento manual de documentos</a:t>
            </a:r>
            <a:br>
              <a:rPr lang="en-US" sz="1700"/>
            </a:br>
            <a:r>
              <a:rPr lang="en-US" sz="1700"/>
              <a:t>• Planilhas intermináveis</a:t>
            </a:r>
            <a:br>
              <a:rPr lang="en-US" sz="1700"/>
            </a:br>
            <a:r>
              <a:rPr lang="en-US" sz="1700"/>
              <a:t>• Processos repetitivos</a:t>
            </a:r>
            <a:br>
              <a:rPr lang="en-US" sz="1700"/>
            </a:br>
            <a:br>
              <a:rPr lang="en-US" sz="1700"/>
            </a:br>
            <a:r>
              <a:rPr lang="en-US" sz="1700"/>
              <a:t>➡ Perda de tempo, erros manuais e custos elevados</a:t>
            </a:r>
          </a:p>
        </p:txBody>
      </p:sp>
      <p:pic>
        <p:nvPicPr>
          <p:cNvPr id="6" name="Imagem 5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FA69DCC8-2B5A-F1E1-859E-CAB5B37C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5" y="489118"/>
            <a:ext cx="3648559" cy="546600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4000" b="1">
                <a:solidFill>
                  <a:srgbClr val="00467F"/>
                </a:solidFill>
              </a:defRPr>
            </a:pPr>
            <a:r>
              <a:rPr lang="en-US" sz="1700"/>
              <a:t>A Solução: Python + IA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en-US" sz="1700"/>
              <a:t>• Geração automática de documentos</a:t>
            </a:r>
            <a:br>
              <a:rPr lang="en-US" sz="1700"/>
            </a:br>
            <a:r>
              <a:rPr lang="en-US" sz="1700"/>
              <a:t>• Organização de arquivos</a:t>
            </a:r>
            <a:br>
              <a:rPr lang="en-US" sz="1700"/>
            </a:br>
            <a:r>
              <a:rPr lang="en-US" sz="1700"/>
              <a:t>• Envio de e-mails e notificações</a:t>
            </a:r>
            <a:br>
              <a:rPr lang="en-US" sz="1700"/>
            </a:br>
            <a:r>
              <a:rPr lang="en-US" sz="1700"/>
              <a:t>• Leitura de PDFs, Excel, Word</a:t>
            </a:r>
            <a:br>
              <a:rPr lang="en-US" sz="1700"/>
            </a:br>
            <a:r>
              <a:rPr lang="en-US" sz="1700"/>
              <a:t>• Consultas a sites e APIs</a:t>
            </a:r>
            <a:br>
              <a:rPr lang="en-US" sz="1700"/>
            </a:br>
            <a:br>
              <a:rPr lang="en-US" sz="1700"/>
            </a:br>
            <a:r>
              <a:rPr lang="en-US" sz="1700"/>
              <a:t>➡ Simples. Eficiente. Econômico.</a:t>
            </a:r>
          </a:p>
        </p:txBody>
      </p:sp>
      <p:pic>
        <p:nvPicPr>
          <p:cNvPr id="7" name="Imagem 6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F8E72A3-D47C-64D4-6063-D27EE3DE9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5" y="489118"/>
            <a:ext cx="3648559" cy="5466007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4000" b="1">
                <a:solidFill>
                  <a:srgbClr val="00467F"/>
                </a:solidFill>
              </a:defRPr>
            </a:pPr>
            <a:r>
              <a:rPr lang="en-US" sz="1700"/>
              <a:t>Benefícios Imediatos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en-US" sz="1700"/>
              <a:t>✔ Redução de custos e tempo</a:t>
            </a:r>
            <a:br>
              <a:rPr lang="en-US" sz="1700"/>
            </a:br>
            <a:r>
              <a:rPr lang="en-US" sz="1700"/>
              <a:t>✔ Eliminação de tarefas repetitivas</a:t>
            </a:r>
            <a:br>
              <a:rPr lang="en-US" sz="1700"/>
            </a:br>
            <a:r>
              <a:rPr lang="en-US" sz="1700"/>
              <a:t>✔ Mais produtividade</a:t>
            </a:r>
            <a:br>
              <a:rPr lang="en-US" sz="1700"/>
            </a:br>
            <a:r>
              <a:rPr lang="en-US" sz="1700"/>
              <a:t>✔ Zero dependência de softwares caros</a:t>
            </a:r>
            <a:br>
              <a:rPr lang="en-US" sz="1700"/>
            </a:br>
            <a:r>
              <a:rPr lang="en-US" sz="1700"/>
              <a:t>✔ Melhora na qualidade do atendimento</a:t>
            </a:r>
          </a:p>
        </p:txBody>
      </p:sp>
      <p:pic>
        <p:nvPicPr>
          <p:cNvPr id="6" name="Imagem 5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099C51F8-24CF-8FBB-B380-0B461004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5" y="489118"/>
            <a:ext cx="3648559" cy="546600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4000" b="1">
                <a:solidFill>
                  <a:srgbClr val="00467F"/>
                </a:solidFill>
              </a:defRPr>
            </a:pPr>
            <a:r>
              <a:rPr lang="en-US" sz="1700"/>
              <a:t>O Livro na Prática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en-US" sz="1700"/>
              <a:t>Você vai aprender a automatizar tarefas em:</a:t>
            </a:r>
            <a:br>
              <a:rPr lang="en-US" sz="1700"/>
            </a:br>
            <a:r>
              <a:rPr lang="en-US" sz="1700"/>
              <a:t>• Advocacia: petições, prazos</a:t>
            </a:r>
            <a:br>
              <a:rPr lang="en-US" sz="1700"/>
            </a:br>
            <a:r>
              <a:rPr lang="en-US" sz="1700"/>
              <a:t>• Contabilidade: extratos, impostos</a:t>
            </a:r>
            <a:br>
              <a:rPr lang="en-US" sz="1700"/>
            </a:br>
            <a:r>
              <a:rPr lang="en-US" sz="1700"/>
              <a:t>• Logística: roteiros, entregas</a:t>
            </a:r>
            <a:br>
              <a:rPr lang="en-US" sz="1700"/>
            </a:br>
            <a:r>
              <a:rPr lang="en-US" sz="1700"/>
              <a:t>• Repartições: organização documental</a:t>
            </a:r>
            <a:br>
              <a:rPr lang="en-US" sz="1700"/>
            </a:br>
            <a:r>
              <a:rPr lang="en-US" sz="1700"/>
              <a:t>• E-commerce: estoques, pedidos</a:t>
            </a:r>
            <a:br>
              <a:rPr lang="en-US" sz="1700"/>
            </a:br>
            <a:br>
              <a:rPr lang="en-US" sz="1700"/>
            </a:br>
            <a:r>
              <a:rPr lang="en-US" sz="1700"/>
              <a:t>➡ Direto à prática.</a:t>
            </a:r>
          </a:p>
        </p:txBody>
      </p:sp>
      <p:pic>
        <p:nvPicPr>
          <p:cNvPr id="6" name="Imagem 5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A486D6E-3A4A-F3F5-8A1A-CB38E16F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5" y="489118"/>
            <a:ext cx="3648559" cy="5466007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297" y="2418408"/>
            <a:ext cx="37197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4000" b="1">
                <a:solidFill>
                  <a:srgbClr val="00467F"/>
                </a:solidFill>
              </a:defRPr>
            </a:pPr>
            <a:r>
              <a:rPr lang="en-US" sz="1700"/>
              <a:t>Automatizar é o Presente!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en-US" sz="1700"/>
              <a:t>Invista em você e no seu negócio.</a:t>
            </a:r>
            <a:br>
              <a:rPr lang="en-US" sz="1700"/>
            </a:br>
            <a:r>
              <a:rPr lang="en-US" sz="1700"/>
              <a:t>Adquira o livro e comece sua transformação.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📧 suporte@caracore.com.br</a:t>
            </a:r>
            <a:br>
              <a:rPr lang="en-US" sz="1700"/>
            </a:br>
            <a:r>
              <a:rPr lang="en-US" sz="1700"/>
              <a:t>🌐 www.caracore.com.br</a:t>
            </a:r>
            <a:br>
              <a:rPr lang="en-US" sz="1700"/>
            </a:br>
            <a:r>
              <a:rPr lang="en-US" sz="1700"/>
              <a:t>📲 (41) 9 9909-7797</a:t>
            </a:r>
          </a:p>
        </p:txBody>
      </p:sp>
      <p:pic>
        <p:nvPicPr>
          <p:cNvPr id="6" name="Imagem 5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3CB802FE-495C-A5F4-870C-551262AC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35" y="489118"/>
            <a:ext cx="3648559" cy="5466007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241</Words>
  <Application>Microsoft Office PowerPoint</Application>
  <PresentationFormat>Apresentação na tela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Christian Mulato</cp:lastModifiedBy>
  <cp:revision>4</cp:revision>
  <dcterms:created xsi:type="dcterms:W3CDTF">2013-01-27T09:14:16Z</dcterms:created>
  <dcterms:modified xsi:type="dcterms:W3CDTF">2025-06-17T02:14:20Z</dcterms:modified>
  <cp:category/>
</cp:coreProperties>
</file>