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2F2F2"/>
    <a:srgbClr val="241F20"/>
    <a:srgbClr val="1E191A"/>
    <a:srgbClr val="E8ECF5"/>
    <a:srgbClr val="522FFD"/>
    <a:srgbClr val="FFFFFF"/>
    <a:srgbClr val="F1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0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56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8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8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2B10-BA37-409C-A41F-DF77875CE339}" type="datetimeFigureOut">
              <a:rPr lang="fr-FR" smtClean="0"/>
              <a:t>17/08/2020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963A-4FDC-4853-AD60-BED7425920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1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microsoft.com/office/2007/relationships/hdphoto" Target="../media/hdphoto2.wdp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8351D7-3490-4814-A2C0-9806EEEA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498"/>
            <a:ext cx="6858000" cy="30675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DBDC71-93B3-41C6-89F7-D062CDEC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3261"/>
            <a:ext cx="6858000" cy="1864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79E3EC2-08DA-4147-9939-120154CE2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93048"/>
            <a:ext cx="6858000" cy="2398631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C67ECEDF-FE54-43E9-BED3-2A711672383D}"/>
              </a:ext>
            </a:extLst>
          </p:cNvPr>
          <p:cNvGrpSpPr/>
          <p:nvPr/>
        </p:nvGrpSpPr>
        <p:grpSpPr>
          <a:xfrm>
            <a:off x="0" y="3396529"/>
            <a:ext cx="6858000" cy="1955747"/>
            <a:chOff x="0" y="5437301"/>
            <a:chExt cx="6858000" cy="195574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7B4D716-2BA7-4601-BBFD-8A5CAF9C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437301"/>
              <a:ext cx="6858000" cy="1317398"/>
            </a:xfrm>
            <a:prstGeom prst="rect">
              <a:avLst/>
            </a:prstGeom>
            <a:solidFill>
              <a:srgbClr val="F1F3FA"/>
            </a:solidFill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79B41B-FFD9-41A5-8DB2-9246DDCBE7FD}"/>
                </a:ext>
              </a:extLst>
            </p:cNvPr>
            <p:cNvSpPr/>
            <p:nvPr/>
          </p:nvSpPr>
          <p:spPr>
            <a:xfrm>
              <a:off x="0" y="6754699"/>
              <a:ext cx="6858000" cy="638349"/>
            </a:xfrm>
            <a:prstGeom prst="rect">
              <a:avLst/>
            </a:prstGeom>
            <a:solidFill>
              <a:srgbClr val="E8EC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37A82B-E734-49A8-B347-1FC81DD726DA}"/>
                </a:ext>
              </a:extLst>
            </p:cNvPr>
            <p:cNvSpPr/>
            <p:nvPr/>
          </p:nvSpPr>
          <p:spPr>
            <a:xfrm>
              <a:off x="2521819" y="6863312"/>
              <a:ext cx="2002054" cy="236487"/>
            </a:xfrm>
            <a:prstGeom prst="rect">
              <a:avLst/>
            </a:prstGeom>
            <a:solidFill>
              <a:srgbClr val="522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Comment ça marche ?</a:t>
              </a:r>
            </a:p>
          </p:txBody>
        </p:sp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430D196B-A30E-4BED-8042-19A7C0F7E5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84" b="11458"/>
          <a:stretch/>
        </p:blipFill>
        <p:spPr>
          <a:xfrm>
            <a:off x="0" y="9842664"/>
            <a:ext cx="6858000" cy="19457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BAE4FB5-926E-4688-88FC-887DA6F4AC80}"/>
              </a:ext>
            </a:extLst>
          </p:cNvPr>
          <p:cNvSpPr/>
          <p:nvPr/>
        </p:nvSpPr>
        <p:spPr>
          <a:xfrm>
            <a:off x="3285385" y="9920199"/>
            <a:ext cx="3193387" cy="1817238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AA1CF1-B99D-4DA6-83B0-50496EDC67B1}"/>
              </a:ext>
            </a:extLst>
          </p:cNvPr>
          <p:cNvSpPr/>
          <p:nvPr/>
        </p:nvSpPr>
        <p:spPr>
          <a:xfrm>
            <a:off x="2284358" y="11423415"/>
            <a:ext cx="2002054" cy="236487"/>
          </a:xfrm>
          <a:prstGeom prst="rect">
            <a:avLst/>
          </a:prstGeom>
          <a:solidFill>
            <a:srgbClr val="522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Nous contacter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245E7E2-196D-4B92-A192-834E941FB0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111" b="6577"/>
          <a:stretch/>
        </p:blipFill>
        <p:spPr>
          <a:xfrm>
            <a:off x="0" y="0"/>
            <a:ext cx="5391150" cy="2780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D67778-E5D6-4828-87E4-83FB037FB754}"/>
              </a:ext>
            </a:extLst>
          </p:cNvPr>
          <p:cNvSpPr/>
          <p:nvPr/>
        </p:nvSpPr>
        <p:spPr>
          <a:xfrm>
            <a:off x="3257551" y="-4278"/>
            <a:ext cx="3600000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DD1C16C-F07D-42E4-8755-57FE1210D3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67" r="59537"/>
          <a:stretch/>
        </p:blipFill>
        <p:spPr>
          <a:xfrm>
            <a:off x="2406650" y="8421"/>
            <a:ext cx="1460500" cy="2695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E5C79F-E3B0-4B7D-8AF0-A7406B0905D4}"/>
              </a:ext>
            </a:extLst>
          </p:cNvPr>
          <p:cNvSpPr/>
          <p:nvPr/>
        </p:nvSpPr>
        <p:spPr>
          <a:xfrm>
            <a:off x="3867150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Accueil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BF074-2B4D-44BB-9CEE-E8E3B578CD5A}"/>
              </a:ext>
            </a:extLst>
          </p:cNvPr>
          <p:cNvSpPr/>
          <p:nvPr/>
        </p:nvSpPr>
        <p:spPr>
          <a:xfrm>
            <a:off x="4603975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L’offre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A7927A-99D7-4336-8F9F-FACE26BB3654}"/>
              </a:ext>
            </a:extLst>
          </p:cNvPr>
          <p:cNvSpPr/>
          <p:nvPr/>
        </p:nvSpPr>
        <p:spPr>
          <a:xfrm>
            <a:off x="3784600" y="10186836"/>
            <a:ext cx="2002054" cy="236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Nos derniers articles :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4177C16-5A78-4A11-BFF1-578E2C846FE0}"/>
              </a:ext>
            </a:extLst>
          </p:cNvPr>
          <p:cNvGrpSpPr/>
          <p:nvPr/>
        </p:nvGrpSpPr>
        <p:grpSpPr>
          <a:xfrm>
            <a:off x="3867150" y="10535031"/>
            <a:ext cx="2437542" cy="531683"/>
            <a:chOff x="3867150" y="10535031"/>
            <a:chExt cx="2437542" cy="531683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B8AC911-6BD3-4ECF-B043-E2C8DADA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6551" y="10535031"/>
              <a:ext cx="2158141" cy="531682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C7B0D9AC-F0C3-47D6-A27A-59EC16C86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73944" b="114"/>
            <a:stretch/>
          </p:blipFill>
          <p:spPr>
            <a:xfrm>
              <a:off x="3867151" y="10535031"/>
              <a:ext cx="279400" cy="36314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FA02D0-DB29-4D95-813A-322BCAE420E5}"/>
                </a:ext>
              </a:extLst>
            </p:cNvPr>
            <p:cNvSpPr/>
            <p:nvPr/>
          </p:nvSpPr>
          <p:spPr>
            <a:xfrm>
              <a:off x="3867150" y="10894956"/>
              <a:ext cx="279401" cy="1717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59B53-055C-4CC0-B684-DFAC283FFABD}"/>
              </a:ext>
            </a:extLst>
          </p:cNvPr>
          <p:cNvSpPr/>
          <p:nvPr/>
        </p:nvSpPr>
        <p:spPr>
          <a:xfrm>
            <a:off x="5308599" y="-8556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Le concept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D64E1F-D608-40BC-B544-8BDD8C95E4C7}"/>
              </a:ext>
            </a:extLst>
          </p:cNvPr>
          <p:cNvSpPr/>
          <p:nvPr/>
        </p:nvSpPr>
        <p:spPr>
          <a:xfrm>
            <a:off x="6058125" y="-605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Contact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08F24C1-778D-40A1-AC2F-74A347CAD197}"/>
              </a:ext>
            </a:extLst>
          </p:cNvPr>
          <p:cNvGrpSpPr/>
          <p:nvPr/>
        </p:nvGrpSpPr>
        <p:grpSpPr>
          <a:xfrm>
            <a:off x="0" y="11788422"/>
            <a:ext cx="6858000" cy="395157"/>
            <a:chOff x="0" y="11788422"/>
            <a:chExt cx="6858000" cy="395157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8AF800E-24E4-4EA2-98EB-2B5AF308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88422"/>
              <a:ext cx="6858000" cy="39515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8B7614B-8545-49DE-B8E7-8965BBC6BF9A}"/>
                </a:ext>
              </a:extLst>
            </p:cNvPr>
            <p:cNvSpPr/>
            <p:nvPr/>
          </p:nvSpPr>
          <p:spPr>
            <a:xfrm>
              <a:off x="660650" y="11859162"/>
              <a:ext cx="3492000" cy="236487"/>
            </a:xfrm>
            <a:prstGeom prst="rect">
              <a:avLst/>
            </a:prstGeom>
            <a:solidFill>
              <a:srgbClr val="1E19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Crée par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Descodeuses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| Mentions légales | CGU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1A917B7-29CC-44D7-9785-1824090EA0A8}"/>
              </a:ext>
            </a:extLst>
          </p:cNvPr>
          <p:cNvSpPr/>
          <p:nvPr/>
        </p:nvSpPr>
        <p:spPr>
          <a:xfrm>
            <a:off x="1405623" y="10564385"/>
            <a:ext cx="2002054" cy="730510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1D0D08-8100-494D-A3E5-2E3C0F3F1E43}"/>
              </a:ext>
            </a:extLst>
          </p:cNvPr>
          <p:cNvSpPr/>
          <p:nvPr/>
        </p:nvSpPr>
        <p:spPr>
          <a:xfrm>
            <a:off x="1405623" y="10488185"/>
            <a:ext cx="2002054" cy="730510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2DBDB9-8286-4AB2-94EE-0E55D640F028}"/>
              </a:ext>
            </a:extLst>
          </p:cNvPr>
          <p:cNvSpPr/>
          <p:nvPr/>
        </p:nvSpPr>
        <p:spPr>
          <a:xfrm>
            <a:off x="1340353" y="10770516"/>
            <a:ext cx="1066297" cy="127222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dirty="0">
                <a:solidFill>
                  <a:schemeClr val="bg2">
                    <a:lumMod val="90000"/>
                  </a:schemeClr>
                </a:solidFill>
              </a:rPr>
              <a:t>Mentions légales</a:t>
            </a:r>
          </a:p>
          <a:p>
            <a:r>
              <a:rPr lang="fr-FR" sz="600" dirty="0">
                <a:solidFill>
                  <a:schemeClr val="bg2">
                    <a:lumMod val="90000"/>
                  </a:schemeClr>
                </a:solidFill>
              </a:rPr>
              <a:t>CGU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A6837-4A5F-452E-B21B-E5EEDEB9FCE7}"/>
              </a:ext>
            </a:extLst>
          </p:cNvPr>
          <p:cNvSpPr/>
          <p:nvPr/>
        </p:nvSpPr>
        <p:spPr>
          <a:xfrm>
            <a:off x="625365" y="10256830"/>
            <a:ext cx="2632185" cy="231355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70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7B4D716-2BA7-4601-BBFD-8A5CAF9C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35"/>
          <a:stretch/>
        </p:blipFill>
        <p:spPr>
          <a:xfrm>
            <a:off x="0" y="269449"/>
            <a:ext cx="6858000" cy="855837"/>
          </a:xfrm>
          <a:prstGeom prst="rect">
            <a:avLst/>
          </a:prstGeom>
          <a:solidFill>
            <a:srgbClr val="F1F3FA"/>
          </a:solidFill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30D196B-A30E-4BED-8042-19A7C0F7E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4" b="11458"/>
          <a:stretch/>
        </p:blipFill>
        <p:spPr>
          <a:xfrm>
            <a:off x="0" y="9842664"/>
            <a:ext cx="6858000" cy="19457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BAE4FB5-926E-4688-88FC-887DA6F4AC80}"/>
              </a:ext>
            </a:extLst>
          </p:cNvPr>
          <p:cNvSpPr/>
          <p:nvPr/>
        </p:nvSpPr>
        <p:spPr>
          <a:xfrm>
            <a:off x="3285385" y="9920199"/>
            <a:ext cx="3193387" cy="1817238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AA1CF1-B99D-4DA6-83B0-50496EDC67B1}"/>
              </a:ext>
            </a:extLst>
          </p:cNvPr>
          <p:cNvSpPr/>
          <p:nvPr/>
        </p:nvSpPr>
        <p:spPr>
          <a:xfrm>
            <a:off x="2284358" y="11423415"/>
            <a:ext cx="2002054" cy="236487"/>
          </a:xfrm>
          <a:prstGeom prst="rect">
            <a:avLst/>
          </a:prstGeom>
          <a:solidFill>
            <a:srgbClr val="522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Nous contacter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245E7E2-196D-4B92-A192-834E941FB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11" b="6577"/>
          <a:stretch/>
        </p:blipFill>
        <p:spPr>
          <a:xfrm>
            <a:off x="0" y="0"/>
            <a:ext cx="5391150" cy="2780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D67778-E5D6-4828-87E4-83FB037FB754}"/>
              </a:ext>
            </a:extLst>
          </p:cNvPr>
          <p:cNvSpPr/>
          <p:nvPr/>
        </p:nvSpPr>
        <p:spPr>
          <a:xfrm>
            <a:off x="3257551" y="-4278"/>
            <a:ext cx="3600000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DD1C16C-F07D-42E4-8755-57FE1210D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67" r="59537"/>
          <a:stretch/>
        </p:blipFill>
        <p:spPr>
          <a:xfrm>
            <a:off x="2406650" y="8421"/>
            <a:ext cx="1460500" cy="2695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E5C79F-E3B0-4B7D-8AF0-A7406B0905D4}"/>
              </a:ext>
            </a:extLst>
          </p:cNvPr>
          <p:cNvSpPr/>
          <p:nvPr/>
        </p:nvSpPr>
        <p:spPr>
          <a:xfrm>
            <a:off x="3867150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Accueil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BF074-2B4D-44BB-9CEE-E8E3B578CD5A}"/>
              </a:ext>
            </a:extLst>
          </p:cNvPr>
          <p:cNvSpPr/>
          <p:nvPr/>
        </p:nvSpPr>
        <p:spPr>
          <a:xfrm>
            <a:off x="4603975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L’offre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A7927A-99D7-4336-8F9F-FACE26BB3654}"/>
              </a:ext>
            </a:extLst>
          </p:cNvPr>
          <p:cNvSpPr/>
          <p:nvPr/>
        </p:nvSpPr>
        <p:spPr>
          <a:xfrm>
            <a:off x="3784600" y="10186836"/>
            <a:ext cx="2002054" cy="236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Nos derniers articles :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4177C16-5A78-4A11-BFF1-578E2C846FE0}"/>
              </a:ext>
            </a:extLst>
          </p:cNvPr>
          <p:cNvGrpSpPr/>
          <p:nvPr/>
        </p:nvGrpSpPr>
        <p:grpSpPr>
          <a:xfrm>
            <a:off x="3867150" y="10535031"/>
            <a:ext cx="2437542" cy="531683"/>
            <a:chOff x="3867150" y="10535031"/>
            <a:chExt cx="2437542" cy="531683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B8AC911-6BD3-4ECF-B043-E2C8DADA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6551" y="10535031"/>
              <a:ext cx="2158141" cy="531682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C7B0D9AC-F0C3-47D6-A27A-59EC16C86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3944" b="114"/>
            <a:stretch/>
          </p:blipFill>
          <p:spPr>
            <a:xfrm>
              <a:off x="3867151" y="10535031"/>
              <a:ext cx="279400" cy="36314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FA02D0-DB29-4D95-813A-322BCAE420E5}"/>
                </a:ext>
              </a:extLst>
            </p:cNvPr>
            <p:cNvSpPr/>
            <p:nvPr/>
          </p:nvSpPr>
          <p:spPr>
            <a:xfrm>
              <a:off x="3867150" y="10894956"/>
              <a:ext cx="279401" cy="1717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59B53-055C-4CC0-B684-DFAC283FFABD}"/>
              </a:ext>
            </a:extLst>
          </p:cNvPr>
          <p:cNvSpPr/>
          <p:nvPr/>
        </p:nvSpPr>
        <p:spPr>
          <a:xfrm>
            <a:off x="5308599" y="-8556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Le concept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D64E1F-D608-40BC-B544-8BDD8C95E4C7}"/>
              </a:ext>
            </a:extLst>
          </p:cNvPr>
          <p:cNvSpPr/>
          <p:nvPr/>
        </p:nvSpPr>
        <p:spPr>
          <a:xfrm>
            <a:off x="6058125" y="-605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F6012-11A5-4892-9CBC-E6FBA71B4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25286"/>
            <a:ext cx="6858000" cy="1813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CB09DD-68DC-4CA6-896D-8A11CA7F42D5}"/>
              </a:ext>
            </a:extLst>
          </p:cNvPr>
          <p:cNvSpPr/>
          <p:nvPr/>
        </p:nvSpPr>
        <p:spPr>
          <a:xfrm>
            <a:off x="0" y="4808623"/>
            <a:ext cx="6858000" cy="276700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Nous contacter</a:t>
            </a: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FEA66D28-C7B3-41A4-BD8D-A50604A6C396}"/>
              </a:ext>
            </a:extLst>
          </p:cNvPr>
          <p:cNvGrpSpPr/>
          <p:nvPr/>
        </p:nvGrpSpPr>
        <p:grpSpPr>
          <a:xfrm>
            <a:off x="-10010" y="5784304"/>
            <a:ext cx="6876028" cy="4063808"/>
            <a:chOff x="-10010" y="5329219"/>
            <a:chExt cx="6876028" cy="4518893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9313C683-69E4-4F3A-BC4C-69881C2BD1F7}"/>
                </a:ext>
              </a:extLst>
            </p:cNvPr>
            <p:cNvGrpSpPr/>
            <p:nvPr/>
          </p:nvGrpSpPr>
          <p:grpSpPr>
            <a:xfrm>
              <a:off x="-10010" y="5329219"/>
              <a:ext cx="6876028" cy="4518893"/>
              <a:chOff x="-10010" y="5123119"/>
              <a:chExt cx="6876028" cy="4691126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CA5D02CD-50FE-4F13-8BAB-46AEF2DA1423}"/>
                  </a:ext>
                </a:extLst>
              </p:cNvPr>
              <p:cNvGrpSpPr/>
              <p:nvPr/>
            </p:nvGrpSpPr>
            <p:grpSpPr>
              <a:xfrm>
                <a:off x="1736680" y="5123120"/>
                <a:ext cx="5121319" cy="1566161"/>
                <a:chOff x="1300164" y="-739383"/>
                <a:chExt cx="5121319" cy="178841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F0045E-8AF5-4CDE-90B8-04FD00BD78EF}"/>
                    </a:ext>
                  </a:extLst>
                </p:cNvPr>
                <p:cNvSpPr/>
                <p:nvPr/>
              </p:nvSpPr>
              <p:spPr>
                <a:xfrm>
                  <a:off x="1300164" y="-739383"/>
                  <a:ext cx="5121319" cy="1788417"/>
                </a:xfrm>
                <a:prstGeom prst="rect">
                  <a:avLst/>
                </a:prstGeom>
                <a:solidFill>
                  <a:srgbClr val="522F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id="{75BA9C90-284D-4BFB-9481-051741800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0552" y="-461812"/>
                  <a:ext cx="2879643" cy="1151047"/>
                </a:xfrm>
                <a:prstGeom prst="rect">
                  <a:avLst/>
                </a:prstGeom>
              </p:spPr>
            </p:pic>
          </p:grpSp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C5795B17-14C2-4AB2-A18C-665C34D59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950" y="5123119"/>
                <a:ext cx="1752600" cy="1566162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0AEB88EE-5886-4D8D-95AC-F773C4752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9631" y="6689281"/>
                <a:ext cx="1757920" cy="1569499"/>
              </a:xfrm>
              <a:prstGeom prst="rect">
                <a:avLst/>
              </a:prstGeom>
            </p:spPr>
          </p:pic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D43358DF-4FD5-44C4-A97F-FAB50EB74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010" y="8248085"/>
                <a:ext cx="1746690" cy="1566159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BD3ACB-64D7-4AED-86C2-668A948E0466}"/>
                  </a:ext>
                </a:extLst>
              </p:cNvPr>
              <p:cNvSpPr/>
              <p:nvPr/>
            </p:nvSpPr>
            <p:spPr>
              <a:xfrm>
                <a:off x="-10010" y="6689281"/>
                <a:ext cx="5111308" cy="1566161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E35AB73-AA38-43FD-8F6F-A6FCD72C9959}"/>
                  </a:ext>
                </a:extLst>
              </p:cNvPr>
              <p:cNvSpPr/>
              <p:nvPr/>
            </p:nvSpPr>
            <p:spPr>
              <a:xfrm>
                <a:off x="1736680" y="8248084"/>
                <a:ext cx="5129338" cy="1566161"/>
              </a:xfrm>
              <a:prstGeom prst="rect">
                <a:avLst/>
              </a:prstGeom>
              <a:solidFill>
                <a:srgbClr val="522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BEB26A04-D598-4E8B-8DC3-72317D7BE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3432" y="8492058"/>
                <a:ext cx="2879643" cy="1008000"/>
              </a:xfrm>
              <a:prstGeom prst="rect">
                <a:avLst/>
              </a:prstGeom>
            </p:spPr>
          </p:pic>
        </p:grp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E4E8478F-18CF-4643-A6AB-AFC7DE39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85971" y="6949587"/>
              <a:ext cx="1995636" cy="962713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45ABB6EC-A9DD-4452-9469-FB31FE31CF13}"/>
              </a:ext>
            </a:extLst>
          </p:cNvPr>
          <p:cNvGrpSpPr/>
          <p:nvPr/>
        </p:nvGrpSpPr>
        <p:grpSpPr>
          <a:xfrm>
            <a:off x="623" y="11790413"/>
            <a:ext cx="6858000" cy="395157"/>
            <a:chOff x="0" y="11788422"/>
            <a:chExt cx="6858000" cy="395157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51024CC-CA29-46E3-8D77-CD4F38D7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1788422"/>
              <a:ext cx="6858000" cy="395157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6A03A17-F502-4FE0-9134-F2D99791354E}"/>
                </a:ext>
              </a:extLst>
            </p:cNvPr>
            <p:cNvSpPr/>
            <p:nvPr/>
          </p:nvSpPr>
          <p:spPr>
            <a:xfrm>
              <a:off x="660650" y="11859162"/>
              <a:ext cx="3492000" cy="236487"/>
            </a:xfrm>
            <a:prstGeom prst="rect">
              <a:avLst/>
            </a:prstGeom>
            <a:solidFill>
              <a:srgbClr val="1E19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Crée par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Descodeuses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| Mentions légales | CGU 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1DAB691-51C9-4703-9357-6CE4041CD677}"/>
              </a:ext>
            </a:extLst>
          </p:cNvPr>
          <p:cNvSpPr/>
          <p:nvPr/>
        </p:nvSpPr>
        <p:spPr>
          <a:xfrm>
            <a:off x="1405623" y="10564385"/>
            <a:ext cx="2002054" cy="730510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9EE537-91A7-4332-B69D-B195386CED7F}"/>
              </a:ext>
            </a:extLst>
          </p:cNvPr>
          <p:cNvSpPr/>
          <p:nvPr/>
        </p:nvSpPr>
        <p:spPr>
          <a:xfrm>
            <a:off x="27922" y="759984"/>
            <a:ext cx="6857551" cy="32905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L’APPROCHE SPORTIVE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4FE5E767-2567-47F0-AD3F-A18D92843025}"/>
              </a:ext>
            </a:extLst>
          </p:cNvPr>
          <p:cNvGrpSpPr/>
          <p:nvPr/>
        </p:nvGrpSpPr>
        <p:grpSpPr>
          <a:xfrm>
            <a:off x="0" y="5107937"/>
            <a:ext cx="6870027" cy="692156"/>
            <a:chOff x="0" y="4286534"/>
            <a:chExt cx="6870027" cy="85583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1393AD5-3386-44F3-8C47-A26CB9DD3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5035"/>
            <a:stretch/>
          </p:blipFill>
          <p:spPr>
            <a:xfrm>
              <a:off x="0" y="4286534"/>
              <a:ext cx="6858000" cy="855837"/>
            </a:xfrm>
            <a:prstGeom prst="rect">
              <a:avLst/>
            </a:prstGeom>
            <a:solidFill>
              <a:srgbClr val="F1F3FA"/>
            </a:solidFill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BC9DD8-B235-438B-9566-FB1D9EB5E648}"/>
                </a:ext>
              </a:extLst>
            </p:cNvPr>
            <p:cNvSpPr/>
            <p:nvPr/>
          </p:nvSpPr>
          <p:spPr>
            <a:xfrm>
              <a:off x="12476" y="4733526"/>
              <a:ext cx="6857551" cy="329057"/>
            </a:xfrm>
            <a:prstGeom prst="rect">
              <a:avLst/>
            </a:prstGeom>
            <a:solidFill>
              <a:srgbClr val="E8EC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L’EQUIPE</a:t>
              </a:r>
            </a:p>
          </p:txBody>
        </p:sp>
      </p:grpSp>
      <p:pic>
        <p:nvPicPr>
          <p:cNvPr id="75" name="Image 74">
            <a:extLst>
              <a:ext uri="{FF2B5EF4-FFF2-40B4-BE49-F238E27FC236}">
                <a16:creationId xmlns:a16="http://schemas.microsoft.com/office/drawing/2014/main" id="{8621997F-6409-40D5-8BEC-236C612A5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323" y="3372247"/>
            <a:ext cx="6906796" cy="146273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7AEB58-0B75-4F1A-8829-7BBD1989BB72}"/>
              </a:ext>
            </a:extLst>
          </p:cNvPr>
          <p:cNvSpPr/>
          <p:nvPr/>
        </p:nvSpPr>
        <p:spPr>
          <a:xfrm>
            <a:off x="-10213" y="2954301"/>
            <a:ext cx="6857551" cy="41794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L’APPROCHE PSYCHOLOGIQUE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581072-AA34-47EB-8094-03D9FEFE0146}"/>
              </a:ext>
            </a:extLst>
          </p:cNvPr>
          <p:cNvSpPr/>
          <p:nvPr/>
        </p:nvSpPr>
        <p:spPr>
          <a:xfrm>
            <a:off x="1405623" y="10500885"/>
            <a:ext cx="2002054" cy="730510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67A524-1146-4CB3-B995-1C6619857A59}"/>
              </a:ext>
            </a:extLst>
          </p:cNvPr>
          <p:cNvSpPr/>
          <p:nvPr/>
        </p:nvSpPr>
        <p:spPr>
          <a:xfrm>
            <a:off x="1340353" y="10783216"/>
            <a:ext cx="1066297" cy="127222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600" dirty="0">
                <a:solidFill>
                  <a:schemeClr val="bg2">
                    <a:lumMod val="90000"/>
                  </a:schemeClr>
                </a:solidFill>
              </a:rPr>
              <a:t>Mentions légales</a:t>
            </a:r>
          </a:p>
          <a:p>
            <a:r>
              <a:rPr lang="fr-FR" sz="600" dirty="0">
                <a:solidFill>
                  <a:schemeClr val="bg2">
                    <a:lumMod val="90000"/>
                  </a:schemeClr>
                </a:solidFill>
              </a:rPr>
              <a:t>CGU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50CA9E-575B-4E5F-ADF2-A2874C5811D0}"/>
              </a:ext>
            </a:extLst>
          </p:cNvPr>
          <p:cNvSpPr/>
          <p:nvPr/>
        </p:nvSpPr>
        <p:spPr>
          <a:xfrm>
            <a:off x="625365" y="10269530"/>
            <a:ext cx="2632185" cy="231355"/>
          </a:xfrm>
          <a:prstGeom prst="rect">
            <a:avLst/>
          </a:prstGeom>
          <a:solidFill>
            <a:srgbClr val="24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7957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7B4D716-2BA7-4601-BBFD-8A5CAF9C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"/>
          <a:stretch/>
        </p:blipFill>
        <p:spPr>
          <a:xfrm>
            <a:off x="0" y="269449"/>
            <a:ext cx="6858000" cy="1311857"/>
          </a:xfrm>
          <a:prstGeom prst="rect">
            <a:avLst/>
          </a:prstGeom>
          <a:solidFill>
            <a:srgbClr val="F1F3FA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245E7E2-196D-4B92-A192-834E941FB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11" b="6577"/>
          <a:stretch/>
        </p:blipFill>
        <p:spPr>
          <a:xfrm>
            <a:off x="0" y="0"/>
            <a:ext cx="5391150" cy="2780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D67778-E5D6-4828-87E4-83FB037FB754}"/>
              </a:ext>
            </a:extLst>
          </p:cNvPr>
          <p:cNvSpPr/>
          <p:nvPr/>
        </p:nvSpPr>
        <p:spPr>
          <a:xfrm>
            <a:off x="3257551" y="-4278"/>
            <a:ext cx="3600000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DD1C16C-F07D-42E4-8755-57FE1210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7" r="59537"/>
          <a:stretch/>
        </p:blipFill>
        <p:spPr>
          <a:xfrm>
            <a:off x="2406650" y="8421"/>
            <a:ext cx="1460500" cy="2695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E5C79F-E3B0-4B7D-8AF0-A7406B0905D4}"/>
              </a:ext>
            </a:extLst>
          </p:cNvPr>
          <p:cNvSpPr/>
          <p:nvPr/>
        </p:nvSpPr>
        <p:spPr>
          <a:xfrm>
            <a:off x="3867150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Accueil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BF074-2B4D-44BB-9CEE-E8E3B578CD5A}"/>
              </a:ext>
            </a:extLst>
          </p:cNvPr>
          <p:cNvSpPr/>
          <p:nvPr/>
        </p:nvSpPr>
        <p:spPr>
          <a:xfrm>
            <a:off x="4603975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L’offre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59B53-055C-4CC0-B684-DFAC283FFABD}"/>
              </a:ext>
            </a:extLst>
          </p:cNvPr>
          <p:cNvSpPr/>
          <p:nvPr/>
        </p:nvSpPr>
        <p:spPr>
          <a:xfrm>
            <a:off x="5308599" y="-8556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Le concept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D64E1F-D608-40BC-B544-8BDD8C95E4C7}"/>
              </a:ext>
            </a:extLst>
          </p:cNvPr>
          <p:cNvSpPr/>
          <p:nvPr/>
        </p:nvSpPr>
        <p:spPr>
          <a:xfrm>
            <a:off x="6058125" y="-605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Contact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AC1658-7773-436B-8747-815CAD6D5454}"/>
              </a:ext>
            </a:extLst>
          </p:cNvPr>
          <p:cNvSpPr/>
          <p:nvPr/>
        </p:nvSpPr>
        <p:spPr>
          <a:xfrm>
            <a:off x="0" y="1560987"/>
            <a:ext cx="6857551" cy="32905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3B074A6-E6E8-4A53-A083-AEFCC9486A65}"/>
              </a:ext>
            </a:extLst>
          </p:cNvPr>
          <p:cNvGrpSpPr/>
          <p:nvPr/>
        </p:nvGrpSpPr>
        <p:grpSpPr>
          <a:xfrm>
            <a:off x="665338" y="3169624"/>
            <a:ext cx="5224611" cy="918297"/>
            <a:chOff x="665338" y="3072020"/>
            <a:chExt cx="5224611" cy="918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F5B03-0263-4705-BE89-3E74E64BE4D7}"/>
                </a:ext>
              </a:extLst>
            </p:cNvPr>
            <p:cNvSpPr/>
            <p:nvPr/>
          </p:nvSpPr>
          <p:spPr>
            <a:xfrm>
              <a:off x="665338" y="3072020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4C79A39-24A7-455D-958E-BA79798D9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3498" y="3126317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04E58539-2B3D-40E8-8A7A-40682B6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9949" y="3095501"/>
              <a:ext cx="720000" cy="832335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5FF215CA-FE8A-41EC-966F-D2EDADEAF439}"/>
              </a:ext>
            </a:extLst>
          </p:cNvPr>
          <p:cNvGrpSpPr/>
          <p:nvPr/>
        </p:nvGrpSpPr>
        <p:grpSpPr>
          <a:xfrm>
            <a:off x="625609" y="4153158"/>
            <a:ext cx="5181153" cy="1008000"/>
            <a:chOff x="625609" y="4031979"/>
            <a:chExt cx="5181153" cy="1008000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F847F0DB-ED66-4FB6-B9C3-4085CE154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609" y="4031979"/>
              <a:ext cx="613333" cy="1008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6D66DD1-EBB1-450E-A028-D91061A4A493}"/>
                </a:ext>
              </a:extLst>
            </p:cNvPr>
            <p:cNvGrpSpPr/>
            <p:nvPr/>
          </p:nvGrpSpPr>
          <p:grpSpPr>
            <a:xfrm>
              <a:off x="1304498" y="4056356"/>
              <a:ext cx="4502264" cy="864000"/>
              <a:chOff x="1304498" y="4056356"/>
              <a:chExt cx="4502264" cy="864000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CB1E6BA-DEC4-47E5-A42C-AD5531427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83EEB3-DCF7-4C07-B8C0-C05E7650FD4F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A8AC8CB-B751-471F-80CA-E6FC94D87317}"/>
              </a:ext>
            </a:extLst>
          </p:cNvPr>
          <p:cNvGrpSpPr/>
          <p:nvPr/>
        </p:nvGrpSpPr>
        <p:grpSpPr>
          <a:xfrm>
            <a:off x="0" y="11796843"/>
            <a:ext cx="6858000" cy="395157"/>
            <a:chOff x="0" y="11788422"/>
            <a:chExt cx="6858000" cy="395157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9B728C86-B518-424C-ADA8-B4B766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88422"/>
              <a:ext cx="6858000" cy="39515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A37A721-16C4-4E35-BA7C-BC79EE9C16A1}"/>
                </a:ext>
              </a:extLst>
            </p:cNvPr>
            <p:cNvSpPr/>
            <p:nvPr/>
          </p:nvSpPr>
          <p:spPr>
            <a:xfrm>
              <a:off x="660650" y="11859162"/>
              <a:ext cx="3492000" cy="236487"/>
            </a:xfrm>
            <a:prstGeom prst="rect">
              <a:avLst/>
            </a:prstGeom>
            <a:solidFill>
              <a:srgbClr val="1E19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© Copyright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Sochapa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Descodeuses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64780836-27B2-49BE-9FF4-036C5A2ECCBB}"/>
              </a:ext>
            </a:extLst>
          </p:cNvPr>
          <p:cNvGrpSpPr/>
          <p:nvPr/>
        </p:nvGrpSpPr>
        <p:grpSpPr>
          <a:xfrm>
            <a:off x="880354" y="2096387"/>
            <a:ext cx="5227671" cy="1008000"/>
            <a:chOff x="579091" y="3949788"/>
            <a:chExt cx="5227671" cy="100800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B7702DCF-EF22-4B0C-96C6-07791D7D48D2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98" y="4056356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8DC237E0-900B-4B34-A6EF-1D4F9361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091" y="3949788"/>
              <a:ext cx="717176" cy="1008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DAE266-DA05-4B02-ABDD-622DA28B8D9B}"/>
                </a:ext>
              </a:extLst>
            </p:cNvPr>
            <p:cNvSpPr/>
            <p:nvPr/>
          </p:nvSpPr>
          <p:spPr>
            <a:xfrm>
              <a:off x="1414549" y="4056356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19D7E97D-B723-4078-B8A2-42976CA42789}"/>
              </a:ext>
            </a:extLst>
          </p:cNvPr>
          <p:cNvGrpSpPr/>
          <p:nvPr/>
        </p:nvGrpSpPr>
        <p:grpSpPr>
          <a:xfrm>
            <a:off x="988329" y="6209929"/>
            <a:ext cx="5316363" cy="1008000"/>
            <a:chOff x="988329" y="6066165"/>
            <a:chExt cx="5316363" cy="1008000"/>
          </a:xfrm>
        </p:grpSpPr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7B1F207B-1DC5-41C3-9D07-F8DEFEC5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8329" y="6066165"/>
              <a:ext cx="704049" cy="1008000"/>
            </a:xfrm>
            <a:prstGeom prst="rect">
              <a:avLst/>
            </a:prstGeom>
          </p:spPr>
        </p:pic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347333F9-EB2E-4BDB-B24F-2F9C1FB8A473}"/>
                </a:ext>
              </a:extLst>
            </p:cNvPr>
            <p:cNvGrpSpPr/>
            <p:nvPr/>
          </p:nvGrpSpPr>
          <p:grpSpPr>
            <a:xfrm>
              <a:off x="1802428" y="6092346"/>
              <a:ext cx="4502264" cy="864000"/>
              <a:chOff x="1304498" y="4056356"/>
              <a:chExt cx="4502264" cy="864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BCE6DB0D-05FB-42D1-AD72-631E85B7C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94FC131-9C7F-4D2C-8CE6-CAA8DC10A7D3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85253FFD-6F5F-45EE-858A-10129D29D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8321" y="5098066"/>
            <a:ext cx="703256" cy="1008000"/>
          </a:xfrm>
          <a:prstGeom prst="rect">
            <a:avLst/>
          </a:prstGeom>
        </p:spPr>
      </p:pic>
      <p:grpSp>
        <p:nvGrpSpPr>
          <p:cNvPr id="94" name="Groupe 93">
            <a:extLst>
              <a:ext uri="{FF2B5EF4-FFF2-40B4-BE49-F238E27FC236}">
                <a16:creationId xmlns:a16="http://schemas.microsoft.com/office/drawing/2014/main" id="{23061FCE-3965-4B05-9D57-44FD11F0BCBA}"/>
              </a:ext>
            </a:extLst>
          </p:cNvPr>
          <p:cNvGrpSpPr/>
          <p:nvPr/>
        </p:nvGrpSpPr>
        <p:grpSpPr>
          <a:xfrm>
            <a:off x="303002" y="8393611"/>
            <a:ext cx="5275184" cy="1008000"/>
            <a:chOff x="264502" y="8056728"/>
            <a:chExt cx="5275184" cy="1008000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A8F8F546-985A-4FD2-B693-46109CBFF49B}"/>
                </a:ext>
              </a:extLst>
            </p:cNvPr>
            <p:cNvGrpSpPr/>
            <p:nvPr/>
          </p:nvGrpSpPr>
          <p:grpSpPr>
            <a:xfrm>
              <a:off x="1037422" y="8111025"/>
              <a:ext cx="4502264" cy="864000"/>
              <a:chOff x="1304498" y="4056356"/>
              <a:chExt cx="4502264" cy="864000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272176D-C049-4CAB-AC0D-141BB7588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6629121-028A-4945-A2E5-371D5C71AB2F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2" name="Image 91">
              <a:extLst>
                <a:ext uri="{FF2B5EF4-FFF2-40B4-BE49-F238E27FC236}">
                  <a16:creationId xmlns:a16="http://schemas.microsoft.com/office/drawing/2014/main" id="{21D981D5-4DB5-4CF0-AEAA-0E0B6113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502" y="8056728"/>
              <a:ext cx="644728" cy="10080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2CEC1FD-CF01-403F-A362-E1C5F8E8BCAD}"/>
              </a:ext>
            </a:extLst>
          </p:cNvPr>
          <p:cNvGrpSpPr/>
          <p:nvPr/>
        </p:nvGrpSpPr>
        <p:grpSpPr>
          <a:xfrm>
            <a:off x="524594" y="7283166"/>
            <a:ext cx="5253579" cy="1045211"/>
            <a:chOff x="524594" y="7093253"/>
            <a:chExt cx="5253579" cy="1045211"/>
          </a:xfrm>
        </p:grpSpPr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2F80B19D-74B4-40B7-980A-EC1BC9B5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55571" y="7130464"/>
              <a:ext cx="722602" cy="1008000"/>
            </a:xfrm>
            <a:prstGeom prst="rect">
              <a:avLst/>
            </a:prstGeom>
          </p:spPr>
        </p:pic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05186E01-A975-4895-89B9-E8612851A209}"/>
                </a:ext>
              </a:extLst>
            </p:cNvPr>
            <p:cNvGrpSpPr/>
            <p:nvPr/>
          </p:nvGrpSpPr>
          <p:grpSpPr>
            <a:xfrm>
              <a:off x="524594" y="7093253"/>
              <a:ext cx="4408161" cy="918297"/>
              <a:chOff x="665338" y="3072020"/>
              <a:chExt cx="4408161" cy="91829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D5F4B36-4D0C-4713-8844-C4D142D9357D}"/>
                  </a:ext>
                </a:extLst>
              </p:cNvPr>
              <p:cNvSpPr/>
              <p:nvPr/>
            </p:nvSpPr>
            <p:spPr>
              <a:xfrm>
                <a:off x="665338" y="3072020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105817F3-8466-4226-9C21-CBD3DE42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498" y="3126317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724BD5E-89A2-43FA-901E-EBB2D35AAEC3}"/>
              </a:ext>
            </a:extLst>
          </p:cNvPr>
          <p:cNvGrpSpPr/>
          <p:nvPr/>
        </p:nvGrpSpPr>
        <p:grpSpPr>
          <a:xfrm>
            <a:off x="305338" y="5226395"/>
            <a:ext cx="4408161" cy="918297"/>
            <a:chOff x="665338" y="3072020"/>
            <a:chExt cx="4408161" cy="9182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C5262-3B76-4B35-9D20-6DCBF2103800}"/>
                </a:ext>
              </a:extLst>
            </p:cNvPr>
            <p:cNvSpPr/>
            <p:nvPr/>
          </p:nvSpPr>
          <p:spPr>
            <a:xfrm>
              <a:off x="665338" y="3072020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DD3850-7FF6-496E-9302-449B6FE6285C}"/>
                </a:ext>
              </a:extLst>
            </p:cNvPr>
            <p:cNvCxnSpPr>
              <a:cxnSpLocks/>
            </p:cNvCxnSpPr>
            <p:nvPr/>
          </p:nvCxnSpPr>
          <p:spPr>
            <a:xfrm>
              <a:off x="5073498" y="3126317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5E867D2-BA19-40AF-9A94-E208F5136BA4}"/>
              </a:ext>
            </a:extLst>
          </p:cNvPr>
          <p:cNvSpPr/>
          <p:nvPr/>
        </p:nvSpPr>
        <p:spPr>
          <a:xfrm>
            <a:off x="27922" y="711858"/>
            <a:ext cx="6857551" cy="32905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L’OFFRE BEYOND EN 7 ETAPES</a:t>
            </a: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A9E962DC-E68B-444A-B8FA-005FE500BC09}"/>
              </a:ext>
            </a:extLst>
          </p:cNvPr>
          <p:cNvGrpSpPr/>
          <p:nvPr/>
        </p:nvGrpSpPr>
        <p:grpSpPr>
          <a:xfrm>
            <a:off x="4552" y="9920199"/>
            <a:ext cx="6858000" cy="1945758"/>
            <a:chOff x="4552" y="9920199"/>
            <a:chExt cx="6858000" cy="1945758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02AD0A00-E0B4-4D6D-AFEB-1D8D5F9E2910}"/>
                </a:ext>
              </a:extLst>
            </p:cNvPr>
            <p:cNvGrpSpPr/>
            <p:nvPr/>
          </p:nvGrpSpPr>
          <p:grpSpPr>
            <a:xfrm>
              <a:off x="4552" y="9920199"/>
              <a:ext cx="6858000" cy="1945758"/>
              <a:chOff x="4552" y="9920199"/>
              <a:chExt cx="6858000" cy="1945758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430D196B-A30E-4BED-8042-19A7C0F7E5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6984" b="11458"/>
              <a:stretch/>
            </p:blipFill>
            <p:spPr>
              <a:xfrm>
                <a:off x="4552" y="9920199"/>
                <a:ext cx="6858000" cy="194575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AE4FB5-926E-4688-88FC-887DA6F4AC80}"/>
                  </a:ext>
                </a:extLst>
              </p:cNvPr>
              <p:cNvSpPr/>
              <p:nvPr/>
            </p:nvSpPr>
            <p:spPr>
              <a:xfrm>
                <a:off x="3285385" y="9920199"/>
                <a:ext cx="3193387" cy="1859454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AA1CF1-B99D-4DA6-83B0-50496EDC67B1}"/>
                  </a:ext>
                </a:extLst>
              </p:cNvPr>
              <p:cNvSpPr/>
              <p:nvPr/>
            </p:nvSpPr>
            <p:spPr>
              <a:xfrm>
                <a:off x="2381052" y="11411369"/>
                <a:ext cx="2002054" cy="236487"/>
              </a:xfrm>
              <a:prstGeom prst="rect">
                <a:avLst/>
              </a:prstGeom>
              <a:solidFill>
                <a:srgbClr val="522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Nous contacter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A7927A-99D7-4336-8F9F-FACE26BB3654}"/>
                  </a:ext>
                </a:extLst>
              </p:cNvPr>
              <p:cNvSpPr/>
              <p:nvPr/>
            </p:nvSpPr>
            <p:spPr>
              <a:xfrm>
                <a:off x="3784600" y="10186836"/>
                <a:ext cx="2002054" cy="236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/>
                  <a:t>Nos derniers articles : </a:t>
                </a:r>
              </a:p>
            </p:txBody>
          </p:sp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E4177C16-5A78-4A11-BFF1-578E2C846FE0}"/>
                  </a:ext>
                </a:extLst>
              </p:cNvPr>
              <p:cNvGrpSpPr/>
              <p:nvPr/>
            </p:nvGrpSpPr>
            <p:grpSpPr>
              <a:xfrm>
                <a:off x="3867150" y="10535031"/>
                <a:ext cx="2437542" cy="531683"/>
                <a:chOff x="3867150" y="10535031"/>
                <a:chExt cx="2437542" cy="531683"/>
              </a:xfrm>
            </p:grpSpPr>
            <p:pic>
              <p:nvPicPr>
                <p:cNvPr id="46" name="Image 45">
                  <a:extLst>
                    <a:ext uri="{FF2B5EF4-FFF2-40B4-BE49-F238E27FC236}">
                      <a16:creationId xmlns:a16="http://schemas.microsoft.com/office/drawing/2014/main" id="{DB8AC911-6BD3-4ECF-B043-E2C8DADAE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6551" y="10535031"/>
                  <a:ext cx="2158141" cy="531682"/>
                </a:xfrm>
                <a:prstGeom prst="rect">
                  <a:avLst/>
                </a:prstGeom>
              </p:spPr>
            </p:pic>
            <p:pic>
              <p:nvPicPr>
                <p:cNvPr id="50" name="Image 49">
                  <a:extLst>
                    <a:ext uri="{FF2B5EF4-FFF2-40B4-BE49-F238E27FC236}">
                      <a16:creationId xmlns:a16="http://schemas.microsoft.com/office/drawing/2014/main" id="{C7B0D9AC-F0C3-47D6-A27A-59EC16C86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r="73944" b="114"/>
                <a:stretch/>
              </p:blipFill>
              <p:spPr>
                <a:xfrm>
                  <a:off x="3867151" y="10535031"/>
                  <a:ext cx="279400" cy="363145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FA02D0-DB29-4D95-813A-322BCAE420E5}"/>
                    </a:ext>
                  </a:extLst>
                </p:cNvPr>
                <p:cNvSpPr/>
                <p:nvPr/>
              </p:nvSpPr>
              <p:spPr>
                <a:xfrm>
                  <a:off x="3867150" y="10894956"/>
                  <a:ext cx="279401" cy="1717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A5F84-531A-4DC7-8DAF-4E112804945C}"/>
                  </a:ext>
                </a:extLst>
              </p:cNvPr>
              <p:cNvSpPr/>
              <p:nvPr/>
            </p:nvSpPr>
            <p:spPr>
              <a:xfrm>
                <a:off x="1405623" y="10564385"/>
                <a:ext cx="2002054" cy="730510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A411B9F-5657-4CB6-9E18-D102F4CA22B8}"/>
                  </a:ext>
                </a:extLst>
              </p:cNvPr>
              <p:cNvSpPr/>
              <p:nvPr/>
            </p:nvSpPr>
            <p:spPr>
              <a:xfrm>
                <a:off x="1340353" y="10846716"/>
                <a:ext cx="1066297" cy="127222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00" dirty="0">
                    <a:solidFill>
                      <a:schemeClr val="bg2">
                        <a:lumMod val="90000"/>
                      </a:schemeClr>
                    </a:solidFill>
                  </a:rPr>
                  <a:t>Mentions légales</a:t>
                </a:r>
              </a:p>
              <a:p>
                <a:r>
                  <a:rPr lang="fr-FR" sz="600" dirty="0">
                    <a:solidFill>
                      <a:schemeClr val="bg2">
                        <a:lumMod val="90000"/>
                      </a:schemeClr>
                    </a:solidFill>
                  </a:rPr>
                  <a:t>CGU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26DDB8-696F-45B0-9384-7EB27894489B}"/>
                </a:ext>
              </a:extLst>
            </p:cNvPr>
            <p:cNvSpPr/>
            <p:nvPr/>
          </p:nvSpPr>
          <p:spPr>
            <a:xfrm>
              <a:off x="625365" y="10333030"/>
              <a:ext cx="2632185" cy="231355"/>
            </a:xfrm>
            <a:prstGeom prst="rect">
              <a:avLst/>
            </a:prstGeom>
            <a:solidFill>
              <a:srgbClr val="24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2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7B4D716-2BA7-4601-BBFD-8A5CAF9C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"/>
          <a:stretch/>
        </p:blipFill>
        <p:spPr>
          <a:xfrm>
            <a:off x="0" y="269449"/>
            <a:ext cx="6858000" cy="1311857"/>
          </a:xfrm>
          <a:prstGeom prst="rect">
            <a:avLst/>
          </a:prstGeom>
          <a:solidFill>
            <a:srgbClr val="F1F3FA"/>
          </a:solidFill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245E7E2-196D-4B92-A192-834E941FB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11" b="6577"/>
          <a:stretch/>
        </p:blipFill>
        <p:spPr>
          <a:xfrm>
            <a:off x="0" y="0"/>
            <a:ext cx="5391150" cy="2780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D67778-E5D6-4828-87E4-83FB037FB754}"/>
              </a:ext>
            </a:extLst>
          </p:cNvPr>
          <p:cNvSpPr/>
          <p:nvPr/>
        </p:nvSpPr>
        <p:spPr>
          <a:xfrm>
            <a:off x="3257551" y="-4278"/>
            <a:ext cx="3600000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DD1C16C-F07D-42E4-8755-57FE1210D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67" r="59537"/>
          <a:stretch/>
        </p:blipFill>
        <p:spPr>
          <a:xfrm>
            <a:off x="2406650" y="8421"/>
            <a:ext cx="1460500" cy="26958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0E5C79F-E3B0-4B7D-8AF0-A7406B0905D4}"/>
              </a:ext>
            </a:extLst>
          </p:cNvPr>
          <p:cNvSpPr/>
          <p:nvPr/>
        </p:nvSpPr>
        <p:spPr>
          <a:xfrm>
            <a:off x="3867150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Accueil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BF074-2B4D-44BB-9CEE-E8E3B578CD5A}"/>
              </a:ext>
            </a:extLst>
          </p:cNvPr>
          <p:cNvSpPr/>
          <p:nvPr/>
        </p:nvSpPr>
        <p:spPr>
          <a:xfrm>
            <a:off x="4603975" y="-8556"/>
            <a:ext cx="736825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L’offre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D59B53-055C-4CC0-B684-DFAC283FFABD}"/>
              </a:ext>
            </a:extLst>
          </p:cNvPr>
          <p:cNvSpPr/>
          <p:nvPr/>
        </p:nvSpPr>
        <p:spPr>
          <a:xfrm>
            <a:off x="5308599" y="-8556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Le concept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D64E1F-D608-40BC-B544-8BDD8C95E4C7}"/>
              </a:ext>
            </a:extLst>
          </p:cNvPr>
          <p:cNvSpPr/>
          <p:nvPr/>
        </p:nvSpPr>
        <p:spPr>
          <a:xfrm>
            <a:off x="6058125" y="-605"/>
            <a:ext cx="799426" cy="278005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ysClr val="windowText" lastClr="000000"/>
                </a:solidFill>
              </a:rPr>
              <a:t>Contact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AC1658-7773-436B-8747-815CAD6D5454}"/>
              </a:ext>
            </a:extLst>
          </p:cNvPr>
          <p:cNvSpPr/>
          <p:nvPr/>
        </p:nvSpPr>
        <p:spPr>
          <a:xfrm>
            <a:off x="0" y="1560987"/>
            <a:ext cx="6857551" cy="32905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3B074A6-E6E8-4A53-A083-AEFCC9486A65}"/>
              </a:ext>
            </a:extLst>
          </p:cNvPr>
          <p:cNvGrpSpPr/>
          <p:nvPr/>
        </p:nvGrpSpPr>
        <p:grpSpPr>
          <a:xfrm>
            <a:off x="665338" y="3169624"/>
            <a:ext cx="5224611" cy="918297"/>
            <a:chOff x="665338" y="3072020"/>
            <a:chExt cx="5224611" cy="9182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F5B03-0263-4705-BE89-3E74E64BE4D7}"/>
                </a:ext>
              </a:extLst>
            </p:cNvPr>
            <p:cNvSpPr/>
            <p:nvPr/>
          </p:nvSpPr>
          <p:spPr>
            <a:xfrm>
              <a:off x="665338" y="3072020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4C79A39-24A7-455D-958E-BA79798D92BB}"/>
                </a:ext>
              </a:extLst>
            </p:cNvPr>
            <p:cNvCxnSpPr>
              <a:cxnSpLocks/>
            </p:cNvCxnSpPr>
            <p:nvPr/>
          </p:nvCxnSpPr>
          <p:spPr>
            <a:xfrm>
              <a:off x="5073498" y="3126317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04E58539-2B3D-40E8-8A7A-40682B6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9949" y="3095501"/>
              <a:ext cx="720000" cy="832335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5FF215CA-FE8A-41EC-966F-D2EDADEAF439}"/>
              </a:ext>
            </a:extLst>
          </p:cNvPr>
          <p:cNvGrpSpPr/>
          <p:nvPr/>
        </p:nvGrpSpPr>
        <p:grpSpPr>
          <a:xfrm>
            <a:off x="625609" y="4153158"/>
            <a:ext cx="5181153" cy="1008000"/>
            <a:chOff x="625609" y="4031979"/>
            <a:chExt cx="5181153" cy="1008000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F847F0DB-ED66-4FB6-B9C3-4085CE154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609" y="4031979"/>
              <a:ext cx="613333" cy="1008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6D66DD1-EBB1-450E-A028-D91061A4A493}"/>
                </a:ext>
              </a:extLst>
            </p:cNvPr>
            <p:cNvGrpSpPr/>
            <p:nvPr/>
          </p:nvGrpSpPr>
          <p:grpSpPr>
            <a:xfrm>
              <a:off x="1304498" y="4056356"/>
              <a:ext cx="4502264" cy="864000"/>
              <a:chOff x="1304498" y="4056356"/>
              <a:chExt cx="4502264" cy="864000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CB1E6BA-DEC4-47E5-A42C-AD5531427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83EEB3-DCF7-4C07-B8C0-C05E7650FD4F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A8AC8CB-B751-471F-80CA-E6FC94D87317}"/>
              </a:ext>
            </a:extLst>
          </p:cNvPr>
          <p:cNvGrpSpPr/>
          <p:nvPr/>
        </p:nvGrpSpPr>
        <p:grpSpPr>
          <a:xfrm>
            <a:off x="0" y="11796843"/>
            <a:ext cx="6858000" cy="395157"/>
            <a:chOff x="0" y="11788422"/>
            <a:chExt cx="6858000" cy="395157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9B728C86-B518-424C-ADA8-B4B766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88422"/>
              <a:ext cx="6858000" cy="395157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A37A721-16C4-4E35-BA7C-BC79EE9C16A1}"/>
                </a:ext>
              </a:extLst>
            </p:cNvPr>
            <p:cNvSpPr/>
            <p:nvPr/>
          </p:nvSpPr>
          <p:spPr>
            <a:xfrm>
              <a:off x="660650" y="11859162"/>
              <a:ext cx="3492000" cy="236487"/>
            </a:xfrm>
            <a:prstGeom prst="rect">
              <a:avLst/>
            </a:prstGeom>
            <a:solidFill>
              <a:srgbClr val="1E19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© Copyright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Sochapa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fr-FR" sz="800" dirty="0" err="1">
                  <a:solidFill>
                    <a:schemeClr val="bg2">
                      <a:lumMod val="90000"/>
                    </a:schemeClr>
                  </a:solidFill>
                </a:rPr>
                <a:t>Descodeuses</a:t>
              </a:r>
              <a:r>
                <a:rPr lang="fr-FR" sz="8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64780836-27B2-49BE-9FF4-036C5A2ECCBB}"/>
              </a:ext>
            </a:extLst>
          </p:cNvPr>
          <p:cNvGrpSpPr/>
          <p:nvPr/>
        </p:nvGrpSpPr>
        <p:grpSpPr>
          <a:xfrm>
            <a:off x="880354" y="2096387"/>
            <a:ext cx="5227671" cy="1008000"/>
            <a:chOff x="579091" y="3949788"/>
            <a:chExt cx="5227671" cy="100800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B7702DCF-EF22-4B0C-96C6-07791D7D48D2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98" y="4056356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8DC237E0-900B-4B34-A6EF-1D4F9361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091" y="3949788"/>
              <a:ext cx="717176" cy="1008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DAE266-DA05-4B02-ABDD-622DA28B8D9B}"/>
                </a:ext>
              </a:extLst>
            </p:cNvPr>
            <p:cNvSpPr/>
            <p:nvPr/>
          </p:nvSpPr>
          <p:spPr>
            <a:xfrm>
              <a:off x="1414549" y="4056356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19D7E97D-B723-4078-B8A2-42976CA42789}"/>
              </a:ext>
            </a:extLst>
          </p:cNvPr>
          <p:cNvGrpSpPr/>
          <p:nvPr/>
        </p:nvGrpSpPr>
        <p:grpSpPr>
          <a:xfrm>
            <a:off x="988329" y="6209929"/>
            <a:ext cx="5316363" cy="1008000"/>
            <a:chOff x="988329" y="6066165"/>
            <a:chExt cx="5316363" cy="1008000"/>
          </a:xfrm>
        </p:grpSpPr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7B1F207B-1DC5-41C3-9D07-F8DEFEC5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8329" y="6066165"/>
              <a:ext cx="704049" cy="1008000"/>
            </a:xfrm>
            <a:prstGeom prst="rect">
              <a:avLst/>
            </a:prstGeom>
          </p:spPr>
        </p:pic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347333F9-EB2E-4BDB-B24F-2F9C1FB8A473}"/>
                </a:ext>
              </a:extLst>
            </p:cNvPr>
            <p:cNvGrpSpPr/>
            <p:nvPr/>
          </p:nvGrpSpPr>
          <p:grpSpPr>
            <a:xfrm>
              <a:off x="1802428" y="6092346"/>
              <a:ext cx="4502264" cy="864000"/>
              <a:chOff x="1304498" y="4056356"/>
              <a:chExt cx="4502264" cy="864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BCE6DB0D-05FB-42D1-AD72-631E85B7C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94FC131-9C7F-4D2C-8CE6-CAA8DC10A7D3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85253FFD-6F5F-45EE-858A-10129D29D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8321" y="5098066"/>
            <a:ext cx="703256" cy="1008000"/>
          </a:xfrm>
          <a:prstGeom prst="rect">
            <a:avLst/>
          </a:prstGeom>
        </p:spPr>
      </p:pic>
      <p:grpSp>
        <p:nvGrpSpPr>
          <p:cNvPr id="94" name="Groupe 93">
            <a:extLst>
              <a:ext uri="{FF2B5EF4-FFF2-40B4-BE49-F238E27FC236}">
                <a16:creationId xmlns:a16="http://schemas.microsoft.com/office/drawing/2014/main" id="{23061FCE-3965-4B05-9D57-44FD11F0BCBA}"/>
              </a:ext>
            </a:extLst>
          </p:cNvPr>
          <p:cNvGrpSpPr/>
          <p:nvPr/>
        </p:nvGrpSpPr>
        <p:grpSpPr>
          <a:xfrm>
            <a:off x="303002" y="8393611"/>
            <a:ext cx="5275184" cy="1008000"/>
            <a:chOff x="264502" y="8056728"/>
            <a:chExt cx="5275184" cy="1008000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A8F8F546-985A-4FD2-B693-46109CBFF49B}"/>
                </a:ext>
              </a:extLst>
            </p:cNvPr>
            <p:cNvGrpSpPr/>
            <p:nvPr/>
          </p:nvGrpSpPr>
          <p:grpSpPr>
            <a:xfrm>
              <a:off x="1037422" y="8111025"/>
              <a:ext cx="4502264" cy="864000"/>
              <a:chOff x="1304498" y="4056356"/>
              <a:chExt cx="4502264" cy="864000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272176D-C049-4CAB-AC0D-141BB7588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98" y="4056356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6629121-028A-4945-A2E5-371D5C71AB2F}"/>
                  </a:ext>
                </a:extLst>
              </p:cNvPr>
              <p:cNvSpPr/>
              <p:nvPr/>
            </p:nvSpPr>
            <p:spPr>
              <a:xfrm>
                <a:off x="1414549" y="4056356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2" name="Image 91">
              <a:extLst>
                <a:ext uri="{FF2B5EF4-FFF2-40B4-BE49-F238E27FC236}">
                  <a16:creationId xmlns:a16="http://schemas.microsoft.com/office/drawing/2014/main" id="{21D981D5-4DB5-4CF0-AEAA-0E0B6113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502" y="8056728"/>
              <a:ext cx="644728" cy="10080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2CEC1FD-CF01-403F-A362-E1C5F8E8BCAD}"/>
              </a:ext>
            </a:extLst>
          </p:cNvPr>
          <p:cNvGrpSpPr/>
          <p:nvPr/>
        </p:nvGrpSpPr>
        <p:grpSpPr>
          <a:xfrm>
            <a:off x="524594" y="7283166"/>
            <a:ext cx="5253579" cy="1045211"/>
            <a:chOff x="524594" y="7093253"/>
            <a:chExt cx="5253579" cy="1045211"/>
          </a:xfrm>
        </p:grpSpPr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2F80B19D-74B4-40B7-980A-EC1BC9B5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55571" y="7130464"/>
              <a:ext cx="722602" cy="1008000"/>
            </a:xfrm>
            <a:prstGeom prst="rect">
              <a:avLst/>
            </a:prstGeom>
          </p:spPr>
        </p:pic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05186E01-A975-4895-89B9-E8612851A209}"/>
                </a:ext>
              </a:extLst>
            </p:cNvPr>
            <p:cNvGrpSpPr/>
            <p:nvPr/>
          </p:nvGrpSpPr>
          <p:grpSpPr>
            <a:xfrm>
              <a:off x="524594" y="7093253"/>
              <a:ext cx="4408161" cy="918297"/>
              <a:chOff x="665338" y="3072020"/>
              <a:chExt cx="4408161" cy="91829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D5F4B36-4D0C-4713-8844-C4D142D9357D}"/>
                  </a:ext>
                </a:extLst>
              </p:cNvPr>
              <p:cNvSpPr/>
              <p:nvPr/>
            </p:nvSpPr>
            <p:spPr>
              <a:xfrm>
                <a:off x="665338" y="3072020"/>
                <a:ext cx="4392213" cy="86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Cupcake ipsum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dolor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sit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amet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marshmallow. Dessert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candy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chupa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chups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sugar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plum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cake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sesame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snaps. Donut </a:t>
                </a:r>
                <a:r>
                  <a:rPr lang="fr-FR" sz="1200" b="0" i="0" dirty="0" err="1">
                    <a:solidFill>
                      <a:srgbClr val="404040"/>
                    </a:solidFill>
                    <a:effectLst/>
                    <a:latin typeface="Museo Sans"/>
                  </a:rPr>
                  <a:t>apple</a:t>
                </a:r>
                <a:r>
                  <a:rPr lang="fr-FR" sz="1200" b="0" i="0" dirty="0">
                    <a:solidFill>
                      <a:srgbClr val="404040"/>
                    </a:solidFill>
                    <a:effectLst/>
                    <a:latin typeface="Museo Sans"/>
                  </a:rPr>
                  <a:t> pie jujubes pie.</a:t>
                </a:r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105817F3-8466-4226-9C21-CBD3DE42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498" y="3126317"/>
                <a:ext cx="1" cy="864000"/>
              </a:xfrm>
              <a:prstGeom prst="line">
                <a:avLst/>
              </a:prstGeom>
              <a:ln>
                <a:solidFill>
                  <a:srgbClr val="241F2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724BD5E-89A2-43FA-901E-EBB2D35AAEC3}"/>
              </a:ext>
            </a:extLst>
          </p:cNvPr>
          <p:cNvGrpSpPr/>
          <p:nvPr/>
        </p:nvGrpSpPr>
        <p:grpSpPr>
          <a:xfrm>
            <a:off x="305338" y="5226395"/>
            <a:ext cx="4408161" cy="918297"/>
            <a:chOff x="665338" y="3072020"/>
            <a:chExt cx="4408161" cy="9182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C5262-3B76-4B35-9D20-6DCBF2103800}"/>
                </a:ext>
              </a:extLst>
            </p:cNvPr>
            <p:cNvSpPr/>
            <p:nvPr/>
          </p:nvSpPr>
          <p:spPr>
            <a:xfrm>
              <a:off x="665338" y="3072020"/>
              <a:ext cx="4392213" cy="86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Cupcake ipsum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dolor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sit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amet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marshmallow. Dessert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candy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chupa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chups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sugar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plum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cake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sesame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snaps. Donut </a:t>
              </a:r>
              <a:r>
                <a:rPr lang="fr-FR" sz="1200" b="0" i="0" dirty="0" err="1">
                  <a:solidFill>
                    <a:srgbClr val="404040"/>
                  </a:solidFill>
                  <a:effectLst/>
                  <a:latin typeface="Museo Sans"/>
                </a:rPr>
                <a:t>apple</a:t>
              </a:r>
              <a:r>
                <a:rPr lang="fr-FR" sz="1200" b="0" i="0" dirty="0">
                  <a:solidFill>
                    <a:srgbClr val="404040"/>
                  </a:solidFill>
                  <a:effectLst/>
                  <a:latin typeface="Museo Sans"/>
                </a:rPr>
                <a:t> pie jujubes pie.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DD3850-7FF6-496E-9302-449B6FE6285C}"/>
                </a:ext>
              </a:extLst>
            </p:cNvPr>
            <p:cNvCxnSpPr>
              <a:cxnSpLocks/>
            </p:cNvCxnSpPr>
            <p:nvPr/>
          </p:nvCxnSpPr>
          <p:spPr>
            <a:xfrm>
              <a:off x="5073498" y="3126317"/>
              <a:ext cx="1" cy="864000"/>
            </a:xfrm>
            <a:prstGeom prst="line">
              <a:avLst/>
            </a:prstGeom>
            <a:ln>
              <a:solidFill>
                <a:srgbClr val="241F2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5E867D2-BA19-40AF-9A94-E208F5136BA4}"/>
              </a:ext>
            </a:extLst>
          </p:cNvPr>
          <p:cNvSpPr/>
          <p:nvPr/>
        </p:nvSpPr>
        <p:spPr>
          <a:xfrm>
            <a:off x="27922" y="711858"/>
            <a:ext cx="6857551" cy="329057"/>
          </a:xfrm>
          <a:prstGeom prst="rect">
            <a:avLst/>
          </a:prstGeom>
          <a:solidFill>
            <a:srgbClr val="E8E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L’OFFRE BEYOND EN 7 ETAPES</a:t>
            </a: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A9E962DC-E68B-444A-B8FA-005FE500BC09}"/>
              </a:ext>
            </a:extLst>
          </p:cNvPr>
          <p:cNvGrpSpPr/>
          <p:nvPr/>
        </p:nvGrpSpPr>
        <p:grpSpPr>
          <a:xfrm>
            <a:off x="4552" y="9920199"/>
            <a:ext cx="6858000" cy="1945758"/>
            <a:chOff x="4552" y="9920199"/>
            <a:chExt cx="6858000" cy="1945758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02AD0A00-E0B4-4D6D-AFEB-1D8D5F9E2910}"/>
                </a:ext>
              </a:extLst>
            </p:cNvPr>
            <p:cNvGrpSpPr/>
            <p:nvPr/>
          </p:nvGrpSpPr>
          <p:grpSpPr>
            <a:xfrm>
              <a:off x="4552" y="9920199"/>
              <a:ext cx="6858000" cy="1945758"/>
              <a:chOff x="4552" y="9920199"/>
              <a:chExt cx="6858000" cy="1945758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430D196B-A30E-4BED-8042-19A7C0F7E5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6984" b="11458"/>
              <a:stretch/>
            </p:blipFill>
            <p:spPr>
              <a:xfrm>
                <a:off x="4552" y="9920199"/>
                <a:ext cx="6858000" cy="194575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AE4FB5-926E-4688-88FC-887DA6F4AC80}"/>
                  </a:ext>
                </a:extLst>
              </p:cNvPr>
              <p:cNvSpPr/>
              <p:nvPr/>
            </p:nvSpPr>
            <p:spPr>
              <a:xfrm>
                <a:off x="3285385" y="9920199"/>
                <a:ext cx="3193387" cy="1859454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AA1CF1-B99D-4DA6-83B0-50496EDC67B1}"/>
                  </a:ext>
                </a:extLst>
              </p:cNvPr>
              <p:cNvSpPr/>
              <p:nvPr/>
            </p:nvSpPr>
            <p:spPr>
              <a:xfrm>
                <a:off x="2381052" y="11411369"/>
                <a:ext cx="2002054" cy="236487"/>
              </a:xfrm>
              <a:prstGeom prst="rect">
                <a:avLst/>
              </a:prstGeom>
              <a:solidFill>
                <a:srgbClr val="522F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Nous contacter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3A7927A-99D7-4336-8F9F-FACE26BB3654}"/>
                  </a:ext>
                </a:extLst>
              </p:cNvPr>
              <p:cNvSpPr/>
              <p:nvPr/>
            </p:nvSpPr>
            <p:spPr>
              <a:xfrm>
                <a:off x="3784600" y="10186836"/>
                <a:ext cx="2002054" cy="236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/>
                  <a:t>Nos derniers articles : </a:t>
                </a:r>
              </a:p>
            </p:txBody>
          </p:sp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E4177C16-5A78-4A11-BFF1-578E2C846FE0}"/>
                  </a:ext>
                </a:extLst>
              </p:cNvPr>
              <p:cNvGrpSpPr/>
              <p:nvPr/>
            </p:nvGrpSpPr>
            <p:grpSpPr>
              <a:xfrm>
                <a:off x="3867150" y="10535031"/>
                <a:ext cx="2437542" cy="531683"/>
                <a:chOff x="3867150" y="10535031"/>
                <a:chExt cx="2437542" cy="531683"/>
              </a:xfrm>
            </p:grpSpPr>
            <p:pic>
              <p:nvPicPr>
                <p:cNvPr id="46" name="Image 45">
                  <a:extLst>
                    <a:ext uri="{FF2B5EF4-FFF2-40B4-BE49-F238E27FC236}">
                      <a16:creationId xmlns:a16="http://schemas.microsoft.com/office/drawing/2014/main" id="{DB8AC911-6BD3-4ECF-B043-E2C8DADAE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6551" y="10535031"/>
                  <a:ext cx="2158141" cy="531682"/>
                </a:xfrm>
                <a:prstGeom prst="rect">
                  <a:avLst/>
                </a:prstGeom>
              </p:spPr>
            </p:pic>
            <p:pic>
              <p:nvPicPr>
                <p:cNvPr id="50" name="Image 49">
                  <a:extLst>
                    <a:ext uri="{FF2B5EF4-FFF2-40B4-BE49-F238E27FC236}">
                      <a16:creationId xmlns:a16="http://schemas.microsoft.com/office/drawing/2014/main" id="{C7B0D9AC-F0C3-47D6-A27A-59EC16C86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r="73944" b="114"/>
                <a:stretch/>
              </p:blipFill>
              <p:spPr>
                <a:xfrm>
                  <a:off x="3867151" y="10535031"/>
                  <a:ext cx="279400" cy="363145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FA02D0-DB29-4D95-813A-322BCAE420E5}"/>
                    </a:ext>
                  </a:extLst>
                </p:cNvPr>
                <p:cNvSpPr/>
                <p:nvPr/>
              </p:nvSpPr>
              <p:spPr>
                <a:xfrm>
                  <a:off x="3867150" y="10894956"/>
                  <a:ext cx="279401" cy="1717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A5F84-531A-4DC7-8DAF-4E112804945C}"/>
                  </a:ext>
                </a:extLst>
              </p:cNvPr>
              <p:cNvSpPr/>
              <p:nvPr/>
            </p:nvSpPr>
            <p:spPr>
              <a:xfrm>
                <a:off x="1405623" y="10564385"/>
                <a:ext cx="2002054" cy="730510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A411B9F-5657-4CB6-9E18-D102F4CA22B8}"/>
                  </a:ext>
                </a:extLst>
              </p:cNvPr>
              <p:cNvSpPr/>
              <p:nvPr/>
            </p:nvSpPr>
            <p:spPr>
              <a:xfrm>
                <a:off x="1340353" y="10846716"/>
                <a:ext cx="1066297" cy="127222"/>
              </a:xfrm>
              <a:prstGeom prst="rect">
                <a:avLst/>
              </a:prstGeom>
              <a:solidFill>
                <a:srgbClr val="24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600" dirty="0">
                    <a:solidFill>
                      <a:schemeClr val="bg2">
                        <a:lumMod val="90000"/>
                      </a:schemeClr>
                    </a:solidFill>
                  </a:rPr>
                  <a:t>Mentions légales</a:t>
                </a:r>
              </a:p>
              <a:p>
                <a:r>
                  <a:rPr lang="fr-FR" sz="600" dirty="0">
                    <a:solidFill>
                      <a:schemeClr val="bg2">
                        <a:lumMod val="90000"/>
                      </a:schemeClr>
                    </a:solidFill>
                  </a:rPr>
                  <a:t>CGU</a:t>
                </a:r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26DDB8-696F-45B0-9384-7EB27894489B}"/>
                </a:ext>
              </a:extLst>
            </p:cNvPr>
            <p:cNvSpPr/>
            <p:nvPr/>
          </p:nvSpPr>
          <p:spPr>
            <a:xfrm>
              <a:off x="625365" y="10333030"/>
              <a:ext cx="2632185" cy="231355"/>
            </a:xfrm>
            <a:prstGeom prst="rect">
              <a:avLst/>
            </a:prstGeom>
            <a:solidFill>
              <a:srgbClr val="24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32DA35-DFD6-4790-BE1B-3C02B7C4A0C4}"/>
              </a:ext>
            </a:extLst>
          </p:cNvPr>
          <p:cNvSpPr/>
          <p:nvPr/>
        </p:nvSpPr>
        <p:spPr>
          <a:xfrm>
            <a:off x="0" y="-12833"/>
            <a:ext cx="6885473" cy="12204834"/>
          </a:xfrm>
          <a:prstGeom prst="rect">
            <a:avLst/>
          </a:prstGeom>
          <a:solidFill>
            <a:srgbClr val="0D0D0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69A4FD9-4E76-4C9F-942E-0719FE584A48}"/>
              </a:ext>
            </a:extLst>
          </p:cNvPr>
          <p:cNvSpPr/>
          <p:nvPr/>
        </p:nvSpPr>
        <p:spPr>
          <a:xfrm>
            <a:off x="1413898" y="2086211"/>
            <a:ext cx="3709210" cy="5363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38B32-0CB7-4C72-B6DA-71DD5B697EE6}"/>
              </a:ext>
            </a:extLst>
          </p:cNvPr>
          <p:cNvSpPr/>
          <p:nvPr/>
        </p:nvSpPr>
        <p:spPr>
          <a:xfrm>
            <a:off x="1912479" y="2518612"/>
            <a:ext cx="2801019" cy="207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Contactez-nous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1CE8E-A143-4613-91A7-54D124993C28}"/>
              </a:ext>
            </a:extLst>
          </p:cNvPr>
          <p:cNvSpPr/>
          <p:nvPr/>
        </p:nvSpPr>
        <p:spPr>
          <a:xfrm>
            <a:off x="1782781" y="3637175"/>
            <a:ext cx="1296000" cy="172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Nom 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9A7EB-D1A1-4661-97ED-66C56EADC160}"/>
              </a:ext>
            </a:extLst>
          </p:cNvPr>
          <p:cNvSpPr/>
          <p:nvPr/>
        </p:nvSpPr>
        <p:spPr>
          <a:xfrm>
            <a:off x="3407677" y="3637175"/>
            <a:ext cx="1296000" cy="172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Prénom 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5D179-9B27-4427-8B5B-301536B37C6A}"/>
              </a:ext>
            </a:extLst>
          </p:cNvPr>
          <p:cNvSpPr/>
          <p:nvPr/>
        </p:nvSpPr>
        <p:spPr>
          <a:xfrm>
            <a:off x="1782781" y="4121004"/>
            <a:ext cx="1296000" cy="172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Téléphone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4A701-6695-4F54-9E04-A8054A232B66}"/>
              </a:ext>
            </a:extLst>
          </p:cNvPr>
          <p:cNvSpPr/>
          <p:nvPr/>
        </p:nvSpPr>
        <p:spPr>
          <a:xfrm>
            <a:off x="3428147" y="4126291"/>
            <a:ext cx="1285347" cy="17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Mail 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DCC53-BB3B-4610-BF06-0105C8816E51}"/>
              </a:ext>
            </a:extLst>
          </p:cNvPr>
          <p:cNvSpPr/>
          <p:nvPr/>
        </p:nvSpPr>
        <p:spPr>
          <a:xfrm>
            <a:off x="2609550" y="3150209"/>
            <a:ext cx="1296000" cy="160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Vous êtes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8226E-874C-4CD0-975C-50103A2BAC3F}"/>
              </a:ext>
            </a:extLst>
          </p:cNvPr>
          <p:cNvSpPr/>
          <p:nvPr/>
        </p:nvSpPr>
        <p:spPr>
          <a:xfrm>
            <a:off x="1772486" y="4688885"/>
            <a:ext cx="2929420" cy="15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Expliquez votre besoin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28B15-A2A5-458D-9944-68F4635314EF}"/>
              </a:ext>
            </a:extLst>
          </p:cNvPr>
          <p:cNvSpPr/>
          <p:nvPr/>
        </p:nvSpPr>
        <p:spPr>
          <a:xfrm>
            <a:off x="2664988" y="6788994"/>
            <a:ext cx="1296000" cy="160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2">
                    <a:lumMod val="50000"/>
                  </a:schemeClr>
                </a:solidFill>
              </a:rPr>
              <a:t>ENVOYER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EBCD418D-A393-4E86-8318-45C1C5AECF23}"/>
              </a:ext>
            </a:extLst>
          </p:cNvPr>
          <p:cNvSpPr txBox="1"/>
          <p:nvPr/>
        </p:nvSpPr>
        <p:spPr>
          <a:xfrm>
            <a:off x="1979270" y="6429461"/>
            <a:ext cx="27182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" b="0" i="1" dirty="0">
                <a:solidFill>
                  <a:srgbClr val="525F7F"/>
                </a:solidFill>
                <a:effectLst/>
                <a:latin typeface="Open Sans"/>
              </a:rPr>
              <a:t>J'accepte que ces informations soient traitées dans le cadre de ma demande.</a:t>
            </a:r>
            <a:endParaRPr lang="fr-FR" sz="6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47593-9DDC-45CD-AE7D-11DE3F1322F2}"/>
              </a:ext>
            </a:extLst>
          </p:cNvPr>
          <p:cNvSpPr/>
          <p:nvPr/>
        </p:nvSpPr>
        <p:spPr>
          <a:xfrm>
            <a:off x="1911381" y="6478924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15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454</Words>
  <Application>Microsoft Office PowerPoint</Application>
  <PresentationFormat>Grand écran</PresentationFormat>
  <Paragraphs>66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Museo Sans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Muller</dc:creator>
  <cp:lastModifiedBy>Charlotte Muller</cp:lastModifiedBy>
  <cp:revision>19</cp:revision>
  <dcterms:created xsi:type="dcterms:W3CDTF">2020-08-17T08:57:11Z</dcterms:created>
  <dcterms:modified xsi:type="dcterms:W3CDTF">2020-08-17T14:48:37Z</dcterms:modified>
</cp:coreProperties>
</file>