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microsoft.com/office/2006/relationships/ui/userCustomization" Target="userCustomization/customUI.xml"/><Relationship Id="rId1" Type="http://schemas.openxmlformats.org/officeDocument/2006/relationships/officeDocument" Target="ppt/presentation.xml"/><Relationship Id="rId6" Type="http://schemas.openxmlformats.org/officeDocument/2006/relationships/custom-properties" Target="docProps/custom.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4"/>
  </p:notesMasterIdLst>
  <p:sldIdLst>
    <p:sldId id="365" r:id="rId5"/>
    <p:sldId id="384" r:id="rId6"/>
    <p:sldId id="381" r:id="rId7"/>
    <p:sldId id="385" r:id="rId8"/>
    <p:sldId id="388" r:id="rId9"/>
    <p:sldId id="389" r:id="rId10"/>
    <p:sldId id="386" r:id="rId11"/>
    <p:sldId id="387" r:id="rId12"/>
    <p:sldId id="287" r:id="rId13"/>
  </p:sldIdLst>
  <p:sldSz cx="11887200" cy="6858000"/>
  <p:notesSz cx="9931400" cy="14351000"/>
  <p:defaultTextStyle>
    <a:defPPr>
      <a:defRPr lang="en-US"/>
    </a:defPPr>
    <a:lvl1pPr algn="l" rtl="0" fontAlgn="base">
      <a:spcBef>
        <a:spcPct val="50000"/>
      </a:spcBef>
      <a:spcAft>
        <a:spcPct val="0"/>
      </a:spcAft>
      <a:defRPr kern="1200">
        <a:solidFill>
          <a:schemeClr val="tx1"/>
        </a:solidFill>
        <a:latin typeface="Tahoma" pitchFamily="34" charset="0"/>
        <a:ea typeface="+mn-ea"/>
        <a:cs typeface="+mn-cs"/>
      </a:defRPr>
    </a:lvl1pPr>
    <a:lvl2pPr marL="457200" algn="l" rtl="0" fontAlgn="base">
      <a:spcBef>
        <a:spcPct val="50000"/>
      </a:spcBef>
      <a:spcAft>
        <a:spcPct val="0"/>
      </a:spcAft>
      <a:defRPr kern="1200">
        <a:solidFill>
          <a:schemeClr val="tx1"/>
        </a:solidFill>
        <a:latin typeface="Tahoma" pitchFamily="34" charset="0"/>
        <a:ea typeface="+mn-ea"/>
        <a:cs typeface="+mn-cs"/>
      </a:defRPr>
    </a:lvl2pPr>
    <a:lvl3pPr marL="914400" algn="l" rtl="0" fontAlgn="base">
      <a:spcBef>
        <a:spcPct val="50000"/>
      </a:spcBef>
      <a:spcAft>
        <a:spcPct val="0"/>
      </a:spcAft>
      <a:defRPr kern="1200">
        <a:solidFill>
          <a:schemeClr val="tx1"/>
        </a:solidFill>
        <a:latin typeface="Tahoma" pitchFamily="34" charset="0"/>
        <a:ea typeface="+mn-ea"/>
        <a:cs typeface="+mn-cs"/>
      </a:defRPr>
    </a:lvl3pPr>
    <a:lvl4pPr marL="1371600" algn="l" rtl="0" fontAlgn="base">
      <a:spcBef>
        <a:spcPct val="50000"/>
      </a:spcBef>
      <a:spcAft>
        <a:spcPct val="0"/>
      </a:spcAft>
      <a:defRPr kern="1200">
        <a:solidFill>
          <a:schemeClr val="tx1"/>
        </a:solidFill>
        <a:latin typeface="Tahoma" pitchFamily="34" charset="0"/>
        <a:ea typeface="+mn-ea"/>
        <a:cs typeface="+mn-cs"/>
      </a:defRPr>
    </a:lvl4pPr>
    <a:lvl5pPr marL="1828800" algn="l" rtl="0" fontAlgn="base">
      <a:spcBef>
        <a:spcPct val="50000"/>
      </a:spcBef>
      <a:spcAft>
        <a:spcPct val="0"/>
      </a:spcAft>
      <a:defRPr kern="1200">
        <a:solidFill>
          <a:schemeClr val="tx1"/>
        </a:solidFill>
        <a:latin typeface="Tahoma" pitchFamily="34" charset="0"/>
        <a:ea typeface="+mn-ea"/>
        <a:cs typeface="+mn-cs"/>
      </a:defRPr>
    </a:lvl5pPr>
    <a:lvl6pPr marL="2286000" algn="l" defTabSz="914400" rtl="0" eaLnBrk="1" latinLnBrk="0" hangingPunct="1">
      <a:defRPr kern="1200">
        <a:solidFill>
          <a:schemeClr val="tx1"/>
        </a:solidFill>
        <a:latin typeface="Tahoma" pitchFamily="34" charset="0"/>
        <a:ea typeface="+mn-ea"/>
        <a:cs typeface="+mn-cs"/>
      </a:defRPr>
    </a:lvl6pPr>
    <a:lvl7pPr marL="2743200" algn="l" defTabSz="914400" rtl="0" eaLnBrk="1" latinLnBrk="0" hangingPunct="1">
      <a:defRPr kern="1200">
        <a:solidFill>
          <a:schemeClr val="tx1"/>
        </a:solidFill>
        <a:latin typeface="Tahoma" pitchFamily="34" charset="0"/>
        <a:ea typeface="+mn-ea"/>
        <a:cs typeface="+mn-cs"/>
      </a:defRPr>
    </a:lvl7pPr>
    <a:lvl8pPr marL="3200400" algn="l" defTabSz="914400" rtl="0" eaLnBrk="1" latinLnBrk="0" hangingPunct="1">
      <a:defRPr kern="1200">
        <a:solidFill>
          <a:schemeClr val="tx1"/>
        </a:solidFill>
        <a:latin typeface="Tahoma" pitchFamily="34" charset="0"/>
        <a:ea typeface="+mn-ea"/>
        <a:cs typeface="+mn-cs"/>
      </a:defRPr>
    </a:lvl8pPr>
    <a:lvl9pPr marL="3657600" algn="l" defTabSz="914400" rtl="0" eaLnBrk="1" latinLnBrk="0" hangingPunct="1">
      <a:defRPr kern="1200">
        <a:solidFill>
          <a:schemeClr val="tx1"/>
        </a:solidFill>
        <a:latin typeface="Tahoma"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7287">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huck2" initials="BH" lastIdx="25"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6639B7"/>
    <a:srgbClr val="FF9999"/>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Style moyen 2 - Accentuation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2838BEF-8BB2-4498-84A7-C5851F593DF1}" styleName="Style moyen 4 - Accentuation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5A111915-BE36-4E01-A7E5-04B1672EAD32}" styleName="Style léger 2 - Accentuation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FABFCF23-3B69-468F-B69F-88F6DE6A72F2}" styleName="Style moyen 1 - Accentuation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Style moyen 1 - Accentuation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74C1A8A3-306A-4EB7-A6B1-4F7E0EB9C5D6}" styleName="Style moyen 3 - Accentuation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3C2FFA5D-87B4-456A-9821-1D502468CF0F}" styleName="Style à thème 1 - Accentuation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Style à thème 1 - Accentuation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170" autoAdjust="0"/>
    <p:restoredTop sz="99531" autoAdjust="0"/>
  </p:normalViewPr>
  <p:slideViewPr>
    <p:cSldViewPr snapToGrid="0">
      <p:cViewPr varScale="1">
        <p:scale>
          <a:sx n="74" d="100"/>
          <a:sy n="74" d="100"/>
        </p:scale>
        <p:origin x="366" y="66"/>
      </p:cViewPr>
      <p:guideLst>
        <p:guide orient="horz" pos="2160"/>
        <p:guide pos="7287"/>
      </p:guideLst>
    </p:cSldViewPr>
  </p:slideViewPr>
  <p:notesTextViewPr>
    <p:cViewPr>
      <p:scale>
        <a:sx n="100" d="100"/>
        <a:sy n="100" d="100"/>
      </p:scale>
      <p:origin x="0" y="0"/>
    </p:cViewPr>
  </p:notesTextViewPr>
  <p:sorterViewPr>
    <p:cViewPr>
      <p:scale>
        <a:sx n="66" d="100"/>
        <a:sy n="66" d="100"/>
      </p:scale>
      <p:origin x="0" y="-1842"/>
    </p:cViewPr>
  </p:sorterViewPr>
  <p:gridSpacing cx="45005" cy="45005"/>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hdr" sz="quarter"/>
          </p:nvPr>
        </p:nvSpPr>
        <p:spPr bwMode="auto">
          <a:xfrm>
            <a:off x="0" y="0"/>
            <a:ext cx="4303608" cy="717550"/>
          </a:xfrm>
          <a:prstGeom prst="rect">
            <a:avLst/>
          </a:prstGeom>
          <a:noFill/>
          <a:ln w="9525">
            <a:noFill/>
            <a:miter lim="800000"/>
            <a:headEnd/>
            <a:tailEnd/>
          </a:ln>
          <a:effectLst/>
        </p:spPr>
        <p:txBody>
          <a:bodyPr vert="horz" wrap="square" lIns="138730" tIns="69366" rIns="138730" bIns="69366" numCol="1" anchor="t" anchorCtr="0" compatLnSpc="1">
            <a:prstTxWarp prst="textNoShape">
              <a:avLst/>
            </a:prstTxWarp>
          </a:bodyPr>
          <a:lstStyle>
            <a:lvl1pPr>
              <a:spcBef>
                <a:spcPct val="0"/>
              </a:spcBef>
              <a:defRPr sz="1700">
                <a:latin typeface="Arial" pitchFamily="34" charset="0"/>
              </a:defRPr>
            </a:lvl1pPr>
          </a:lstStyle>
          <a:p>
            <a:endParaRPr lang="en-US" dirty="0"/>
          </a:p>
        </p:txBody>
      </p:sp>
      <p:sp>
        <p:nvSpPr>
          <p:cNvPr id="11267" name="Rectangle 3"/>
          <p:cNvSpPr>
            <a:spLocks noGrp="1" noChangeArrowheads="1"/>
          </p:cNvSpPr>
          <p:nvPr>
            <p:ph type="dt" idx="1"/>
          </p:nvPr>
        </p:nvSpPr>
        <p:spPr bwMode="auto">
          <a:xfrm>
            <a:off x="5625494" y="0"/>
            <a:ext cx="4303608" cy="717550"/>
          </a:xfrm>
          <a:prstGeom prst="rect">
            <a:avLst/>
          </a:prstGeom>
          <a:noFill/>
          <a:ln w="9525">
            <a:noFill/>
            <a:miter lim="800000"/>
            <a:headEnd/>
            <a:tailEnd/>
          </a:ln>
          <a:effectLst/>
        </p:spPr>
        <p:txBody>
          <a:bodyPr vert="horz" wrap="square" lIns="138730" tIns="69366" rIns="138730" bIns="69366" numCol="1" anchor="t" anchorCtr="0" compatLnSpc="1">
            <a:prstTxWarp prst="textNoShape">
              <a:avLst/>
            </a:prstTxWarp>
          </a:bodyPr>
          <a:lstStyle>
            <a:lvl1pPr algn="r">
              <a:spcBef>
                <a:spcPct val="0"/>
              </a:spcBef>
              <a:defRPr sz="1700">
                <a:latin typeface="Arial" pitchFamily="34" charset="0"/>
              </a:defRPr>
            </a:lvl1pPr>
          </a:lstStyle>
          <a:p>
            <a:endParaRPr lang="en-US" dirty="0"/>
          </a:p>
        </p:txBody>
      </p:sp>
      <p:sp>
        <p:nvSpPr>
          <p:cNvPr id="11268" name="Rectangle 4"/>
          <p:cNvSpPr>
            <a:spLocks noGrp="1" noRot="1" noChangeAspect="1" noChangeArrowheads="1" noTextEdit="1"/>
          </p:cNvSpPr>
          <p:nvPr>
            <p:ph type="sldImg" idx="2"/>
          </p:nvPr>
        </p:nvSpPr>
        <p:spPr bwMode="auto">
          <a:xfrm>
            <a:off x="301625" y="1076325"/>
            <a:ext cx="9328150" cy="5381625"/>
          </a:xfrm>
          <a:prstGeom prst="rect">
            <a:avLst/>
          </a:prstGeom>
          <a:noFill/>
          <a:ln w="9525">
            <a:solidFill>
              <a:srgbClr val="000000"/>
            </a:solidFill>
            <a:miter lim="800000"/>
            <a:headEnd/>
            <a:tailEnd/>
          </a:ln>
          <a:effectLst/>
        </p:spPr>
      </p:sp>
      <p:sp>
        <p:nvSpPr>
          <p:cNvPr id="11269" name="Rectangle 5"/>
          <p:cNvSpPr>
            <a:spLocks noGrp="1" noChangeArrowheads="1"/>
          </p:cNvSpPr>
          <p:nvPr>
            <p:ph type="body" sz="quarter" idx="3"/>
          </p:nvPr>
        </p:nvSpPr>
        <p:spPr bwMode="auto">
          <a:xfrm>
            <a:off x="993140" y="6816725"/>
            <a:ext cx="7945120" cy="6457950"/>
          </a:xfrm>
          <a:prstGeom prst="rect">
            <a:avLst/>
          </a:prstGeom>
          <a:noFill/>
          <a:ln w="9525">
            <a:noFill/>
            <a:miter lim="800000"/>
            <a:headEnd/>
            <a:tailEnd/>
          </a:ln>
          <a:effectLst/>
        </p:spPr>
        <p:txBody>
          <a:bodyPr vert="horz" wrap="square" lIns="138730" tIns="69366" rIns="138730" bIns="69366"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270" name="Rectangle 6"/>
          <p:cNvSpPr>
            <a:spLocks noGrp="1" noChangeArrowheads="1"/>
          </p:cNvSpPr>
          <p:nvPr>
            <p:ph type="ftr" sz="quarter" idx="4"/>
          </p:nvPr>
        </p:nvSpPr>
        <p:spPr bwMode="auto">
          <a:xfrm>
            <a:off x="0" y="13630960"/>
            <a:ext cx="4303608" cy="717550"/>
          </a:xfrm>
          <a:prstGeom prst="rect">
            <a:avLst/>
          </a:prstGeom>
          <a:noFill/>
          <a:ln w="9525">
            <a:noFill/>
            <a:miter lim="800000"/>
            <a:headEnd/>
            <a:tailEnd/>
          </a:ln>
          <a:effectLst/>
        </p:spPr>
        <p:txBody>
          <a:bodyPr vert="horz" wrap="square" lIns="138730" tIns="69366" rIns="138730" bIns="69366" numCol="1" anchor="b" anchorCtr="0" compatLnSpc="1">
            <a:prstTxWarp prst="textNoShape">
              <a:avLst/>
            </a:prstTxWarp>
          </a:bodyPr>
          <a:lstStyle>
            <a:lvl1pPr>
              <a:spcBef>
                <a:spcPct val="0"/>
              </a:spcBef>
              <a:defRPr sz="1700">
                <a:latin typeface="Arial" pitchFamily="34" charset="0"/>
              </a:defRPr>
            </a:lvl1pPr>
          </a:lstStyle>
          <a:p>
            <a:endParaRPr lang="en-US" dirty="0"/>
          </a:p>
        </p:txBody>
      </p:sp>
      <p:sp>
        <p:nvSpPr>
          <p:cNvPr id="11271" name="Rectangle 7"/>
          <p:cNvSpPr>
            <a:spLocks noGrp="1" noChangeArrowheads="1"/>
          </p:cNvSpPr>
          <p:nvPr>
            <p:ph type="sldNum" sz="quarter" idx="5"/>
          </p:nvPr>
        </p:nvSpPr>
        <p:spPr bwMode="auto">
          <a:xfrm>
            <a:off x="5625494" y="13630960"/>
            <a:ext cx="4303608" cy="717550"/>
          </a:xfrm>
          <a:prstGeom prst="rect">
            <a:avLst/>
          </a:prstGeom>
          <a:noFill/>
          <a:ln w="9525">
            <a:noFill/>
            <a:miter lim="800000"/>
            <a:headEnd/>
            <a:tailEnd/>
          </a:ln>
          <a:effectLst/>
        </p:spPr>
        <p:txBody>
          <a:bodyPr vert="horz" wrap="square" lIns="138730" tIns="69366" rIns="138730" bIns="69366" numCol="1" anchor="b" anchorCtr="0" compatLnSpc="1">
            <a:prstTxWarp prst="textNoShape">
              <a:avLst/>
            </a:prstTxWarp>
          </a:bodyPr>
          <a:lstStyle>
            <a:lvl1pPr algn="r">
              <a:spcBef>
                <a:spcPct val="0"/>
              </a:spcBef>
              <a:defRPr sz="1700">
                <a:latin typeface="Arial" pitchFamily="34" charset="0"/>
              </a:defRPr>
            </a:lvl1pPr>
          </a:lstStyle>
          <a:p>
            <a:fld id="{AA682177-7598-439A-A5BC-904467B815AC}" type="slidenum">
              <a:rPr lang="en-US"/>
              <a:pPr/>
              <a:t>‹N°›</a:t>
            </a:fld>
            <a:endParaRPr lang="en-US" dirty="0"/>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itchFamily="34" charset="0"/>
        <a:ea typeface="+mn-ea"/>
        <a:cs typeface="+mn-cs"/>
      </a:defRPr>
    </a:lvl1pPr>
    <a:lvl2pPr marL="457200" algn="l" rtl="0" fontAlgn="base">
      <a:spcBef>
        <a:spcPct val="30000"/>
      </a:spcBef>
      <a:spcAft>
        <a:spcPct val="0"/>
      </a:spcAft>
      <a:defRPr sz="1200" kern="1200">
        <a:solidFill>
          <a:schemeClr val="tx1"/>
        </a:solidFill>
        <a:latin typeface="Arial" pitchFamily="34" charset="0"/>
        <a:ea typeface="+mn-ea"/>
        <a:cs typeface="+mn-cs"/>
      </a:defRPr>
    </a:lvl2pPr>
    <a:lvl3pPr marL="914400" algn="l" rtl="0" fontAlgn="base">
      <a:spcBef>
        <a:spcPct val="30000"/>
      </a:spcBef>
      <a:spcAft>
        <a:spcPct val="0"/>
      </a:spcAft>
      <a:defRPr sz="1200" kern="1200">
        <a:solidFill>
          <a:schemeClr val="tx1"/>
        </a:solidFill>
        <a:latin typeface="Arial" pitchFamily="34" charset="0"/>
        <a:ea typeface="+mn-ea"/>
        <a:cs typeface="+mn-cs"/>
      </a:defRPr>
    </a:lvl3pPr>
    <a:lvl4pPr marL="1371600" algn="l" rtl="0" fontAlgn="base">
      <a:spcBef>
        <a:spcPct val="30000"/>
      </a:spcBef>
      <a:spcAft>
        <a:spcPct val="0"/>
      </a:spcAft>
      <a:defRPr sz="1200" kern="1200">
        <a:solidFill>
          <a:schemeClr val="tx1"/>
        </a:solidFill>
        <a:latin typeface="Arial" pitchFamily="34" charset="0"/>
        <a:ea typeface="+mn-ea"/>
        <a:cs typeface="+mn-cs"/>
      </a:defRPr>
    </a:lvl4pPr>
    <a:lvl5pPr marL="1828800" algn="l" rtl="0" fontAlgn="base">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Master" Target="../slideMasters/slideMaster1.xml"/><Relationship Id="rId1" Type="http://schemas.openxmlformats.org/officeDocument/2006/relationships/tags" Target="../tags/tag1.xml"/><Relationship Id="rId6" Type="http://schemas.openxmlformats.org/officeDocument/2006/relationships/image" Target="../media/image7.emf"/><Relationship Id="rId5" Type="http://schemas.openxmlformats.org/officeDocument/2006/relationships/image" Target="../media/image6.png"/><Relationship Id="rId4"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AND SEGUE SLIDE">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206375" y="4237038"/>
            <a:ext cx="11345863" cy="1181100"/>
          </a:xfrm>
        </p:spPr>
        <p:txBody>
          <a:bodyPr anchor="b"/>
          <a:lstStyle>
            <a:lvl1pPr>
              <a:defRPr/>
            </a:lvl1pPr>
          </a:lstStyle>
          <a:p>
            <a:r>
              <a:rPr lang="en-US"/>
              <a:t>CLICK TO EDIT MASTER TITLE STYLE</a:t>
            </a:r>
          </a:p>
        </p:txBody>
      </p:sp>
      <p:sp>
        <p:nvSpPr>
          <p:cNvPr id="4099" name="Rectangle 3"/>
          <p:cNvSpPr>
            <a:spLocks noGrp="1" noChangeArrowheads="1"/>
          </p:cNvSpPr>
          <p:nvPr>
            <p:ph type="subTitle" idx="1"/>
          </p:nvPr>
        </p:nvSpPr>
        <p:spPr>
          <a:xfrm>
            <a:off x="254000" y="5461000"/>
            <a:ext cx="11304588" cy="617538"/>
          </a:xfrm>
        </p:spPr>
        <p:txBody>
          <a:bodyPr/>
          <a:lstStyle>
            <a:lvl1pPr marL="0" indent="0">
              <a:buFont typeface="Arial" pitchFamily="34" charset="0"/>
              <a:buNone/>
              <a:defRPr>
                <a:solidFill>
                  <a:srgbClr val="7F7F7F"/>
                </a:solidFill>
              </a:defRPr>
            </a:lvl1pPr>
          </a:lstStyle>
          <a:p>
            <a:r>
              <a:rPr lang="en-US"/>
              <a:t>Click to edit Master subtitle style</a:t>
            </a:r>
          </a:p>
        </p:txBody>
      </p:sp>
      <p:pic>
        <p:nvPicPr>
          <p:cNvPr id="4100" name="Picture 2"/>
          <p:cNvPicPr>
            <a:picLocks noChangeAspect="1" noChangeArrowheads="1"/>
          </p:cNvPicPr>
          <p:nvPr userDrawn="1"/>
        </p:nvPicPr>
        <p:blipFill>
          <a:blip r:embed="rId2" cstate="print"/>
          <a:srcRect l="73026"/>
          <a:stretch>
            <a:fillRect/>
          </a:stretch>
        </p:blipFill>
        <p:spPr bwMode="auto">
          <a:xfrm>
            <a:off x="10101263" y="6249988"/>
            <a:ext cx="1463675" cy="304800"/>
          </a:xfrm>
          <a:prstGeom prst="rect">
            <a:avLst/>
          </a:prstGeom>
          <a:noFill/>
          <a:ln w="9525">
            <a:noFill/>
            <a:miter lim="800000"/>
            <a:headEnd/>
            <a:tailEnd/>
          </a:ln>
        </p:spPr>
      </p:pic>
      <p:cxnSp>
        <p:nvCxnSpPr>
          <p:cNvPr id="4101" name="Straight Connector 5"/>
          <p:cNvCxnSpPr>
            <a:cxnSpLocks noChangeShapeType="1"/>
          </p:cNvCxnSpPr>
          <p:nvPr userDrawn="1"/>
        </p:nvCxnSpPr>
        <p:spPr bwMode="auto">
          <a:xfrm rot="10800000">
            <a:off x="298450" y="6394450"/>
            <a:ext cx="9742488" cy="0"/>
          </a:xfrm>
          <a:prstGeom prst="line">
            <a:avLst/>
          </a:prstGeom>
          <a:noFill/>
          <a:ln w="34925" cap="rnd" algn="ctr">
            <a:solidFill>
              <a:schemeClr val="tx1"/>
            </a:solidFill>
            <a:prstDash val="sysDot"/>
            <a:round/>
            <a:headEnd/>
            <a:tailEnd/>
          </a:ln>
        </p:spPr>
      </p:cxnSp>
      <p:sp>
        <p:nvSpPr>
          <p:cNvPr id="8" name="Rectangle 7"/>
          <p:cNvSpPr>
            <a:spLocks noChangeArrowheads="1"/>
          </p:cNvSpPr>
          <p:nvPr userDrawn="1"/>
        </p:nvSpPr>
        <p:spPr bwMode="auto">
          <a:xfrm>
            <a:off x="2779713" y="6580188"/>
            <a:ext cx="6408737" cy="228600"/>
          </a:xfrm>
          <a:prstGeom prst="rect">
            <a:avLst/>
          </a:prstGeom>
          <a:noFill/>
          <a:ln w="9525">
            <a:noFill/>
            <a:miter lim="800000"/>
            <a:headEnd/>
            <a:tailEnd/>
          </a:ln>
          <a:effectLst/>
        </p:spPr>
        <p:txBody>
          <a:bodyPr lIns="91428" tIns="45714" rIns="91428" bIns="45714" anchor="b"/>
          <a:lstStyle/>
          <a:p>
            <a:pPr algn="ctr"/>
            <a:r>
              <a:rPr lang="en-US" sz="600" dirty="0">
                <a:solidFill>
                  <a:srgbClr val="7F7F7F"/>
                </a:solidFill>
                <a:cs typeface="Arial" pitchFamily="34" charset="0"/>
              </a:rPr>
              <a:t>COPYRIGHT © 2011 ALCATEL-LUCENT. ALL RIGHTS RESERVED. </a:t>
            </a:r>
            <a:br>
              <a:rPr lang="en-US" sz="500" dirty="0">
                <a:solidFill>
                  <a:srgbClr val="7F7F7F"/>
                </a:solidFill>
                <a:cs typeface="Arial" pitchFamily="34" charset="0"/>
              </a:rPr>
            </a:br>
            <a:r>
              <a:rPr lang="en-US" sz="600" dirty="0">
                <a:solidFill>
                  <a:srgbClr val="A51140"/>
                </a:solidFill>
                <a:cs typeface="Arial" pitchFamily="34" charset="0"/>
              </a:rPr>
              <a:t>ALCATEL-LUCENT — CONFIDENTIAL — SOLELY FOR AUTHORIZED PERSONS HAVING A NEED TO KNOW — PROPRIETARY — USE PURSUANT TO COMPANY INSTRUCTION</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cap="all" baseline="0"/>
            </a:lvl1pPr>
          </a:lstStyle>
          <a:p>
            <a:r>
              <a:rPr lang="en-US" noProof="0" dirty="0"/>
              <a:t>CLICK TO EDIT MASTER TITLE STYLE</a:t>
            </a:r>
          </a:p>
        </p:txBody>
      </p:sp>
      <p:sp>
        <p:nvSpPr>
          <p:cNvPr id="3" name="Content Placeholder 2"/>
          <p:cNvSpPr>
            <a:spLocks noGrp="1"/>
          </p:cNvSpPr>
          <p:nvPr>
            <p:ph idx="1"/>
          </p:nvPr>
        </p:nvSpPr>
        <p:spPr/>
        <p:txBody>
          <a:bodyPr/>
          <a:lstStyle>
            <a:lvl2pPr>
              <a:buClr>
                <a:srgbClr val="FFC000"/>
              </a:buClr>
              <a:defRPr/>
            </a:lvl2pPr>
            <a:lvl3pPr>
              <a:buClr>
                <a:schemeClr val="accent6">
                  <a:lumMod val="60000"/>
                  <a:lumOff val="40000"/>
                </a:schemeClr>
              </a:buClr>
              <a:defRPr/>
            </a:lvl3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 name="Footer Placeholder 2"/>
          <p:cNvSpPr txBox="1">
            <a:spLocks/>
          </p:cNvSpPr>
          <p:nvPr userDrawn="1"/>
        </p:nvSpPr>
        <p:spPr>
          <a:xfrm>
            <a:off x="5732463" y="6354763"/>
            <a:ext cx="484187" cy="239712"/>
          </a:xfrm>
          <a:prstGeom prst="rect">
            <a:avLst/>
          </a:prstGeom>
        </p:spPr>
        <p:txBody>
          <a:bodyPr anchor="b"/>
          <a:lstStyle>
            <a:defPPr>
              <a:defRPr lang="en-GB"/>
            </a:defPPr>
            <a:lvl1pPr>
              <a:defRPr sz="800">
                <a:solidFill>
                  <a:schemeClr val="bg1">
                    <a:lumMod val="50000"/>
                  </a:schemeClr>
                </a:solidFill>
                <a:latin typeface="Tahoma" pitchFamily="34" charset="0"/>
              </a:defRPr>
            </a:lvl1pPr>
          </a:lstStyle>
          <a:p>
            <a:pPr algn="ctr">
              <a:spcBef>
                <a:spcPct val="0"/>
              </a:spcBef>
              <a:defRPr/>
            </a:pPr>
            <a:fld id="{1D43DDA3-B8F5-4355-8795-A0F7A61B9EB2}" type="slidenum">
              <a:rPr lang="en-US" sz="1000" smtClean="0">
                <a:solidFill>
                  <a:schemeClr val="tx1">
                    <a:lumMod val="50000"/>
                    <a:lumOff val="50000"/>
                  </a:schemeClr>
                </a:solidFill>
                <a:cs typeface="Arial" pitchFamily="34" charset="0"/>
              </a:rPr>
              <a:pPr algn="ctr">
                <a:spcBef>
                  <a:spcPct val="0"/>
                </a:spcBef>
                <a:defRPr/>
              </a:pPr>
              <a:t>‹N°›</a:t>
            </a:fld>
            <a:endParaRPr lang="en-US" sz="1000" dirty="0">
              <a:solidFill>
                <a:schemeClr val="tx1">
                  <a:lumMod val="50000"/>
                  <a:lumOff val="50000"/>
                </a:schemeClr>
              </a:solidFill>
              <a:cs typeface="Arial" pitchFamily="34" charset="0"/>
            </a:endParaRPr>
          </a:p>
        </p:txBody>
      </p:sp>
      <p:sp>
        <p:nvSpPr>
          <p:cNvPr id="5" name="Rectangle 7"/>
          <p:cNvSpPr>
            <a:spLocks noChangeArrowheads="1"/>
          </p:cNvSpPr>
          <p:nvPr userDrawn="1"/>
        </p:nvSpPr>
        <p:spPr bwMode="auto">
          <a:xfrm>
            <a:off x="2367887" y="6580188"/>
            <a:ext cx="7151426" cy="228600"/>
          </a:xfrm>
          <a:prstGeom prst="rect">
            <a:avLst/>
          </a:prstGeom>
          <a:noFill/>
          <a:ln w="9525">
            <a:noFill/>
            <a:miter lim="800000"/>
            <a:headEnd/>
            <a:tailEnd/>
          </a:ln>
          <a:effectLst/>
        </p:spPr>
        <p:txBody>
          <a:bodyPr lIns="91428" tIns="45714" rIns="91428" bIns="45714" anchor="b"/>
          <a:lstStyle/>
          <a:p>
            <a:pPr algn="ctr"/>
            <a:r>
              <a:rPr lang="en-US" sz="600" dirty="0">
                <a:solidFill>
                  <a:srgbClr val="7F7F7F"/>
                </a:solidFill>
                <a:cs typeface="Arial" pitchFamily="34" charset="0"/>
              </a:rPr>
              <a:t>COPYRIGHT © 2016 ALCATEL-LUCENT ENTERPRISE.</a:t>
            </a:r>
            <a:r>
              <a:rPr lang="en-US" sz="600" baseline="0" dirty="0">
                <a:solidFill>
                  <a:srgbClr val="7F7F7F"/>
                </a:solidFill>
                <a:cs typeface="Arial" pitchFamily="34" charset="0"/>
              </a:rPr>
              <a:t> </a:t>
            </a:r>
            <a:r>
              <a:rPr lang="en-US" sz="600" dirty="0">
                <a:solidFill>
                  <a:srgbClr val="7F7F7F"/>
                </a:solidFill>
                <a:cs typeface="Arial" pitchFamily="34" charset="0"/>
              </a:rPr>
              <a:t>ALL RIGHTS RESERVED. </a:t>
            </a:r>
            <a:br>
              <a:rPr lang="en-US" sz="500" dirty="0">
                <a:solidFill>
                  <a:srgbClr val="7F7F7F"/>
                </a:solidFill>
                <a:cs typeface="Arial" pitchFamily="34" charset="0"/>
              </a:rPr>
            </a:br>
            <a:r>
              <a:rPr lang="en-US" sz="600" dirty="0">
                <a:solidFill>
                  <a:srgbClr val="A51140"/>
                </a:solidFill>
                <a:cs typeface="Arial" pitchFamily="34" charset="0"/>
              </a:rPr>
              <a:t>ALCATEL-LUCENT ENTERPRISE — CONFIDENTIAL — SOLELY FOR AUTHORIZED PERSONS HAVING A NEED TO KNOW — PROPRIETARY — USE PURSUANT TO COMPANY INSTRUCTION</a:t>
            </a:r>
          </a:p>
        </p:txBody>
      </p:sp>
      <p:pic>
        <p:nvPicPr>
          <p:cNvPr id="9" name="Picture 1" descr="al_enterprise_rgb_75mm.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0005694" y="6246673"/>
            <a:ext cx="1529084" cy="420827"/>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ITLE AND TWO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CLICK TO EDIT MASTER TITLE STYLE</a:t>
            </a:r>
          </a:p>
        </p:txBody>
      </p:sp>
      <p:sp>
        <p:nvSpPr>
          <p:cNvPr id="3" name="Content Placeholder 2"/>
          <p:cNvSpPr>
            <a:spLocks noGrp="1"/>
          </p:cNvSpPr>
          <p:nvPr>
            <p:ph sz="half" idx="1"/>
          </p:nvPr>
        </p:nvSpPr>
        <p:spPr>
          <a:xfrm>
            <a:off x="250825" y="1362075"/>
            <a:ext cx="5568950" cy="4525963"/>
          </a:xfrm>
        </p:spPr>
        <p:txBody>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972175" y="1362075"/>
            <a:ext cx="5570538" cy="4525963"/>
          </a:xfrm>
        </p:spPr>
        <p:txBody>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2"/>
          <p:cNvSpPr txBox="1">
            <a:spLocks/>
          </p:cNvSpPr>
          <p:nvPr userDrawn="1"/>
        </p:nvSpPr>
        <p:spPr>
          <a:xfrm>
            <a:off x="5732463" y="6354763"/>
            <a:ext cx="484187" cy="239712"/>
          </a:xfrm>
          <a:prstGeom prst="rect">
            <a:avLst/>
          </a:prstGeom>
        </p:spPr>
        <p:txBody>
          <a:bodyPr anchor="b"/>
          <a:lstStyle>
            <a:defPPr>
              <a:defRPr lang="en-GB"/>
            </a:defPPr>
            <a:lvl1pPr>
              <a:defRPr sz="800">
                <a:solidFill>
                  <a:schemeClr val="bg1">
                    <a:lumMod val="50000"/>
                  </a:schemeClr>
                </a:solidFill>
                <a:latin typeface="Tahoma" pitchFamily="34" charset="0"/>
              </a:defRPr>
            </a:lvl1pPr>
          </a:lstStyle>
          <a:p>
            <a:pPr algn="ctr">
              <a:spcBef>
                <a:spcPct val="0"/>
              </a:spcBef>
              <a:defRPr/>
            </a:pPr>
            <a:fld id="{1D43DDA3-B8F5-4355-8795-A0F7A61B9EB2}" type="slidenum">
              <a:rPr lang="en-US" sz="1000" smtClean="0">
                <a:solidFill>
                  <a:schemeClr val="tx1">
                    <a:lumMod val="50000"/>
                    <a:lumOff val="50000"/>
                  </a:schemeClr>
                </a:solidFill>
                <a:cs typeface="Arial" pitchFamily="34" charset="0"/>
              </a:rPr>
              <a:pPr algn="ctr">
                <a:spcBef>
                  <a:spcPct val="0"/>
                </a:spcBef>
                <a:defRPr/>
              </a:pPr>
              <a:t>‹N°›</a:t>
            </a:fld>
            <a:endParaRPr lang="en-US" sz="1000" dirty="0">
              <a:solidFill>
                <a:schemeClr val="tx1">
                  <a:lumMod val="50000"/>
                  <a:lumOff val="50000"/>
                </a:schemeClr>
              </a:solidFill>
              <a:cs typeface="Arial" pitchFamily="34" charset="0"/>
            </a:endParaRPr>
          </a:p>
        </p:txBody>
      </p:sp>
      <p:sp>
        <p:nvSpPr>
          <p:cNvPr id="6" name="Rectangle 7"/>
          <p:cNvSpPr>
            <a:spLocks noChangeArrowheads="1"/>
          </p:cNvSpPr>
          <p:nvPr userDrawn="1"/>
        </p:nvSpPr>
        <p:spPr bwMode="auto">
          <a:xfrm>
            <a:off x="2779713" y="6580188"/>
            <a:ext cx="6408737" cy="228600"/>
          </a:xfrm>
          <a:prstGeom prst="rect">
            <a:avLst/>
          </a:prstGeom>
          <a:noFill/>
          <a:ln w="9525">
            <a:noFill/>
            <a:miter lim="800000"/>
            <a:headEnd/>
            <a:tailEnd/>
          </a:ln>
          <a:effectLst/>
        </p:spPr>
        <p:txBody>
          <a:bodyPr lIns="91428" tIns="45714" rIns="91428" bIns="45714" anchor="b"/>
          <a:lstStyle/>
          <a:p>
            <a:pPr algn="ctr"/>
            <a:r>
              <a:rPr lang="en-US" sz="600" dirty="0">
                <a:solidFill>
                  <a:srgbClr val="7F7F7F"/>
                </a:solidFill>
                <a:cs typeface="Arial" pitchFamily="34" charset="0"/>
              </a:rPr>
              <a:t>COPYRIGHT © 2011 ALCATEL-LUCENT.</a:t>
            </a:r>
            <a:r>
              <a:rPr lang="en-US" sz="600" baseline="0" dirty="0">
                <a:solidFill>
                  <a:srgbClr val="7F7F7F"/>
                </a:solidFill>
                <a:cs typeface="Arial" pitchFamily="34" charset="0"/>
              </a:rPr>
              <a:t> </a:t>
            </a:r>
            <a:r>
              <a:rPr lang="en-US" sz="600" dirty="0">
                <a:solidFill>
                  <a:srgbClr val="7F7F7F"/>
                </a:solidFill>
                <a:cs typeface="Arial" pitchFamily="34" charset="0"/>
              </a:rPr>
              <a:t>ALL RIGHTS RESERVED. </a:t>
            </a:r>
            <a:br>
              <a:rPr lang="en-US" sz="500" dirty="0">
                <a:solidFill>
                  <a:srgbClr val="7F7F7F"/>
                </a:solidFill>
                <a:cs typeface="Arial" pitchFamily="34" charset="0"/>
              </a:rPr>
            </a:br>
            <a:r>
              <a:rPr lang="en-US" sz="600" dirty="0">
                <a:solidFill>
                  <a:srgbClr val="A51140"/>
                </a:solidFill>
                <a:cs typeface="Arial" pitchFamily="34" charset="0"/>
              </a:rPr>
              <a:t>ALCATEL-LUCENT — CONFIDENTIAL — SOLELY FOR AUTHORIZED PERSONS HAVING A NEED TO KNOW — PROPRIETARY — USE PURSUANT TO COMPANY INSTRUCTION</a:t>
            </a:r>
          </a:p>
        </p:txBody>
      </p:sp>
      <p:pic>
        <p:nvPicPr>
          <p:cNvPr id="7" name="Picture 11"/>
          <p:cNvPicPr>
            <a:picLocks noChangeAspect="1" noChangeArrowheads="1"/>
          </p:cNvPicPr>
          <p:nvPr userDrawn="1"/>
        </p:nvPicPr>
        <p:blipFill>
          <a:blip r:embed="rId2" cstate="print"/>
          <a:srcRect/>
          <a:stretch>
            <a:fillRect/>
          </a:stretch>
        </p:blipFill>
        <p:spPr bwMode="auto">
          <a:xfrm>
            <a:off x="300038" y="6491288"/>
            <a:ext cx="1608137" cy="100012"/>
          </a:xfrm>
          <a:prstGeom prst="rect">
            <a:avLst/>
          </a:prstGeom>
          <a:noFill/>
          <a:ln w="9525" algn="ctr">
            <a:noFill/>
            <a:miter lim="800000"/>
            <a:headEnd/>
            <a:tailEnd/>
          </a:ln>
          <a:effectLst/>
        </p:spPr>
      </p:pic>
      <p:pic>
        <p:nvPicPr>
          <p:cNvPr id="8" name="Picture 2"/>
          <p:cNvPicPr>
            <a:picLocks noChangeAspect="1" noChangeArrowheads="1"/>
          </p:cNvPicPr>
          <p:nvPr userDrawn="1"/>
        </p:nvPicPr>
        <p:blipFill>
          <a:blip r:embed="rId3" cstate="print"/>
          <a:srcRect l="73026"/>
          <a:stretch>
            <a:fillRect/>
          </a:stretch>
        </p:blipFill>
        <p:spPr bwMode="auto">
          <a:xfrm>
            <a:off x="10101263" y="6249988"/>
            <a:ext cx="1463675" cy="304800"/>
          </a:xfrm>
          <a:prstGeom prst="rect">
            <a:avLst/>
          </a:prstGeom>
          <a:noFill/>
          <a:ln w="9525">
            <a:noFill/>
            <a:miter lim="800000"/>
            <a:headEnd/>
            <a:tailEnd/>
          </a:ln>
        </p:spPr>
      </p:pic>
      <p:cxnSp>
        <p:nvCxnSpPr>
          <p:cNvPr id="9" name="Straight Connector 5"/>
          <p:cNvCxnSpPr>
            <a:cxnSpLocks noChangeShapeType="1"/>
          </p:cNvCxnSpPr>
          <p:nvPr userDrawn="1"/>
        </p:nvCxnSpPr>
        <p:spPr bwMode="auto">
          <a:xfrm rot="10800000">
            <a:off x="298450" y="6394450"/>
            <a:ext cx="9742488" cy="0"/>
          </a:xfrm>
          <a:prstGeom prst="line">
            <a:avLst/>
          </a:prstGeom>
          <a:noFill/>
          <a:ln w="34925" cap="rnd" algn="ctr">
            <a:solidFill>
              <a:schemeClr val="tx1"/>
            </a:solidFill>
            <a:prstDash val="sysDot"/>
            <a:round/>
            <a:headEnd/>
            <a:tailEnd/>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CLICK TO EDIT MASTER TITLE STYLE</a:t>
            </a:r>
          </a:p>
        </p:txBody>
      </p:sp>
      <p:sp>
        <p:nvSpPr>
          <p:cNvPr id="3" name="Footer Placeholder 2"/>
          <p:cNvSpPr txBox="1">
            <a:spLocks/>
          </p:cNvSpPr>
          <p:nvPr userDrawn="1"/>
        </p:nvSpPr>
        <p:spPr>
          <a:xfrm>
            <a:off x="5732463" y="6354763"/>
            <a:ext cx="484187" cy="239712"/>
          </a:xfrm>
          <a:prstGeom prst="rect">
            <a:avLst/>
          </a:prstGeom>
        </p:spPr>
        <p:txBody>
          <a:bodyPr anchor="b"/>
          <a:lstStyle>
            <a:defPPr>
              <a:defRPr lang="en-GB"/>
            </a:defPPr>
            <a:lvl1pPr>
              <a:defRPr sz="800">
                <a:solidFill>
                  <a:schemeClr val="bg1">
                    <a:lumMod val="50000"/>
                  </a:schemeClr>
                </a:solidFill>
                <a:latin typeface="Tahoma" pitchFamily="34" charset="0"/>
              </a:defRPr>
            </a:lvl1pPr>
          </a:lstStyle>
          <a:p>
            <a:pPr algn="ctr">
              <a:spcBef>
                <a:spcPct val="0"/>
              </a:spcBef>
              <a:defRPr/>
            </a:pPr>
            <a:fld id="{1D43DDA3-B8F5-4355-8795-A0F7A61B9EB2}" type="slidenum">
              <a:rPr lang="en-US" sz="600" smtClean="0">
                <a:solidFill>
                  <a:schemeClr val="tx1">
                    <a:lumMod val="50000"/>
                    <a:lumOff val="50000"/>
                  </a:schemeClr>
                </a:solidFill>
                <a:cs typeface="Arial" pitchFamily="34" charset="0"/>
              </a:rPr>
              <a:pPr algn="ctr">
                <a:spcBef>
                  <a:spcPct val="0"/>
                </a:spcBef>
                <a:defRPr/>
              </a:pPr>
              <a:t>‹N°›</a:t>
            </a:fld>
            <a:endParaRPr lang="en-US" sz="600" dirty="0">
              <a:solidFill>
                <a:schemeClr val="tx1">
                  <a:lumMod val="50000"/>
                  <a:lumOff val="50000"/>
                </a:schemeClr>
              </a:solidFill>
              <a:cs typeface="Arial" pitchFamily="34" charset="0"/>
            </a:endParaRPr>
          </a:p>
        </p:txBody>
      </p:sp>
      <p:sp>
        <p:nvSpPr>
          <p:cNvPr id="4" name="Rectangle 7"/>
          <p:cNvSpPr>
            <a:spLocks noChangeArrowheads="1"/>
          </p:cNvSpPr>
          <p:nvPr userDrawn="1"/>
        </p:nvSpPr>
        <p:spPr bwMode="auto">
          <a:xfrm>
            <a:off x="2779713" y="6580188"/>
            <a:ext cx="6408737" cy="228600"/>
          </a:xfrm>
          <a:prstGeom prst="rect">
            <a:avLst/>
          </a:prstGeom>
          <a:noFill/>
          <a:ln w="9525">
            <a:noFill/>
            <a:miter lim="800000"/>
            <a:headEnd/>
            <a:tailEnd/>
          </a:ln>
          <a:effectLst/>
        </p:spPr>
        <p:txBody>
          <a:bodyPr lIns="91428" tIns="45714" rIns="91428" bIns="45714" anchor="b"/>
          <a:lstStyle/>
          <a:p>
            <a:pPr algn="ctr"/>
            <a:r>
              <a:rPr lang="en-US" sz="600" dirty="0">
                <a:solidFill>
                  <a:srgbClr val="7F7F7F"/>
                </a:solidFill>
                <a:cs typeface="Arial" pitchFamily="34" charset="0"/>
              </a:rPr>
              <a:t>COPYRIGHT © 2011 ALCATEL-LUCENT.</a:t>
            </a:r>
            <a:r>
              <a:rPr lang="en-US" sz="600" baseline="0" dirty="0">
                <a:solidFill>
                  <a:srgbClr val="7F7F7F"/>
                </a:solidFill>
                <a:cs typeface="Arial" pitchFamily="34" charset="0"/>
              </a:rPr>
              <a:t> </a:t>
            </a:r>
            <a:r>
              <a:rPr lang="en-US" sz="600" dirty="0">
                <a:solidFill>
                  <a:srgbClr val="7F7F7F"/>
                </a:solidFill>
                <a:cs typeface="Arial" pitchFamily="34" charset="0"/>
              </a:rPr>
              <a:t>ALL RIGHTS RESERVED. </a:t>
            </a:r>
            <a:br>
              <a:rPr lang="en-US" sz="500" dirty="0">
                <a:solidFill>
                  <a:srgbClr val="7F7F7F"/>
                </a:solidFill>
                <a:cs typeface="Arial" pitchFamily="34" charset="0"/>
              </a:rPr>
            </a:br>
            <a:r>
              <a:rPr lang="en-US" sz="600" dirty="0">
                <a:solidFill>
                  <a:srgbClr val="A51140"/>
                </a:solidFill>
                <a:cs typeface="Arial" pitchFamily="34" charset="0"/>
              </a:rPr>
              <a:t>ALCATEL-LUCENT — CONFIDENTIAL — SOLELY FOR AUTHORIZED PERSONS HAVING A NEED TO KNOW — PROPRIETARY — USE PURSUANT TO COMPANY INSTRUCTION</a:t>
            </a:r>
          </a:p>
        </p:txBody>
      </p:sp>
      <p:pic>
        <p:nvPicPr>
          <p:cNvPr id="5" name="Picture 11"/>
          <p:cNvPicPr>
            <a:picLocks noChangeAspect="1" noChangeArrowheads="1"/>
          </p:cNvPicPr>
          <p:nvPr userDrawn="1"/>
        </p:nvPicPr>
        <p:blipFill>
          <a:blip r:embed="rId2" cstate="print"/>
          <a:srcRect/>
          <a:stretch>
            <a:fillRect/>
          </a:stretch>
        </p:blipFill>
        <p:spPr bwMode="auto">
          <a:xfrm>
            <a:off x="300038" y="6491288"/>
            <a:ext cx="1608137" cy="100012"/>
          </a:xfrm>
          <a:prstGeom prst="rect">
            <a:avLst/>
          </a:prstGeom>
          <a:noFill/>
          <a:ln w="9525" algn="ctr">
            <a:noFill/>
            <a:miter lim="800000"/>
            <a:headEnd/>
            <a:tailEnd/>
          </a:ln>
          <a:effectLst/>
        </p:spPr>
      </p:pic>
      <p:pic>
        <p:nvPicPr>
          <p:cNvPr id="6" name="Picture 2"/>
          <p:cNvPicPr>
            <a:picLocks noChangeAspect="1" noChangeArrowheads="1"/>
          </p:cNvPicPr>
          <p:nvPr userDrawn="1"/>
        </p:nvPicPr>
        <p:blipFill>
          <a:blip r:embed="rId3" cstate="print"/>
          <a:srcRect l="73026"/>
          <a:stretch>
            <a:fillRect/>
          </a:stretch>
        </p:blipFill>
        <p:spPr bwMode="auto">
          <a:xfrm>
            <a:off x="10101263" y="6249988"/>
            <a:ext cx="1463675" cy="304800"/>
          </a:xfrm>
          <a:prstGeom prst="rect">
            <a:avLst/>
          </a:prstGeom>
          <a:noFill/>
          <a:ln w="9525">
            <a:noFill/>
            <a:miter lim="800000"/>
            <a:headEnd/>
            <a:tailEnd/>
          </a:ln>
        </p:spPr>
      </p:pic>
      <p:cxnSp>
        <p:nvCxnSpPr>
          <p:cNvPr id="7" name="Straight Connector 5"/>
          <p:cNvCxnSpPr>
            <a:cxnSpLocks noChangeShapeType="1"/>
          </p:cNvCxnSpPr>
          <p:nvPr userDrawn="1"/>
        </p:nvCxnSpPr>
        <p:spPr bwMode="auto">
          <a:xfrm rot="10800000">
            <a:off x="298450" y="6394450"/>
            <a:ext cx="9742488" cy="0"/>
          </a:xfrm>
          <a:prstGeom prst="line">
            <a:avLst/>
          </a:prstGeom>
          <a:noFill/>
          <a:ln w="34925" cap="rnd" algn="ctr">
            <a:solidFill>
              <a:schemeClr val="tx1"/>
            </a:solidFill>
            <a:prstDash val="sysDot"/>
            <a:round/>
            <a:headEnd/>
            <a:tailEnd/>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RINTED TIT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CLICK TO EDIT MASTER TITLE STYLE</a:t>
            </a:r>
          </a:p>
        </p:txBody>
      </p:sp>
      <p:sp>
        <p:nvSpPr>
          <p:cNvPr id="4" name="Content Placeholder 3"/>
          <p:cNvSpPr>
            <a:spLocks noGrp="1"/>
          </p:cNvSpPr>
          <p:nvPr>
            <p:ph sz="quarter" idx="10"/>
          </p:nvPr>
        </p:nvSpPr>
        <p:spPr>
          <a:xfrm>
            <a:off x="188913" y="1303338"/>
            <a:ext cx="11329987" cy="4141787"/>
          </a:xfrm>
        </p:spPr>
        <p:txBody>
          <a:bodyPr/>
          <a:lstStyle>
            <a:lvl1pPr>
              <a:defRPr kumimoji="0" lang="en-US" sz="2000" b="0" i="0" u="none" strike="noStrike" kern="1200" cap="none" spc="0" normalizeH="0" baseline="0" noProof="0" dirty="0" smtClean="0">
                <a:ln>
                  <a:noFill/>
                </a:ln>
                <a:solidFill>
                  <a:schemeClr val="bg1">
                    <a:lumMod val="50000"/>
                  </a:schemeClr>
                </a:solidFill>
                <a:effectLst/>
                <a:uLnTx/>
                <a:uFillTx/>
                <a:latin typeface="Tahoma" pitchFamily="34" charset="0"/>
                <a:ea typeface="+mn-ea"/>
                <a:cs typeface="+mn-cs"/>
              </a:defRPr>
            </a:lvl1pPr>
          </a:lstStyle>
          <a:p>
            <a:pPr marL="114300" lvl="0" indent="-1588" algn="l" rtl="0" fontAlgn="base">
              <a:spcBef>
                <a:spcPct val="20000"/>
              </a:spcBef>
              <a:spcAft>
                <a:spcPts val="600"/>
              </a:spcAft>
              <a:buClr>
                <a:srgbClr val="6639B7"/>
              </a:buClr>
              <a:buFont typeface="Arial" charset="0"/>
              <a:buNone/>
            </a:pPr>
            <a:r>
              <a:rPr lang="en-US"/>
              <a:t>Click to edit Master text styles</a:t>
            </a:r>
          </a:p>
        </p:txBody>
      </p:sp>
      <p:sp>
        <p:nvSpPr>
          <p:cNvPr id="5" name="Footer Placeholder 2"/>
          <p:cNvSpPr txBox="1">
            <a:spLocks/>
          </p:cNvSpPr>
          <p:nvPr userDrawn="1"/>
        </p:nvSpPr>
        <p:spPr>
          <a:xfrm>
            <a:off x="5732463" y="6354763"/>
            <a:ext cx="484187" cy="239712"/>
          </a:xfrm>
          <a:prstGeom prst="rect">
            <a:avLst/>
          </a:prstGeom>
        </p:spPr>
        <p:txBody>
          <a:bodyPr anchor="b"/>
          <a:lstStyle>
            <a:defPPr>
              <a:defRPr lang="en-GB"/>
            </a:defPPr>
            <a:lvl1pPr>
              <a:defRPr sz="800">
                <a:solidFill>
                  <a:schemeClr val="bg1">
                    <a:lumMod val="50000"/>
                  </a:schemeClr>
                </a:solidFill>
                <a:latin typeface="Tahoma" pitchFamily="34" charset="0"/>
              </a:defRPr>
            </a:lvl1pPr>
          </a:lstStyle>
          <a:p>
            <a:pPr algn="ctr">
              <a:spcBef>
                <a:spcPct val="0"/>
              </a:spcBef>
              <a:defRPr/>
            </a:pPr>
            <a:fld id="{1D43DDA3-B8F5-4355-8795-A0F7A61B9EB2}" type="slidenum">
              <a:rPr lang="en-US" sz="600" smtClean="0">
                <a:solidFill>
                  <a:schemeClr val="tx1">
                    <a:lumMod val="50000"/>
                    <a:lumOff val="50000"/>
                  </a:schemeClr>
                </a:solidFill>
                <a:cs typeface="Arial" pitchFamily="34" charset="0"/>
              </a:rPr>
              <a:pPr algn="ctr">
                <a:spcBef>
                  <a:spcPct val="0"/>
                </a:spcBef>
                <a:defRPr/>
              </a:pPr>
              <a:t>‹N°›</a:t>
            </a:fld>
            <a:endParaRPr lang="en-US" sz="600" dirty="0">
              <a:solidFill>
                <a:schemeClr val="tx1">
                  <a:lumMod val="50000"/>
                  <a:lumOff val="50000"/>
                </a:schemeClr>
              </a:solidFill>
              <a:cs typeface="Arial" pitchFamily="34" charset="0"/>
            </a:endParaRPr>
          </a:p>
        </p:txBody>
      </p:sp>
      <p:sp>
        <p:nvSpPr>
          <p:cNvPr id="6" name="Rectangle 7"/>
          <p:cNvSpPr>
            <a:spLocks noChangeArrowheads="1"/>
          </p:cNvSpPr>
          <p:nvPr userDrawn="1"/>
        </p:nvSpPr>
        <p:spPr bwMode="auto">
          <a:xfrm>
            <a:off x="2779713" y="6580188"/>
            <a:ext cx="6408737" cy="228600"/>
          </a:xfrm>
          <a:prstGeom prst="rect">
            <a:avLst/>
          </a:prstGeom>
          <a:noFill/>
          <a:ln w="9525">
            <a:noFill/>
            <a:miter lim="800000"/>
            <a:headEnd/>
            <a:tailEnd/>
          </a:ln>
          <a:effectLst/>
        </p:spPr>
        <p:txBody>
          <a:bodyPr lIns="91428" tIns="45714" rIns="91428" bIns="45714" anchor="b"/>
          <a:lstStyle/>
          <a:p>
            <a:pPr algn="ctr"/>
            <a:r>
              <a:rPr lang="en-US" sz="600" dirty="0">
                <a:solidFill>
                  <a:srgbClr val="7F7F7F"/>
                </a:solidFill>
                <a:cs typeface="Arial" pitchFamily="34" charset="0"/>
              </a:rPr>
              <a:t>COPYRIGHT © 2011 ALCATEL-LUCENT.</a:t>
            </a:r>
            <a:r>
              <a:rPr lang="en-US" sz="600" baseline="0" dirty="0">
                <a:solidFill>
                  <a:srgbClr val="7F7F7F"/>
                </a:solidFill>
                <a:cs typeface="Arial" pitchFamily="34" charset="0"/>
              </a:rPr>
              <a:t> </a:t>
            </a:r>
            <a:r>
              <a:rPr lang="en-US" sz="600" dirty="0">
                <a:solidFill>
                  <a:srgbClr val="7F7F7F"/>
                </a:solidFill>
                <a:cs typeface="Arial" pitchFamily="34" charset="0"/>
              </a:rPr>
              <a:t>ALL RIGHTS RESERVED. </a:t>
            </a:r>
            <a:br>
              <a:rPr lang="en-US" sz="500" dirty="0">
                <a:solidFill>
                  <a:srgbClr val="7F7F7F"/>
                </a:solidFill>
                <a:cs typeface="Arial" pitchFamily="34" charset="0"/>
              </a:rPr>
            </a:br>
            <a:r>
              <a:rPr lang="en-US" sz="600" dirty="0">
                <a:solidFill>
                  <a:srgbClr val="A51140"/>
                </a:solidFill>
                <a:cs typeface="Arial" pitchFamily="34" charset="0"/>
              </a:rPr>
              <a:t>ALCATEL-LUCENT — CONFIDENTIAL — SOLELY FOR AUTHORIZED PERSONS HAVING A NEED TO KNOW — PROPRIETARY — USE PURSUANT TO COMPANY INSTRUCTION</a:t>
            </a:r>
          </a:p>
        </p:txBody>
      </p:sp>
      <p:pic>
        <p:nvPicPr>
          <p:cNvPr id="7" name="Picture 2"/>
          <p:cNvPicPr>
            <a:picLocks noChangeAspect="1" noChangeArrowheads="1"/>
          </p:cNvPicPr>
          <p:nvPr userDrawn="1"/>
        </p:nvPicPr>
        <p:blipFill>
          <a:blip r:embed="rId2" cstate="print"/>
          <a:srcRect l="73026"/>
          <a:stretch>
            <a:fillRect/>
          </a:stretch>
        </p:blipFill>
        <p:spPr bwMode="auto">
          <a:xfrm>
            <a:off x="10101263" y="6249988"/>
            <a:ext cx="1463675" cy="304800"/>
          </a:xfrm>
          <a:prstGeom prst="rect">
            <a:avLst/>
          </a:prstGeom>
          <a:noFill/>
          <a:ln w="9525">
            <a:noFill/>
            <a:miter lim="800000"/>
            <a:headEnd/>
            <a:tailEnd/>
          </a:ln>
        </p:spPr>
      </p:pic>
      <p:cxnSp>
        <p:nvCxnSpPr>
          <p:cNvPr id="8" name="Straight Connector 5"/>
          <p:cNvCxnSpPr>
            <a:cxnSpLocks noChangeShapeType="1"/>
          </p:cNvCxnSpPr>
          <p:nvPr userDrawn="1"/>
        </p:nvCxnSpPr>
        <p:spPr bwMode="auto">
          <a:xfrm rot="10800000">
            <a:off x="298450" y="6394450"/>
            <a:ext cx="9742488" cy="0"/>
          </a:xfrm>
          <a:prstGeom prst="line">
            <a:avLst/>
          </a:prstGeom>
          <a:noFill/>
          <a:ln w="34925" cap="rnd" algn="ctr">
            <a:solidFill>
              <a:schemeClr val="tx1"/>
            </a:solidFill>
            <a:prstDash val="sysDot"/>
            <a:round/>
            <a:headEnd/>
            <a:tailEn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CLICK TO EDIT MASTER TITLE STYLE</a:t>
            </a:r>
          </a:p>
        </p:txBody>
      </p:sp>
      <p:sp>
        <p:nvSpPr>
          <p:cNvPr id="4" name="Content Placeholder 3"/>
          <p:cNvSpPr>
            <a:spLocks noGrp="1"/>
          </p:cNvSpPr>
          <p:nvPr>
            <p:ph sz="quarter" idx="10"/>
          </p:nvPr>
        </p:nvSpPr>
        <p:spPr>
          <a:xfrm>
            <a:off x="200025" y="1303338"/>
            <a:ext cx="11298238" cy="3878262"/>
          </a:xfrm>
          <a:noFill/>
          <a:ln w="9525">
            <a:noFill/>
            <a:miter lim="800000"/>
            <a:headEnd/>
            <a:tailEnd/>
          </a:ln>
        </p:spPr>
        <p:txBody>
          <a:bodyPr vert="horz" wrap="square" lIns="45720" tIns="0" rIns="0" bIns="0" numCol="1" rtlCol="0" anchor="t" anchorCtr="0" compatLnSpc="1">
            <a:prstTxWarp prst="textNoShape">
              <a:avLst/>
            </a:prstTxWarp>
            <a:normAutofit/>
          </a:bodyPr>
          <a:lstStyle>
            <a:lvl1pPr marL="514350" indent="-514350" algn="l" defTabSz="914400" rtl="0" eaLnBrk="1" fontAlgn="base" latinLnBrk="0" hangingPunct="1">
              <a:spcAft>
                <a:spcPts val="600"/>
              </a:spcAft>
              <a:buClr>
                <a:schemeClr val="tx1"/>
              </a:buClr>
              <a:buFont typeface="+mj-lt"/>
              <a:buAutoNum type="arabicPeriod"/>
              <a:defRPr lang="en-US" sz="2800" kern="1200" smtClean="0">
                <a:solidFill>
                  <a:schemeClr val="bg1">
                    <a:lumMod val="50000"/>
                  </a:schemeClr>
                </a:solidFill>
                <a:latin typeface="+mn-lt"/>
                <a:ea typeface="+mn-ea"/>
                <a:cs typeface="+mn-cs"/>
              </a:defRPr>
            </a:lvl1pPr>
            <a:lvl2pPr marL="457200" algn="l" defTabSz="914400" rtl="0" eaLnBrk="1" fontAlgn="base" latinLnBrk="0" hangingPunct="1">
              <a:spcAft>
                <a:spcPts val="600"/>
              </a:spcAft>
              <a:defRPr lang="en-US" sz="2000" kern="1200" dirty="0" smtClean="0">
                <a:solidFill>
                  <a:schemeClr val="bg1">
                    <a:lumMod val="50000"/>
                  </a:schemeClr>
                </a:solidFill>
                <a:latin typeface="+mn-lt"/>
                <a:ea typeface="+mn-ea"/>
                <a:cs typeface="+mn-cs"/>
              </a:defRPr>
            </a:lvl2pPr>
            <a:lvl3pPr marL="457200" algn="l" defTabSz="914400" rtl="0" eaLnBrk="1" fontAlgn="base" latinLnBrk="0" hangingPunct="1">
              <a:spcAft>
                <a:spcPts val="600"/>
              </a:spcAft>
              <a:defRPr lang="en-US" sz="2800" kern="1200" smtClean="0">
                <a:solidFill>
                  <a:schemeClr val="bg1">
                    <a:lumMod val="50000"/>
                  </a:schemeClr>
                </a:solidFill>
                <a:latin typeface="+mn-lt"/>
                <a:ea typeface="+mn-ea"/>
                <a:cs typeface="+mn-cs"/>
              </a:defRPr>
            </a:lvl3pPr>
            <a:lvl4pPr marL="457200" algn="l" defTabSz="914400" rtl="0" eaLnBrk="1" fontAlgn="base" latinLnBrk="0" hangingPunct="1">
              <a:spcAft>
                <a:spcPts val="600"/>
              </a:spcAft>
              <a:defRPr lang="en-US" sz="2800" kern="1200" smtClean="0">
                <a:solidFill>
                  <a:schemeClr val="bg1">
                    <a:lumMod val="50000"/>
                  </a:schemeClr>
                </a:solidFill>
                <a:latin typeface="+mn-lt"/>
                <a:ea typeface="+mn-ea"/>
                <a:cs typeface="+mn-cs"/>
              </a:defRPr>
            </a:lvl4pPr>
            <a:lvl5pPr marL="457200" algn="l" defTabSz="914400" rtl="0" eaLnBrk="1" fontAlgn="base" latinLnBrk="0" hangingPunct="1">
              <a:spcAft>
                <a:spcPts val="600"/>
              </a:spcAft>
              <a:defRPr lang="en-US" sz="2800" kern="1200" dirty="0" smtClean="0">
                <a:solidFill>
                  <a:schemeClr val="bg1">
                    <a:lumMod val="50000"/>
                  </a:schemeClr>
                </a:solidFill>
                <a:latin typeface="+mn-lt"/>
                <a:ea typeface="+mn-ea"/>
                <a:cs typeface="+mn-cs"/>
              </a:defRPr>
            </a:lvl5pPr>
          </a:lstStyle>
          <a:p>
            <a:pPr marL="457200" lvl="0" indent="-457200" algn="l" defTabSz="914400" rtl="0" eaLnBrk="1" fontAlgn="base" latinLnBrk="0" hangingPunct="1">
              <a:spcBef>
                <a:spcPts val="1200"/>
              </a:spcBef>
              <a:spcAft>
                <a:spcPts val="600"/>
              </a:spcAft>
              <a:buClr>
                <a:schemeClr val="tx1">
                  <a:lumMod val="75000"/>
                  <a:lumOff val="25000"/>
                </a:schemeClr>
              </a:buClr>
              <a:buFont typeface="+mj-lt"/>
              <a:buAutoNum type="arabicPeriod"/>
            </a:pPr>
            <a:r>
              <a:rPr lang="en-US"/>
              <a:t>Click to edit Master text styles</a:t>
            </a:r>
          </a:p>
          <a:p>
            <a:pPr marL="457200" lvl="1" indent="0" algn="l" defTabSz="914400" rtl="0" eaLnBrk="1" fontAlgn="base" latinLnBrk="0" hangingPunct="1">
              <a:spcBef>
                <a:spcPts val="300"/>
              </a:spcBef>
              <a:spcAft>
                <a:spcPts val="600"/>
              </a:spcAft>
              <a:buClrTx/>
              <a:buFontTx/>
              <a:buNone/>
            </a:pPr>
            <a:r>
              <a:rPr lang="en-US"/>
              <a:t>Second level</a:t>
            </a:r>
          </a:p>
          <a:p>
            <a:pPr marL="457200" lvl="1" indent="0" algn="l" defTabSz="914400" rtl="0" eaLnBrk="1" fontAlgn="base" latinLnBrk="0" hangingPunct="1">
              <a:spcBef>
                <a:spcPts val="300"/>
              </a:spcBef>
              <a:spcAft>
                <a:spcPts val="600"/>
              </a:spcAft>
              <a:buClrTx/>
              <a:buFontTx/>
              <a:buNone/>
            </a:pPr>
            <a:r>
              <a:rPr lang="en-US"/>
              <a:t>Third level</a:t>
            </a:r>
          </a:p>
          <a:p>
            <a:pPr marL="457200" lvl="1" indent="0" algn="l" defTabSz="914400" rtl="0" eaLnBrk="1" fontAlgn="base" latinLnBrk="0" hangingPunct="1">
              <a:spcBef>
                <a:spcPts val="300"/>
              </a:spcBef>
              <a:spcAft>
                <a:spcPts val="600"/>
              </a:spcAft>
              <a:buClrTx/>
              <a:buFontTx/>
              <a:buNone/>
            </a:pPr>
            <a:r>
              <a:rPr lang="en-US"/>
              <a:t>Fourth level</a:t>
            </a:r>
          </a:p>
          <a:p>
            <a:pPr marL="457200" lvl="1" indent="0" algn="l" defTabSz="914400" rtl="0" eaLnBrk="1" fontAlgn="base" latinLnBrk="0" hangingPunct="1">
              <a:spcBef>
                <a:spcPts val="300"/>
              </a:spcBef>
              <a:spcAft>
                <a:spcPts val="600"/>
              </a:spcAft>
              <a:buClrTx/>
              <a:buFontTx/>
              <a:buNone/>
            </a:pPr>
            <a:r>
              <a:rPr lang="en-US"/>
              <a:t>Fifth level</a:t>
            </a:r>
          </a:p>
        </p:txBody>
      </p:sp>
      <p:sp>
        <p:nvSpPr>
          <p:cNvPr id="5" name="Footer Placeholder 2"/>
          <p:cNvSpPr txBox="1">
            <a:spLocks/>
          </p:cNvSpPr>
          <p:nvPr userDrawn="1"/>
        </p:nvSpPr>
        <p:spPr>
          <a:xfrm>
            <a:off x="5732463" y="6354763"/>
            <a:ext cx="484187" cy="239712"/>
          </a:xfrm>
          <a:prstGeom prst="rect">
            <a:avLst/>
          </a:prstGeom>
        </p:spPr>
        <p:txBody>
          <a:bodyPr anchor="b"/>
          <a:lstStyle>
            <a:defPPr>
              <a:defRPr lang="en-GB"/>
            </a:defPPr>
            <a:lvl1pPr>
              <a:defRPr sz="800">
                <a:solidFill>
                  <a:schemeClr val="bg1">
                    <a:lumMod val="50000"/>
                  </a:schemeClr>
                </a:solidFill>
                <a:latin typeface="Tahoma" pitchFamily="34" charset="0"/>
              </a:defRPr>
            </a:lvl1pPr>
          </a:lstStyle>
          <a:p>
            <a:pPr algn="ctr">
              <a:spcBef>
                <a:spcPct val="0"/>
              </a:spcBef>
              <a:defRPr/>
            </a:pPr>
            <a:fld id="{1D43DDA3-B8F5-4355-8795-A0F7A61B9EB2}" type="slidenum">
              <a:rPr lang="en-US" sz="600" smtClean="0">
                <a:solidFill>
                  <a:schemeClr val="tx1">
                    <a:lumMod val="50000"/>
                    <a:lumOff val="50000"/>
                  </a:schemeClr>
                </a:solidFill>
                <a:cs typeface="Arial" pitchFamily="34" charset="0"/>
              </a:rPr>
              <a:pPr algn="ctr">
                <a:spcBef>
                  <a:spcPct val="0"/>
                </a:spcBef>
                <a:defRPr/>
              </a:pPr>
              <a:t>‹N°›</a:t>
            </a:fld>
            <a:endParaRPr lang="en-US" sz="600" dirty="0">
              <a:solidFill>
                <a:schemeClr val="tx1">
                  <a:lumMod val="50000"/>
                  <a:lumOff val="50000"/>
                </a:schemeClr>
              </a:solidFill>
              <a:cs typeface="Arial" pitchFamily="34" charset="0"/>
            </a:endParaRPr>
          </a:p>
        </p:txBody>
      </p:sp>
      <p:sp>
        <p:nvSpPr>
          <p:cNvPr id="6" name="Rectangle 7"/>
          <p:cNvSpPr>
            <a:spLocks noChangeArrowheads="1"/>
          </p:cNvSpPr>
          <p:nvPr userDrawn="1"/>
        </p:nvSpPr>
        <p:spPr bwMode="auto">
          <a:xfrm>
            <a:off x="2779713" y="6580188"/>
            <a:ext cx="6408737" cy="228600"/>
          </a:xfrm>
          <a:prstGeom prst="rect">
            <a:avLst/>
          </a:prstGeom>
          <a:noFill/>
          <a:ln w="9525">
            <a:noFill/>
            <a:miter lim="800000"/>
            <a:headEnd/>
            <a:tailEnd/>
          </a:ln>
          <a:effectLst/>
        </p:spPr>
        <p:txBody>
          <a:bodyPr lIns="91428" tIns="45714" rIns="91428" bIns="45714" anchor="b"/>
          <a:lstStyle/>
          <a:p>
            <a:pPr algn="ctr"/>
            <a:r>
              <a:rPr lang="en-US" sz="600" dirty="0">
                <a:solidFill>
                  <a:srgbClr val="7F7F7F"/>
                </a:solidFill>
                <a:cs typeface="Arial" pitchFamily="34" charset="0"/>
              </a:rPr>
              <a:t>COPYRIGHT © 2011 ALCATEL-LUCENT.</a:t>
            </a:r>
            <a:r>
              <a:rPr lang="en-US" sz="600" baseline="0" dirty="0">
                <a:solidFill>
                  <a:srgbClr val="7F7F7F"/>
                </a:solidFill>
                <a:cs typeface="Arial" pitchFamily="34" charset="0"/>
              </a:rPr>
              <a:t> </a:t>
            </a:r>
            <a:r>
              <a:rPr lang="en-US" sz="600" dirty="0">
                <a:solidFill>
                  <a:srgbClr val="7F7F7F"/>
                </a:solidFill>
                <a:cs typeface="Arial" pitchFamily="34" charset="0"/>
              </a:rPr>
              <a:t>ALL RIGHTS RESERVED. </a:t>
            </a:r>
            <a:br>
              <a:rPr lang="en-US" sz="500" dirty="0">
                <a:solidFill>
                  <a:srgbClr val="7F7F7F"/>
                </a:solidFill>
                <a:cs typeface="Arial" pitchFamily="34" charset="0"/>
              </a:rPr>
            </a:br>
            <a:r>
              <a:rPr lang="en-US" sz="600" dirty="0">
                <a:solidFill>
                  <a:srgbClr val="A51140"/>
                </a:solidFill>
                <a:cs typeface="Arial" pitchFamily="34" charset="0"/>
              </a:rPr>
              <a:t>ALCATEL-LUCENT — CONFIDENTIAL — SOLELY FOR AUTHORIZED PERSONS HAVING A NEED TO KNOW — PROPRIETARY — USE PURSUANT TO COMPANY INSTRUCTION</a:t>
            </a:r>
          </a:p>
        </p:txBody>
      </p:sp>
      <p:pic>
        <p:nvPicPr>
          <p:cNvPr id="7" name="Picture 11"/>
          <p:cNvPicPr>
            <a:picLocks noChangeAspect="1" noChangeArrowheads="1"/>
          </p:cNvPicPr>
          <p:nvPr userDrawn="1"/>
        </p:nvPicPr>
        <p:blipFill>
          <a:blip r:embed="rId2" cstate="print"/>
          <a:srcRect/>
          <a:stretch>
            <a:fillRect/>
          </a:stretch>
        </p:blipFill>
        <p:spPr bwMode="auto">
          <a:xfrm>
            <a:off x="300038" y="6491288"/>
            <a:ext cx="1608137" cy="100012"/>
          </a:xfrm>
          <a:prstGeom prst="rect">
            <a:avLst/>
          </a:prstGeom>
          <a:noFill/>
          <a:ln w="9525" algn="ctr">
            <a:noFill/>
            <a:miter lim="800000"/>
            <a:headEnd/>
            <a:tailEnd/>
          </a:ln>
          <a:effectLst/>
        </p:spPr>
      </p:pic>
      <p:pic>
        <p:nvPicPr>
          <p:cNvPr id="8" name="Picture 2"/>
          <p:cNvPicPr>
            <a:picLocks noChangeAspect="1" noChangeArrowheads="1"/>
          </p:cNvPicPr>
          <p:nvPr userDrawn="1"/>
        </p:nvPicPr>
        <p:blipFill>
          <a:blip r:embed="rId3" cstate="print"/>
          <a:srcRect l="73026"/>
          <a:stretch>
            <a:fillRect/>
          </a:stretch>
        </p:blipFill>
        <p:spPr bwMode="auto">
          <a:xfrm>
            <a:off x="10101263" y="6249988"/>
            <a:ext cx="1463675" cy="304800"/>
          </a:xfrm>
          <a:prstGeom prst="rect">
            <a:avLst/>
          </a:prstGeom>
          <a:noFill/>
          <a:ln w="9525">
            <a:noFill/>
            <a:miter lim="800000"/>
            <a:headEnd/>
            <a:tailEnd/>
          </a:ln>
        </p:spPr>
      </p:pic>
      <p:cxnSp>
        <p:nvCxnSpPr>
          <p:cNvPr id="9" name="Straight Connector 5"/>
          <p:cNvCxnSpPr>
            <a:cxnSpLocks noChangeShapeType="1"/>
          </p:cNvCxnSpPr>
          <p:nvPr userDrawn="1"/>
        </p:nvCxnSpPr>
        <p:spPr bwMode="auto">
          <a:xfrm rot="10800000">
            <a:off x="298450" y="6394450"/>
            <a:ext cx="9742488" cy="0"/>
          </a:xfrm>
          <a:prstGeom prst="line">
            <a:avLst/>
          </a:prstGeom>
          <a:noFill/>
          <a:ln w="34925" cap="rnd" algn="ctr">
            <a:solidFill>
              <a:schemeClr val="tx1"/>
            </a:solidFill>
            <a:prstDash val="sysDot"/>
            <a:round/>
            <a:headEnd/>
            <a:tailEnd/>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OGO SLIDE">
    <p:spTree>
      <p:nvGrpSpPr>
        <p:cNvPr id="1" name=""/>
        <p:cNvGrpSpPr/>
        <p:nvPr/>
      </p:nvGrpSpPr>
      <p:grpSpPr>
        <a:xfrm>
          <a:off x="0" y="0"/>
          <a:ext cx="0" cy="0"/>
          <a:chOff x="0" y="0"/>
          <a:chExt cx="0" cy="0"/>
        </a:xfrm>
      </p:grpSpPr>
      <p:pic>
        <p:nvPicPr>
          <p:cNvPr id="3" name="Picture 2"/>
          <p:cNvPicPr>
            <a:picLocks noChangeAspect="1" noChangeArrowheads="1"/>
          </p:cNvPicPr>
          <p:nvPr userDrawn="1"/>
        </p:nvPicPr>
        <p:blipFill>
          <a:blip r:embed="rId2" cstate="print"/>
          <a:srcRect l="73026"/>
          <a:stretch>
            <a:fillRect/>
          </a:stretch>
        </p:blipFill>
        <p:spPr bwMode="auto">
          <a:xfrm>
            <a:off x="10101263" y="6249988"/>
            <a:ext cx="1463675" cy="304800"/>
          </a:xfrm>
          <a:prstGeom prst="rect">
            <a:avLst/>
          </a:prstGeom>
          <a:noFill/>
          <a:ln w="9525">
            <a:noFill/>
            <a:miter lim="800000"/>
            <a:headEnd/>
            <a:tailEnd/>
          </a:ln>
        </p:spPr>
      </p:pic>
      <p:cxnSp>
        <p:nvCxnSpPr>
          <p:cNvPr id="4" name="Straight Connector 5"/>
          <p:cNvCxnSpPr>
            <a:cxnSpLocks noChangeShapeType="1"/>
          </p:cNvCxnSpPr>
          <p:nvPr userDrawn="1"/>
        </p:nvCxnSpPr>
        <p:spPr bwMode="auto">
          <a:xfrm rot="10800000">
            <a:off x="298450" y="6394450"/>
            <a:ext cx="9742488" cy="0"/>
          </a:xfrm>
          <a:prstGeom prst="line">
            <a:avLst/>
          </a:prstGeom>
          <a:noFill/>
          <a:ln w="34925" cap="rnd" algn="ctr">
            <a:solidFill>
              <a:schemeClr val="tx1"/>
            </a:solidFill>
            <a:prstDash val="sysDot"/>
            <a:round/>
            <a:headEnd/>
            <a:tailEnd/>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userDrawn="1">
  <p:cSld name="ALE_Main Title Dark Blue 2">
    <p:spTree>
      <p:nvGrpSpPr>
        <p:cNvPr id="1" name=""/>
        <p:cNvGrpSpPr/>
        <p:nvPr/>
      </p:nvGrpSpPr>
      <p:grpSpPr>
        <a:xfrm>
          <a:off x="0" y="0"/>
          <a:ext cx="0" cy="0"/>
          <a:chOff x="0" y="0"/>
          <a:chExt cx="0" cy="0"/>
        </a:xfrm>
      </p:grpSpPr>
      <p:pic>
        <p:nvPicPr>
          <p:cNvPr id="13"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0" y="3175"/>
            <a:ext cx="118872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Rectangle 19"/>
          <p:cNvSpPr/>
          <p:nvPr userDrawn="1">
            <p:custDataLst>
              <p:tags r:id="rId1"/>
            </p:custDataLst>
          </p:nvPr>
        </p:nvSpPr>
        <p:spPr>
          <a:xfrm>
            <a:off x="0" y="4233"/>
            <a:ext cx="11887200" cy="6858000"/>
          </a:xfrm>
          <a:prstGeom prst="rect">
            <a:avLst/>
          </a:prstGeom>
          <a:gradFill>
            <a:gsLst>
              <a:gs pos="0">
                <a:schemeClr val="accent4">
                  <a:alpha val="80000"/>
                </a:schemeClr>
              </a:gs>
              <a:gs pos="100000">
                <a:schemeClr val="accent6">
                  <a:alpha val="50000"/>
                </a:schemeClr>
              </a:gs>
            </a:gsLst>
            <a:lin ang="2400000" scaled="0"/>
          </a:gradFill>
          <a:ln>
            <a:noFill/>
          </a:ln>
        </p:spPr>
        <p:txBody>
          <a:bodyPr rot="0" spcFirstLastPara="0" vertOverflow="overflow" horzOverflow="overflow" vert="horz" wrap="square" lIns="119954" tIns="59978" rIns="119954" bIns="59978" numCol="1" spcCol="0" rtlCol="0" fromWordArt="0" anchor="ctr" anchorCtr="0" forceAA="0" compatLnSpc="1">
            <a:prstTxWarp prst="textNoShape">
              <a:avLst/>
            </a:prstTxWarp>
            <a:noAutofit/>
          </a:bodyPr>
          <a:lstStyle/>
          <a:p>
            <a:pPr lvl="0">
              <a:spcBef>
                <a:spcPts val="0"/>
              </a:spcBef>
            </a:pPr>
            <a:endParaRPr lang="fr-BE" dirty="0">
              <a:solidFill>
                <a:schemeClr val="bg1"/>
              </a:solidFill>
              <a:latin typeface="Trebuchet MS" panose="020B0603020202020204" pitchFamily="34" charset="0"/>
              <a:cs typeface="Trebuchet MS" panose="020B0502040204020203" pitchFamily="34" charset="0"/>
            </a:endParaRPr>
          </a:p>
        </p:txBody>
      </p:sp>
      <p:pic>
        <p:nvPicPr>
          <p:cNvPr id="24" name="Picture 23"/>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0" y="-4233"/>
            <a:ext cx="5615464" cy="5469151"/>
          </a:xfrm>
          <a:prstGeom prst="rect">
            <a:avLst/>
          </a:prstGeom>
        </p:spPr>
      </p:pic>
      <p:sp>
        <p:nvSpPr>
          <p:cNvPr id="12" name="Rectangle 2"/>
          <p:cNvSpPr>
            <a:spLocks noGrp="1" noChangeArrowheads="1"/>
          </p:cNvSpPr>
          <p:nvPr>
            <p:ph type="ctrTitle"/>
          </p:nvPr>
        </p:nvSpPr>
        <p:spPr>
          <a:xfrm>
            <a:off x="280670" y="2065089"/>
            <a:ext cx="11280458" cy="1073145"/>
          </a:xfrm>
        </p:spPr>
        <p:txBody>
          <a:bodyPr anchor="b"/>
          <a:lstStyle>
            <a:lvl1pPr algn="ctr">
              <a:defRPr sz="3700" b="1" cap="none">
                <a:solidFill>
                  <a:schemeClr val="bg1"/>
                </a:solidFill>
                <a:latin typeface="Trebuchet MS" panose="020B0603020202020204" pitchFamily="34" charset="0"/>
                <a:ea typeface="Trebuchet MS" panose="020B0603020202020204" pitchFamily="34" charset="0"/>
                <a:cs typeface="Trebuchet MS" panose="020B0502040204020203" pitchFamily="34" charset="0"/>
              </a:defRPr>
            </a:lvl1pPr>
          </a:lstStyle>
          <a:p>
            <a:r>
              <a:rPr lang="en-US" dirty="0"/>
              <a:t>Click to edit Master title style</a:t>
            </a:r>
          </a:p>
        </p:txBody>
      </p:sp>
      <p:sp>
        <p:nvSpPr>
          <p:cNvPr id="15" name="Rectangle 3"/>
          <p:cNvSpPr>
            <a:spLocks noGrp="1" noChangeArrowheads="1"/>
          </p:cNvSpPr>
          <p:nvPr>
            <p:ph type="subTitle" idx="1"/>
          </p:nvPr>
        </p:nvSpPr>
        <p:spPr>
          <a:xfrm>
            <a:off x="283799" y="3495572"/>
            <a:ext cx="11277328" cy="617539"/>
          </a:xfrm>
        </p:spPr>
        <p:txBody>
          <a:bodyPr lIns="91416" tIns="45709" rIns="91416" bIns="45709"/>
          <a:lstStyle>
            <a:lvl1pPr marL="0" indent="0" algn="ctr">
              <a:spcBef>
                <a:spcPts val="787"/>
              </a:spcBef>
              <a:spcAft>
                <a:spcPts val="0"/>
              </a:spcAft>
              <a:buFont typeface="Trebuchet MS" pitchFamily="34" charset="0"/>
              <a:buNone/>
              <a:defRPr>
                <a:solidFill>
                  <a:schemeClr val="bg1"/>
                </a:solidFill>
                <a:latin typeface="Trebuchet MS" panose="020B0603020202020204" pitchFamily="34" charset="0"/>
                <a:ea typeface="Trebuchet MS" panose="020B0603020202020204" pitchFamily="34" charset="0"/>
                <a:cs typeface="Trebuchet MS" panose="020B0502040204020203" pitchFamily="34" charset="0"/>
              </a:defRPr>
            </a:lvl1pPr>
          </a:lstStyle>
          <a:p>
            <a:r>
              <a:rPr lang="en-US" dirty="0"/>
              <a:t>Click to edit Master subtitle style</a:t>
            </a:r>
          </a:p>
        </p:txBody>
      </p:sp>
      <p:pic>
        <p:nvPicPr>
          <p:cNvPr id="11" name="Picture 2"/>
          <p:cNvPicPr>
            <a:picLocks noChangeAspect="1" noChangeArrowheads="1"/>
          </p:cNvPicPr>
          <p:nvPr userDrawn="1"/>
        </p:nvPicPr>
        <p:blipFill>
          <a:blip r:embed="rId5" cstate="print">
            <a:extLst>
              <a:ext uri="{28A0092B-C50C-407E-A947-70E740481C1C}">
                <a14:useLocalDpi xmlns:a14="http://schemas.microsoft.com/office/drawing/2010/main" val="0"/>
              </a:ext>
            </a:extLst>
          </a:blip>
          <a:stretch>
            <a:fillRect/>
          </a:stretch>
        </p:blipFill>
        <p:spPr bwMode="auto">
          <a:xfrm>
            <a:off x="10118544" y="6272234"/>
            <a:ext cx="1417727" cy="391689"/>
          </a:xfrm>
          <a:prstGeom prst="rect">
            <a:avLst/>
          </a:prstGeom>
          <a:noFill/>
          <a:extLst>
            <a:ext uri="{909E8E84-426E-40DD-AFC4-6F175D3DCCD1}">
              <a14:hiddenFill xmlns:a14="http://schemas.microsoft.com/office/drawing/2010/main">
                <a:solidFill>
                  <a:srgbClr val="FFFFFF"/>
                </a:solidFill>
              </a14:hiddenFill>
            </a:ext>
          </a:extLst>
        </p:spPr>
      </p:pic>
      <p:cxnSp>
        <p:nvCxnSpPr>
          <p:cNvPr id="14" name="Straight Connector 112"/>
          <p:cNvCxnSpPr/>
          <p:nvPr userDrawn="1"/>
        </p:nvCxnSpPr>
        <p:spPr>
          <a:xfrm>
            <a:off x="393740" y="3290634"/>
            <a:ext cx="11167387" cy="1"/>
          </a:xfrm>
          <a:prstGeom prst="line">
            <a:avLst/>
          </a:prstGeom>
          <a:ln w="9525">
            <a:solidFill>
              <a:schemeClr val="bg1">
                <a:lumMod val="95000"/>
                <a:alpha val="50000"/>
              </a:schemeClr>
            </a:solidFill>
          </a:ln>
        </p:spPr>
        <p:style>
          <a:lnRef idx="1">
            <a:schemeClr val="accent1"/>
          </a:lnRef>
          <a:fillRef idx="0">
            <a:schemeClr val="accent1"/>
          </a:fillRef>
          <a:effectRef idx="0">
            <a:schemeClr val="accent1"/>
          </a:effectRef>
          <a:fontRef idx="minor">
            <a:schemeClr val="tx1"/>
          </a:fontRef>
        </p:style>
      </p:cxnSp>
      <p:sp>
        <p:nvSpPr>
          <p:cNvPr id="21" name="Footer Placeholder 2"/>
          <p:cNvSpPr txBox="1">
            <a:spLocks/>
          </p:cNvSpPr>
          <p:nvPr userDrawn="1"/>
        </p:nvSpPr>
        <p:spPr>
          <a:xfrm>
            <a:off x="280670" y="6312131"/>
            <a:ext cx="484188" cy="239712"/>
          </a:xfrm>
          <a:prstGeom prst="rect">
            <a:avLst/>
          </a:prstGeom>
        </p:spPr>
        <p:txBody>
          <a:bodyPr lIns="91416" tIns="45709" rIns="91416" bIns="45709" anchor="b"/>
          <a:lstStyle>
            <a:defPPr>
              <a:defRPr lang="en-GB"/>
            </a:defPPr>
            <a:lvl1pPr>
              <a:defRPr sz="800">
                <a:solidFill>
                  <a:schemeClr val="bg1">
                    <a:lumMod val="50000"/>
                  </a:schemeClr>
                </a:solidFill>
                <a:latin typeface="Trebuchet MS" pitchFamily="34" charset="0"/>
              </a:defRPr>
            </a:lvl1pPr>
          </a:lstStyle>
          <a:p>
            <a:pPr algn="ctr">
              <a:spcBef>
                <a:spcPct val="0"/>
              </a:spcBef>
              <a:defRPr/>
            </a:pPr>
            <a:fld id="{1D43DDA3-B8F5-4355-8795-A0F7A61B9EB2}" type="slidenum">
              <a:rPr lang="en-US" sz="1300" smtClean="0">
                <a:solidFill>
                  <a:schemeClr val="bg1"/>
                </a:solidFill>
                <a:latin typeface="Trebuchet MS" panose="020B0603020202020204" pitchFamily="34" charset="0"/>
                <a:cs typeface="Trebuchet MS" panose="020B0604020202020204" pitchFamily="34" charset="-128"/>
              </a:rPr>
              <a:pPr algn="ctr">
                <a:spcBef>
                  <a:spcPct val="0"/>
                </a:spcBef>
                <a:defRPr/>
              </a:pPr>
              <a:t>‹N°›</a:t>
            </a:fld>
            <a:endParaRPr lang="en-US" sz="1300" dirty="0">
              <a:solidFill>
                <a:schemeClr val="bg1"/>
              </a:solidFill>
              <a:latin typeface="Trebuchet MS" panose="020B0603020202020204" pitchFamily="34" charset="0"/>
              <a:cs typeface="Trebuchet MS" panose="020B0604020202020204" pitchFamily="34" charset="-128"/>
            </a:endParaRPr>
          </a:p>
        </p:txBody>
      </p:sp>
      <p:cxnSp>
        <p:nvCxnSpPr>
          <p:cNvPr id="22" name="Straight Connector 112"/>
          <p:cNvCxnSpPr/>
          <p:nvPr userDrawn="1"/>
        </p:nvCxnSpPr>
        <p:spPr>
          <a:xfrm flipH="1">
            <a:off x="268284" y="6551524"/>
            <a:ext cx="1306286" cy="0"/>
          </a:xfrm>
          <a:prstGeom prst="line">
            <a:avLst/>
          </a:prstGeom>
          <a:ln w="9525">
            <a:solidFill>
              <a:schemeClr val="bg1">
                <a:lumMod val="95000"/>
                <a:alpha val="50000"/>
              </a:schemeClr>
            </a:solidFill>
          </a:ln>
        </p:spPr>
        <p:style>
          <a:lnRef idx="1">
            <a:schemeClr val="accent1"/>
          </a:lnRef>
          <a:fillRef idx="0">
            <a:schemeClr val="accent1"/>
          </a:fillRef>
          <a:effectRef idx="0">
            <a:schemeClr val="accent1"/>
          </a:effectRef>
          <a:fontRef idx="minor">
            <a:schemeClr val="tx1"/>
          </a:fontRef>
        </p:style>
      </p:cxnSp>
      <p:pic>
        <p:nvPicPr>
          <p:cNvPr id="17" name="Picture 16"/>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4366379" y="4677587"/>
            <a:ext cx="3024132" cy="769115"/>
          </a:xfrm>
          <a:prstGeom prst="rect">
            <a:avLst/>
          </a:prstGeom>
        </p:spPr>
      </p:pic>
    </p:spTree>
    <p:extLst>
      <p:ext uri="{BB962C8B-B14F-4D97-AF65-F5344CB8AC3E}">
        <p14:creationId xmlns:p14="http://schemas.microsoft.com/office/powerpoint/2010/main" val="2112990481"/>
      </p:ext>
    </p:extLst>
  </p:cSld>
  <p:clrMapOvr>
    <a:masterClrMapping/>
  </p:clrMapOvr>
  <p:hf hdr="0" dt="0"/>
  <p:extLst mod="1">
    <p:ext uri="{DCECCB84-F9BA-43D5-87BE-67443E8EF086}">
      <p15:sldGuideLst xmlns:p15="http://schemas.microsoft.com/office/powerpoint/2012/main">
        <p15:guide id="1" pos="2880" userDrawn="1">
          <p15:clr>
            <a:srgbClr val="FBAE40"/>
          </p15:clr>
        </p15:guide>
        <p15:guide id="2" pos="4241"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03200" y="227013"/>
            <a:ext cx="11331575" cy="1057275"/>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250825" y="1362075"/>
            <a:ext cx="11291888" cy="4525963"/>
          </a:xfrm>
          <a:prstGeom prst="rect">
            <a:avLst/>
          </a:prstGeom>
          <a:noFill/>
          <a:ln w="9525" algn="ctr">
            <a:noFill/>
            <a:miter lim="800000"/>
            <a:headEnd/>
            <a:tailEnd/>
          </a:ln>
          <a:effectLst/>
        </p:spPr>
        <p:txBody>
          <a:bodyPr vert="horz" wrap="square" lIns="45720" tIns="0" rIns="0" bIns="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4" r:id="rId4"/>
    <p:sldLayoutId id="2147483658" r:id="rId5"/>
    <p:sldLayoutId id="2147483657" r:id="rId6"/>
    <p:sldLayoutId id="2147483655" r:id="rId7"/>
    <p:sldLayoutId id="2147483656" r:id="rId8"/>
    <p:sldLayoutId id="2147483659" r:id="rId9"/>
  </p:sldLayoutIdLst>
  <p:txStyles>
    <p:titleStyle>
      <a:lvl1pPr algn="l" rtl="0" eaLnBrk="0" fontAlgn="base" hangingPunct="0">
        <a:spcBef>
          <a:spcPct val="0"/>
        </a:spcBef>
        <a:spcAft>
          <a:spcPct val="0"/>
        </a:spcAft>
        <a:defRPr sz="2600" b="1">
          <a:solidFill>
            <a:srgbClr val="404040"/>
          </a:solidFill>
          <a:latin typeface="+mj-lt"/>
          <a:ea typeface="+mj-ea"/>
          <a:cs typeface="+mj-cs"/>
        </a:defRPr>
      </a:lvl1pPr>
      <a:lvl2pPr algn="l" rtl="0" eaLnBrk="0" fontAlgn="base" hangingPunct="0">
        <a:spcBef>
          <a:spcPct val="0"/>
        </a:spcBef>
        <a:spcAft>
          <a:spcPct val="0"/>
        </a:spcAft>
        <a:defRPr sz="2600" b="1">
          <a:solidFill>
            <a:srgbClr val="404040"/>
          </a:solidFill>
          <a:latin typeface="Tahoma" pitchFamily="34" charset="0"/>
        </a:defRPr>
      </a:lvl2pPr>
      <a:lvl3pPr algn="l" rtl="0" eaLnBrk="0" fontAlgn="base" hangingPunct="0">
        <a:spcBef>
          <a:spcPct val="0"/>
        </a:spcBef>
        <a:spcAft>
          <a:spcPct val="0"/>
        </a:spcAft>
        <a:defRPr sz="2600" b="1">
          <a:solidFill>
            <a:srgbClr val="404040"/>
          </a:solidFill>
          <a:latin typeface="Tahoma" pitchFamily="34" charset="0"/>
        </a:defRPr>
      </a:lvl3pPr>
      <a:lvl4pPr algn="l" rtl="0" eaLnBrk="0" fontAlgn="base" hangingPunct="0">
        <a:spcBef>
          <a:spcPct val="0"/>
        </a:spcBef>
        <a:spcAft>
          <a:spcPct val="0"/>
        </a:spcAft>
        <a:defRPr sz="2600" b="1">
          <a:solidFill>
            <a:srgbClr val="404040"/>
          </a:solidFill>
          <a:latin typeface="Tahoma" pitchFamily="34" charset="0"/>
        </a:defRPr>
      </a:lvl4pPr>
      <a:lvl5pPr algn="l" rtl="0" eaLnBrk="0" fontAlgn="base" hangingPunct="0">
        <a:spcBef>
          <a:spcPct val="0"/>
        </a:spcBef>
        <a:spcAft>
          <a:spcPct val="0"/>
        </a:spcAft>
        <a:defRPr sz="2600" b="1">
          <a:solidFill>
            <a:srgbClr val="404040"/>
          </a:solidFill>
          <a:latin typeface="Tahoma" pitchFamily="34" charset="0"/>
        </a:defRPr>
      </a:lvl5pPr>
      <a:lvl6pPr marL="457200" algn="l" rtl="0" eaLnBrk="0" fontAlgn="base" hangingPunct="0">
        <a:spcBef>
          <a:spcPct val="0"/>
        </a:spcBef>
        <a:spcAft>
          <a:spcPct val="0"/>
        </a:spcAft>
        <a:defRPr sz="2600" b="1">
          <a:solidFill>
            <a:srgbClr val="404040"/>
          </a:solidFill>
          <a:latin typeface="Tahoma" pitchFamily="34" charset="0"/>
        </a:defRPr>
      </a:lvl6pPr>
      <a:lvl7pPr marL="914400" algn="l" rtl="0" eaLnBrk="0" fontAlgn="base" hangingPunct="0">
        <a:spcBef>
          <a:spcPct val="0"/>
        </a:spcBef>
        <a:spcAft>
          <a:spcPct val="0"/>
        </a:spcAft>
        <a:defRPr sz="2600" b="1">
          <a:solidFill>
            <a:srgbClr val="404040"/>
          </a:solidFill>
          <a:latin typeface="Tahoma" pitchFamily="34" charset="0"/>
        </a:defRPr>
      </a:lvl7pPr>
      <a:lvl8pPr marL="1371600" algn="l" rtl="0" eaLnBrk="0" fontAlgn="base" hangingPunct="0">
        <a:spcBef>
          <a:spcPct val="0"/>
        </a:spcBef>
        <a:spcAft>
          <a:spcPct val="0"/>
        </a:spcAft>
        <a:defRPr sz="2600" b="1">
          <a:solidFill>
            <a:srgbClr val="404040"/>
          </a:solidFill>
          <a:latin typeface="Tahoma" pitchFamily="34" charset="0"/>
        </a:defRPr>
      </a:lvl8pPr>
      <a:lvl9pPr marL="1828800" algn="l" rtl="0" eaLnBrk="0" fontAlgn="base" hangingPunct="0">
        <a:spcBef>
          <a:spcPct val="0"/>
        </a:spcBef>
        <a:spcAft>
          <a:spcPct val="0"/>
        </a:spcAft>
        <a:defRPr sz="2600" b="1">
          <a:solidFill>
            <a:srgbClr val="404040"/>
          </a:solidFill>
          <a:latin typeface="Tahoma" pitchFamily="34" charset="0"/>
        </a:defRPr>
      </a:lvl9pPr>
    </p:titleStyle>
    <p:bodyStyle>
      <a:lvl1pPr marL="171450" indent="-171450" algn="l" rtl="0" eaLnBrk="0" fontAlgn="base" hangingPunct="0">
        <a:spcBef>
          <a:spcPct val="20000"/>
        </a:spcBef>
        <a:spcAft>
          <a:spcPct val="30000"/>
        </a:spcAft>
        <a:buClr>
          <a:srgbClr val="6639B7"/>
        </a:buClr>
        <a:buFont typeface="Arial" pitchFamily="34" charset="0"/>
        <a:buChar char="•"/>
        <a:defRPr sz="2000">
          <a:solidFill>
            <a:schemeClr val="tx1"/>
          </a:solidFill>
          <a:latin typeface="+mn-lt"/>
          <a:ea typeface="+mn-ea"/>
          <a:cs typeface="+mn-cs"/>
        </a:defRPr>
      </a:lvl1pPr>
      <a:lvl2pPr marL="292100" indent="-177800" algn="l" rtl="0" eaLnBrk="0" fontAlgn="base" hangingPunct="0">
        <a:spcBef>
          <a:spcPct val="20000"/>
        </a:spcBef>
        <a:spcAft>
          <a:spcPct val="30000"/>
        </a:spcAft>
        <a:buClr>
          <a:srgbClr val="6639B7"/>
        </a:buClr>
        <a:buFont typeface="Arial" pitchFamily="34" charset="0"/>
        <a:buChar char="­"/>
        <a:defRPr>
          <a:solidFill>
            <a:schemeClr val="tx1"/>
          </a:solidFill>
          <a:latin typeface="+mn-lt"/>
        </a:defRPr>
      </a:lvl2pPr>
      <a:lvl3pPr marL="520700" indent="-228600" algn="l" rtl="0" eaLnBrk="0" fontAlgn="base" hangingPunct="0">
        <a:spcBef>
          <a:spcPct val="20000"/>
        </a:spcBef>
        <a:spcAft>
          <a:spcPct val="30000"/>
        </a:spcAft>
        <a:buClr>
          <a:srgbClr val="6639B7"/>
        </a:buClr>
        <a:buFont typeface="Arial" pitchFamily="34" charset="0"/>
        <a:buChar char="­"/>
        <a:defRPr sz="1600">
          <a:solidFill>
            <a:schemeClr val="tx1"/>
          </a:solidFill>
          <a:latin typeface="+mn-lt"/>
        </a:defRPr>
      </a:lvl3pPr>
      <a:lvl4pPr marL="744538" indent="-228600" algn="l" rtl="0" eaLnBrk="0" fontAlgn="base" hangingPunct="0">
        <a:spcBef>
          <a:spcPct val="20000"/>
        </a:spcBef>
        <a:spcAft>
          <a:spcPct val="30000"/>
        </a:spcAft>
        <a:buClr>
          <a:srgbClr val="6639B7"/>
        </a:buClr>
        <a:buFont typeface="Arial" pitchFamily="34" charset="0"/>
        <a:buChar char="­"/>
        <a:defRPr sz="1400">
          <a:solidFill>
            <a:schemeClr val="tx1"/>
          </a:solidFill>
          <a:latin typeface="+mn-lt"/>
        </a:defRPr>
      </a:lvl4pPr>
      <a:lvl5pPr marL="977900" indent="-228600" algn="l" rtl="0" eaLnBrk="0" fontAlgn="base" hangingPunct="0">
        <a:spcBef>
          <a:spcPct val="20000"/>
        </a:spcBef>
        <a:spcAft>
          <a:spcPct val="30000"/>
        </a:spcAft>
        <a:buClr>
          <a:srgbClr val="6639B7"/>
        </a:buClr>
        <a:buFont typeface="Arial" pitchFamily="34" charset="0"/>
        <a:buChar char="­"/>
        <a:defRPr sz="1400">
          <a:solidFill>
            <a:schemeClr val="tx1"/>
          </a:solidFill>
          <a:latin typeface="+mn-lt"/>
        </a:defRPr>
      </a:lvl5pPr>
      <a:lvl6pPr marL="1435100" indent="-228600" algn="l" rtl="0" eaLnBrk="0" fontAlgn="base" hangingPunct="0">
        <a:spcBef>
          <a:spcPct val="20000"/>
        </a:spcBef>
        <a:spcAft>
          <a:spcPct val="30000"/>
        </a:spcAft>
        <a:buClr>
          <a:srgbClr val="6639B7"/>
        </a:buClr>
        <a:buFont typeface="Arial" pitchFamily="34" charset="0"/>
        <a:buChar char="­"/>
        <a:defRPr sz="1400">
          <a:solidFill>
            <a:schemeClr val="tx1"/>
          </a:solidFill>
          <a:latin typeface="+mn-lt"/>
        </a:defRPr>
      </a:lvl6pPr>
      <a:lvl7pPr marL="1892300" indent="-228600" algn="l" rtl="0" eaLnBrk="0" fontAlgn="base" hangingPunct="0">
        <a:spcBef>
          <a:spcPct val="20000"/>
        </a:spcBef>
        <a:spcAft>
          <a:spcPct val="30000"/>
        </a:spcAft>
        <a:buClr>
          <a:srgbClr val="6639B7"/>
        </a:buClr>
        <a:buFont typeface="Arial" pitchFamily="34" charset="0"/>
        <a:buChar char="­"/>
        <a:defRPr sz="1400">
          <a:solidFill>
            <a:schemeClr val="tx1"/>
          </a:solidFill>
          <a:latin typeface="+mn-lt"/>
        </a:defRPr>
      </a:lvl7pPr>
      <a:lvl8pPr marL="2349500" indent="-228600" algn="l" rtl="0" eaLnBrk="0" fontAlgn="base" hangingPunct="0">
        <a:spcBef>
          <a:spcPct val="20000"/>
        </a:spcBef>
        <a:spcAft>
          <a:spcPct val="30000"/>
        </a:spcAft>
        <a:buClr>
          <a:srgbClr val="6639B7"/>
        </a:buClr>
        <a:buFont typeface="Arial" pitchFamily="34" charset="0"/>
        <a:buChar char="­"/>
        <a:defRPr sz="1400">
          <a:solidFill>
            <a:schemeClr val="tx1"/>
          </a:solidFill>
          <a:latin typeface="+mn-lt"/>
        </a:defRPr>
      </a:lvl8pPr>
      <a:lvl9pPr marL="2806700" indent="-228600" algn="l" rtl="0" eaLnBrk="0" fontAlgn="base" hangingPunct="0">
        <a:spcBef>
          <a:spcPct val="20000"/>
        </a:spcBef>
        <a:spcAft>
          <a:spcPct val="30000"/>
        </a:spcAft>
        <a:buClr>
          <a:srgbClr val="6639B7"/>
        </a:buClr>
        <a:buFont typeface="Arial" pitchFamily="34"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hyperlink" Target="http://www.twitter.com/aluenterprise" TargetMode="External"/><Relationship Id="rId7" Type="http://schemas.openxmlformats.org/officeDocument/2006/relationships/hyperlink" Target="http://www.Storify.com/ALUEnterprise" TargetMode="External"/><Relationship Id="rId12" Type="http://schemas.openxmlformats.org/officeDocument/2006/relationships/image" Target="../media/image12.png"/><Relationship Id="rId2" Type="http://schemas.openxmlformats.org/officeDocument/2006/relationships/hyperlink" Target="http://www.linkedin.com/company/3232692?trk=tyah" TargetMode="External"/><Relationship Id="rId1" Type="http://schemas.openxmlformats.org/officeDocument/2006/relationships/slideLayout" Target="../slideLayouts/slideLayout8.xml"/><Relationship Id="rId6" Type="http://schemas.openxmlformats.org/officeDocument/2006/relationships/hyperlink" Target="http://www.Slideshare.net/tagged/Enterprise" TargetMode="External"/><Relationship Id="rId11" Type="http://schemas.openxmlformats.org/officeDocument/2006/relationships/image" Target="../media/image11.png"/><Relationship Id="rId5" Type="http://schemas.openxmlformats.org/officeDocument/2006/relationships/hyperlink" Target="http://www.youtube.com/user/enterpriseALU" TargetMode="External"/><Relationship Id="rId10" Type="http://schemas.openxmlformats.org/officeDocument/2006/relationships/image" Target="../media/image10.png"/><Relationship Id="rId4" Type="http://schemas.openxmlformats.org/officeDocument/2006/relationships/hyperlink" Target="http://www.facebook.com/aluenterprise" TargetMode="External"/><Relationship Id="rId9"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4" name="Rectangle 4"/>
          <p:cNvSpPr>
            <a:spLocks noGrp="1" noChangeArrowheads="1"/>
          </p:cNvSpPr>
          <p:nvPr>
            <p:ph type="ctrTitle"/>
          </p:nvPr>
        </p:nvSpPr>
        <p:spPr>
          <a:xfrm>
            <a:off x="280670" y="1300655"/>
            <a:ext cx="11280458" cy="1837579"/>
          </a:xfrm>
        </p:spPr>
        <p:txBody>
          <a:bodyPr/>
          <a:lstStyle/>
          <a:p>
            <a:r>
              <a:rPr lang="fr-FR" dirty="0" err="1"/>
              <a:t>Openclassrooms</a:t>
            </a:r>
            <a:r>
              <a:rPr lang="fr-FR" dirty="0"/>
              <a:t> - Parcours Data </a:t>
            </a:r>
            <a:r>
              <a:rPr lang="fr-FR" dirty="0" err="1"/>
              <a:t>Scientist</a:t>
            </a:r>
            <a:br>
              <a:rPr lang="fr-FR" dirty="0"/>
            </a:br>
            <a:r>
              <a:rPr lang="fr-FR" dirty="0"/>
              <a:t>Projet 5</a:t>
            </a:r>
            <a:br>
              <a:rPr lang="fr-FR" dirty="0"/>
            </a:br>
            <a:r>
              <a:rPr lang="fr-FR" dirty="0"/>
              <a:t>Segmentation de clients</a:t>
            </a:r>
          </a:p>
        </p:txBody>
      </p:sp>
      <p:sp>
        <p:nvSpPr>
          <p:cNvPr id="2" name="Sous-titre 1"/>
          <p:cNvSpPr>
            <a:spLocks noGrp="1"/>
          </p:cNvSpPr>
          <p:nvPr>
            <p:ph type="subTitle" idx="1"/>
          </p:nvPr>
        </p:nvSpPr>
        <p:spPr>
          <a:xfrm>
            <a:off x="283799" y="3495572"/>
            <a:ext cx="11277328" cy="981835"/>
          </a:xfrm>
        </p:spPr>
        <p:txBody>
          <a:bodyPr/>
          <a:lstStyle/>
          <a:p>
            <a:r>
              <a:rPr lang="en-US" dirty="0"/>
              <a:t>Christian MUTHS</a:t>
            </a:r>
          </a:p>
          <a:p>
            <a:r>
              <a:rPr lang="en-US" dirty="0"/>
              <a:t>19 mars 2018</a:t>
            </a:r>
            <a:endParaRPr lang="en-US" dirty="0">
              <a:solidFill>
                <a:schemeClr val="accent4">
                  <a:lumMod val="40000"/>
                  <a:lumOff val="60000"/>
                </a:schemeClr>
              </a:solidFill>
              <a:highlight>
                <a:srgbClr val="FF0000"/>
              </a:highlight>
            </a:endParaRPr>
          </a:p>
        </p:txBody>
      </p:sp>
    </p:spTree>
    <p:extLst>
      <p:ext uri="{BB962C8B-B14F-4D97-AF65-F5344CB8AC3E}">
        <p14:creationId xmlns:p14="http://schemas.microsoft.com/office/powerpoint/2010/main" val="1413659402"/>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94541D3B-25D8-4DAB-B18A-CD876226466A}"/>
              </a:ext>
            </a:extLst>
          </p:cNvPr>
          <p:cNvSpPr>
            <a:spLocks noGrp="1"/>
          </p:cNvSpPr>
          <p:nvPr>
            <p:ph type="title"/>
          </p:nvPr>
        </p:nvSpPr>
        <p:spPr/>
        <p:txBody>
          <a:bodyPr/>
          <a:lstStyle/>
          <a:p>
            <a:r>
              <a:rPr lang="fr-FR" dirty="0"/>
              <a:t>SOMMAIRE</a:t>
            </a:r>
          </a:p>
        </p:txBody>
      </p:sp>
      <p:sp>
        <p:nvSpPr>
          <p:cNvPr id="5" name="Espace réservé du contenu 4">
            <a:extLst>
              <a:ext uri="{FF2B5EF4-FFF2-40B4-BE49-F238E27FC236}">
                <a16:creationId xmlns:a16="http://schemas.microsoft.com/office/drawing/2014/main" id="{C70A2D34-4EEF-475E-8703-AE6595F75788}"/>
              </a:ext>
            </a:extLst>
          </p:cNvPr>
          <p:cNvSpPr>
            <a:spLocks noGrp="1"/>
          </p:cNvSpPr>
          <p:nvPr>
            <p:ph sz="quarter" idx="10"/>
          </p:nvPr>
        </p:nvSpPr>
        <p:spPr>
          <a:xfrm>
            <a:off x="200025" y="953037"/>
            <a:ext cx="11298238" cy="5293217"/>
          </a:xfrm>
        </p:spPr>
        <p:txBody>
          <a:bodyPr>
            <a:normAutofit/>
          </a:bodyPr>
          <a:lstStyle/>
          <a:p>
            <a:r>
              <a:rPr lang="fr-FR" sz="2400" dirty="0"/>
              <a:t>Présentation de la démarche</a:t>
            </a:r>
          </a:p>
          <a:p>
            <a:r>
              <a:rPr lang="fr-FR" sz="2400" dirty="0"/>
              <a:t>Analyse et préparation des données</a:t>
            </a:r>
          </a:p>
          <a:p>
            <a:pPr lvl="1"/>
            <a:r>
              <a:rPr lang="fr-FR" sz="1600" dirty="0"/>
              <a:t>Causes possibles de data </a:t>
            </a:r>
            <a:r>
              <a:rPr lang="fr-FR" sz="1600" dirty="0" err="1"/>
              <a:t>leakage</a:t>
            </a:r>
            <a:endParaRPr lang="fr-FR" sz="1600" dirty="0"/>
          </a:p>
          <a:p>
            <a:r>
              <a:rPr lang="fr-FR" sz="2400" dirty="0"/>
              <a:t>Test de différentes classifications</a:t>
            </a:r>
          </a:p>
          <a:p>
            <a:pPr lvl="1"/>
            <a:r>
              <a:rPr lang="fr-FR" sz="1600" dirty="0"/>
              <a:t>Régression Logistique, SVM, </a:t>
            </a:r>
            <a:r>
              <a:rPr lang="fr-FR" sz="1600" dirty="0" err="1"/>
              <a:t>Random</a:t>
            </a:r>
            <a:r>
              <a:rPr lang="fr-FR" sz="1600" dirty="0"/>
              <a:t> Forest, </a:t>
            </a:r>
            <a:r>
              <a:rPr lang="fr-FR" sz="1600" dirty="0" err="1"/>
              <a:t>AdaBoost</a:t>
            </a:r>
            <a:endParaRPr lang="fr-FR" sz="1600" dirty="0"/>
          </a:p>
          <a:p>
            <a:r>
              <a:rPr lang="fr-FR" sz="2600" dirty="0"/>
              <a:t>Présentation du principe de …</a:t>
            </a:r>
          </a:p>
          <a:p>
            <a:r>
              <a:rPr lang="fr-FR" sz="2600" dirty="0"/>
              <a:t>Modèle retenu</a:t>
            </a:r>
          </a:p>
          <a:p>
            <a:pPr lvl="1"/>
            <a:r>
              <a:rPr lang="fr-FR" sz="1800" dirty="0"/>
              <a:t>Choix du modèle et optimisation</a:t>
            </a:r>
          </a:p>
          <a:p>
            <a:r>
              <a:rPr lang="fr-FR" sz="2600" dirty="0"/>
              <a:t>Programme de prédiction</a:t>
            </a:r>
          </a:p>
        </p:txBody>
      </p:sp>
    </p:spTree>
    <p:extLst>
      <p:ext uri="{BB962C8B-B14F-4D97-AF65-F5344CB8AC3E}">
        <p14:creationId xmlns:p14="http://schemas.microsoft.com/office/powerpoint/2010/main" val="40044484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885D7325-B182-497E-9FA0-76E3F5D78643}"/>
              </a:ext>
            </a:extLst>
          </p:cNvPr>
          <p:cNvSpPr>
            <a:spLocks noGrp="1"/>
          </p:cNvSpPr>
          <p:nvPr>
            <p:ph type="title"/>
          </p:nvPr>
        </p:nvSpPr>
        <p:spPr/>
        <p:txBody>
          <a:bodyPr/>
          <a:lstStyle/>
          <a:p>
            <a:pPr marL="444500" indent="-444500">
              <a:tabLst>
                <a:tab pos="444500" algn="l"/>
              </a:tabLst>
            </a:pPr>
            <a:r>
              <a:rPr lang="fr-FR" dirty="0"/>
              <a:t>1.	Présentation de la démarche</a:t>
            </a:r>
            <a:br>
              <a:rPr lang="fr-FR" dirty="0"/>
            </a:br>
            <a:r>
              <a:rPr lang="fr-FR" dirty="0"/>
              <a:t>Segmentation client</a:t>
            </a:r>
          </a:p>
        </p:txBody>
      </p:sp>
      <p:sp>
        <p:nvSpPr>
          <p:cNvPr id="5" name="Espace réservé du contenu 4">
            <a:extLst>
              <a:ext uri="{FF2B5EF4-FFF2-40B4-BE49-F238E27FC236}">
                <a16:creationId xmlns:a16="http://schemas.microsoft.com/office/drawing/2014/main" id="{970506B9-99DD-470E-A2D4-30ED6AAC305C}"/>
              </a:ext>
            </a:extLst>
          </p:cNvPr>
          <p:cNvSpPr>
            <a:spLocks noGrp="1"/>
          </p:cNvSpPr>
          <p:nvPr>
            <p:ph idx="1"/>
          </p:nvPr>
        </p:nvSpPr>
        <p:spPr/>
        <p:txBody>
          <a:bodyPr/>
          <a:lstStyle/>
          <a:p>
            <a:r>
              <a:rPr lang="fr-FR" dirty="0"/>
              <a:t>A partir de l’historique des commandes client les étapes suivantes sont effectuées</a:t>
            </a:r>
          </a:p>
          <a:p>
            <a:pPr lvl="1"/>
            <a:r>
              <a:rPr lang="fr-FR" dirty="0"/>
              <a:t>Création de variables caractérisant les clients</a:t>
            </a:r>
          </a:p>
          <a:p>
            <a:pPr lvl="1"/>
            <a:r>
              <a:rPr lang="fr-FR" dirty="0"/>
              <a:t>Utilisation de clustering non supervisé pour créer les catégories pertinentes</a:t>
            </a:r>
          </a:p>
          <a:p>
            <a:pPr lvl="2"/>
            <a:r>
              <a:rPr lang="fr-FR" dirty="0"/>
              <a:t>Différentes versions de séparation du jeu de données en entrainement et test sont essayées</a:t>
            </a:r>
          </a:p>
          <a:p>
            <a:pPr lvl="1"/>
            <a:r>
              <a:rPr lang="fr-FR" dirty="0"/>
              <a:t>Entrainement d’un modèle de clustering supervisé qui sera utilisé pour classifier de nouveaux clients</a:t>
            </a:r>
          </a:p>
          <a:p>
            <a:pPr lvl="2"/>
            <a:r>
              <a:rPr lang="fr-FR" dirty="0"/>
              <a:t>4 algorithmes différents sont testés</a:t>
            </a:r>
          </a:p>
          <a:p>
            <a:endParaRPr lang="fr-FR" dirty="0"/>
          </a:p>
        </p:txBody>
      </p:sp>
    </p:spTree>
    <p:extLst>
      <p:ext uri="{BB962C8B-B14F-4D97-AF65-F5344CB8AC3E}">
        <p14:creationId xmlns:p14="http://schemas.microsoft.com/office/powerpoint/2010/main" val="16494492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885D7325-B182-497E-9FA0-76E3F5D78643}"/>
              </a:ext>
            </a:extLst>
          </p:cNvPr>
          <p:cNvSpPr>
            <a:spLocks noGrp="1"/>
          </p:cNvSpPr>
          <p:nvPr>
            <p:ph type="title"/>
          </p:nvPr>
        </p:nvSpPr>
        <p:spPr/>
        <p:txBody>
          <a:bodyPr/>
          <a:lstStyle/>
          <a:p>
            <a:pPr marL="444500" indent="-444500">
              <a:tabLst>
                <a:tab pos="444500" algn="l"/>
              </a:tabLst>
            </a:pPr>
            <a:r>
              <a:rPr lang="fr-FR" dirty="0"/>
              <a:t>2.	Analyse et préparation des données</a:t>
            </a:r>
            <a:br>
              <a:rPr lang="fr-FR" dirty="0"/>
            </a:br>
            <a:r>
              <a:rPr lang="fr-FR" dirty="0" err="1"/>
              <a:t>Données</a:t>
            </a:r>
            <a:r>
              <a:rPr lang="fr-FR" dirty="0"/>
              <a:t> d’origine</a:t>
            </a:r>
          </a:p>
        </p:txBody>
      </p:sp>
      <p:sp>
        <p:nvSpPr>
          <p:cNvPr id="5" name="Espace réservé du contenu 4">
            <a:extLst>
              <a:ext uri="{FF2B5EF4-FFF2-40B4-BE49-F238E27FC236}">
                <a16:creationId xmlns:a16="http://schemas.microsoft.com/office/drawing/2014/main" id="{970506B9-99DD-470E-A2D4-30ED6AAC305C}"/>
              </a:ext>
            </a:extLst>
          </p:cNvPr>
          <p:cNvSpPr>
            <a:spLocks noGrp="1"/>
          </p:cNvSpPr>
          <p:nvPr>
            <p:ph idx="1"/>
          </p:nvPr>
        </p:nvSpPr>
        <p:spPr/>
        <p:txBody>
          <a:bodyPr/>
          <a:lstStyle/>
          <a:p>
            <a:r>
              <a:rPr lang="fr-FR" dirty="0"/>
              <a:t>Description du jeu de données</a:t>
            </a:r>
          </a:p>
          <a:p>
            <a:pPr lvl="1"/>
            <a:r>
              <a:rPr lang="fr-FR" dirty="0"/>
              <a:t>22000 factures pour 4300 clients sur une période d’une année.</a:t>
            </a:r>
          </a:p>
          <a:p>
            <a:pPr lvl="1"/>
            <a:r>
              <a:rPr lang="fr-FR" dirty="0"/>
              <a:t>Près de 3700 articles différents</a:t>
            </a:r>
          </a:p>
          <a:p>
            <a:pPr lvl="1"/>
            <a:r>
              <a:rPr lang="fr-FR" dirty="0"/>
              <a:t>Les clients viennent de 37 pays différents, mais sont majoritairement du Royaume Uni.</a:t>
            </a:r>
          </a:p>
          <a:p>
            <a:r>
              <a:rPr lang="fr-FR" dirty="0"/>
              <a:t>Nettoyage de données</a:t>
            </a:r>
          </a:p>
          <a:p>
            <a:pPr lvl="1"/>
            <a:r>
              <a:rPr lang="fr-FR" dirty="0"/>
              <a:t>Certains enregistrements n’ont pas de code client : ils ne pourront pas être utilisés.</a:t>
            </a:r>
          </a:p>
          <a:p>
            <a:pPr lvl="1"/>
            <a:r>
              <a:rPr lang="fr-FR" dirty="0"/>
              <a:t>D’autres enregistrements concernent des opérations administratives ou financières. Ils ne contiennent pas de codes articles réels (les codes articles réels sont constitués d’une suite de 5 chiffres, éventuellement suivis d’une lettre). Ils doivent être éliminés du jeu de données.</a:t>
            </a:r>
          </a:p>
          <a:p>
            <a:pPr lvl="1"/>
            <a:r>
              <a:rPr lang="fr-FR" dirty="0"/>
              <a:t>Le jeu de données contient également des annulations de commandes ou avoirs, ce qui se traduit par des quantités négatives. Un rapprochement est fait entre les factures et les annulations pour les annuler.</a:t>
            </a:r>
          </a:p>
          <a:p>
            <a:pPr lvl="1"/>
            <a:endParaRPr lang="fr-FR" dirty="0"/>
          </a:p>
          <a:p>
            <a:pPr lvl="1"/>
            <a:endParaRPr lang="fr-FR" dirty="0"/>
          </a:p>
        </p:txBody>
      </p:sp>
    </p:spTree>
    <p:extLst>
      <p:ext uri="{BB962C8B-B14F-4D97-AF65-F5344CB8AC3E}">
        <p14:creationId xmlns:p14="http://schemas.microsoft.com/office/powerpoint/2010/main" val="363061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885D7325-B182-497E-9FA0-76E3F5D78643}"/>
              </a:ext>
            </a:extLst>
          </p:cNvPr>
          <p:cNvSpPr>
            <a:spLocks noGrp="1"/>
          </p:cNvSpPr>
          <p:nvPr>
            <p:ph type="title"/>
          </p:nvPr>
        </p:nvSpPr>
        <p:spPr/>
        <p:txBody>
          <a:bodyPr/>
          <a:lstStyle/>
          <a:p>
            <a:pPr marL="444500" indent="-444500">
              <a:tabLst>
                <a:tab pos="444500" algn="l"/>
              </a:tabLst>
            </a:pPr>
            <a:r>
              <a:rPr lang="fr-FR" dirty="0"/>
              <a:t>2.	Analyse et préparation des données</a:t>
            </a:r>
            <a:br>
              <a:rPr lang="fr-FR" dirty="0"/>
            </a:br>
            <a:r>
              <a:rPr lang="fr-FR" dirty="0"/>
              <a:t>Création de nouvelles variables</a:t>
            </a:r>
          </a:p>
        </p:txBody>
      </p:sp>
      <p:sp>
        <p:nvSpPr>
          <p:cNvPr id="5" name="Espace réservé du contenu 4">
            <a:extLst>
              <a:ext uri="{FF2B5EF4-FFF2-40B4-BE49-F238E27FC236}">
                <a16:creationId xmlns:a16="http://schemas.microsoft.com/office/drawing/2014/main" id="{970506B9-99DD-470E-A2D4-30ED6AAC305C}"/>
              </a:ext>
            </a:extLst>
          </p:cNvPr>
          <p:cNvSpPr>
            <a:spLocks noGrp="1"/>
          </p:cNvSpPr>
          <p:nvPr>
            <p:ph idx="1"/>
          </p:nvPr>
        </p:nvSpPr>
        <p:spPr/>
        <p:txBody>
          <a:bodyPr/>
          <a:lstStyle/>
          <a:p>
            <a:r>
              <a:rPr lang="fr-FR" dirty="0"/>
              <a:t>Nombre de commandes par an</a:t>
            </a:r>
          </a:p>
          <a:p>
            <a:pPr lvl="1"/>
            <a:r>
              <a:rPr lang="fr-FR" dirty="0"/>
              <a:t>Comme nous disposons d’un an de facturation, ceci revient à compter le nombre de factures par client.</a:t>
            </a:r>
          </a:p>
          <a:p>
            <a:r>
              <a:rPr lang="fr-FR" dirty="0"/>
              <a:t>Date de la dernière commande</a:t>
            </a:r>
          </a:p>
          <a:p>
            <a:pPr lvl="1"/>
            <a:r>
              <a:rPr lang="fr-FR" dirty="0"/>
              <a:t>Permet de repérer les clients qui n’ont pas commandé depuis longtemps</a:t>
            </a:r>
          </a:p>
          <a:p>
            <a:r>
              <a:rPr lang="fr-FR" dirty="0"/>
              <a:t>Nombre moyen de lignes (articles différents) sur les factures</a:t>
            </a:r>
          </a:p>
          <a:p>
            <a:pPr lvl="1"/>
            <a:r>
              <a:rPr lang="fr-FR" dirty="0"/>
              <a:t>Certains clients achètent 2-3 articles différents par commande, alors que d’autres en achètent des dizaines voire des centaines</a:t>
            </a:r>
          </a:p>
          <a:p>
            <a:r>
              <a:rPr lang="fr-FR" dirty="0"/>
              <a:t>Quantités moyennes achetées</a:t>
            </a:r>
          </a:p>
          <a:p>
            <a:pPr lvl="1"/>
            <a:r>
              <a:rPr lang="fr-FR" dirty="0"/>
              <a:t>Certains clients achètent à l’unité, alors que d’autres achètent en masse, peut-être des revendeurs.</a:t>
            </a:r>
          </a:p>
          <a:p>
            <a:r>
              <a:rPr lang="fr-FR" dirty="0"/>
              <a:t>Montant moyen par achat</a:t>
            </a:r>
          </a:p>
          <a:p>
            <a:r>
              <a:rPr lang="fr-FR" dirty="0"/>
              <a:t>Montant total annuel</a:t>
            </a:r>
          </a:p>
          <a:p>
            <a:pPr lvl="1"/>
            <a:endParaRPr lang="fr-FR" dirty="0"/>
          </a:p>
          <a:p>
            <a:pPr lvl="1"/>
            <a:endParaRPr lang="fr-FR" dirty="0"/>
          </a:p>
        </p:txBody>
      </p:sp>
    </p:spTree>
    <p:extLst>
      <p:ext uri="{BB962C8B-B14F-4D97-AF65-F5344CB8AC3E}">
        <p14:creationId xmlns:p14="http://schemas.microsoft.com/office/powerpoint/2010/main" val="439281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885D7325-B182-497E-9FA0-76E3F5D78643}"/>
              </a:ext>
            </a:extLst>
          </p:cNvPr>
          <p:cNvSpPr>
            <a:spLocks noGrp="1"/>
          </p:cNvSpPr>
          <p:nvPr>
            <p:ph type="title"/>
          </p:nvPr>
        </p:nvSpPr>
        <p:spPr/>
        <p:txBody>
          <a:bodyPr/>
          <a:lstStyle/>
          <a:p>
            <a:pPr marL="444500" indent="-444500">
              <a:tabLst>
                <a:tab pos="444500" algn="l"/>
              </a:tabLst>
            </a:pPr>
            <a:r>
              <a:rPr lang="fr-FR" dirty="0"/>
              <a:t>2.	Analyse et préparation des données</a:t>
            </a:r>
            <a:br>
              <a:rPr lang="fr-FR" dirty="0"/>
            </a:br>
            <a:r>
              <a:rPr lang="fr-FR" dirty="0"/>
              <a:t>Etiquetage des clients</a:t>
            </a:r>
          </a:p>
        </p:txBody>
      </p:sp>
      <p:sp>
        <p:nvSpPr>
          <p:cNvPr id="5" name="Espace réservé du contenu 4">
            <a:extLst>
              <a:ext uri="{FF2B5EF4-FFF2-40B4-BE49-F238E27FC236}">
                <a16:creationId xmlns:a16="http://schemas.microsoft.com/office/drawing/2014/main" id="{970506B9-99DD-470E-A2D4-30ED6AAC305C}"/>
              </a:ext>
            </a:extLst>
          </p:cNvPr>
          <p:cNvSpPr>
            <a:spLocks noGrp="1"/>
          </p:cNvSpPr>
          <p:nvPr>
            <p:ph idx="1"/>
          </p:nvPr>
        </p:nvSpPr>
        <p:spPr/>
        <p:txBody>
          <a:bodyPr/>
          <a:lstStyle/>
          <a:p>
            <a:r>
              <a:rPr lang="fr-FR" dirty="0"/>
              <a:t>Un algorithme de classification non supervisé (k-</a:t>
            </a:r>
            <a:r>
              <a:rPr lang="fr-FR" dirty="0" err="1"/>
              <a:t>means</a:t>
            </a:r>
            <a:r>
              <a:rPr lang="fr-FR" dirty="0"/>
              <a:t>) est utilisé de différentes façons</a:t>
            </a:r>
          </a:p>
          <a:p>
            <a:pPr lvl="1"/>
            <a:r>
              <a:rPr lang="fr-FR" dirty="0"/>
              <a:t>Classification de l’ensemble des clients avant séparation en jeu d’entraînement et de test. Ceci peut conduire à un data </a:t>
            </a:r>
            <a:r>
              <a:rPr lang="fr-FR" dirty="0" err="1"/>
              <a:t>leakage</a:t>
            </a:r>
            <a:r>
              <a:rPr lang="fr-FR" dirty="0"/>
              <a:t> car les données de test interviennent dans la classification.</a:t>
            </a:r>
          </a:p>
          <a:p>
            <a:pPr lvl="1"/>
            <a:r>
              <a:rPr lang="fr-FR" dirty="0"/>
              <a:t>Séparation aléatoire en jeu d’entrainement et test, classification sur le jeu d’entrainement puis étiquetage du jeu de test à l’aide de cette classification</a:t>
            </a:r>
          </a:p>
          <a:p>
            <a:pPr lvl="1"/>
            <a:r>
              <a:rPr lang="fr-FR" dirty="0"/>
              <a:t>Séparation biaisée par le temps (commandes des 8 premiers mois de l’année en données d’entraînement, commandes des 4 derniers mois en jeu de test).</a:t>
            </a:r>
          </a:p>
          <a:p>
            <a:pPr lvl="1"/>
            <a:r>
              <a:rPr lang="fr-FR" dirty="0"/>
              <a:t>Séparation biaisée par le niveau de dépenses (jeu d’entraiment composé par les clients qui achètent peu, jeu de test par les clients qui achètent beaucoup).</a:t>
            </a:r>
          </a:p>
          <a:p>
            <a:pPr lvl="1"/>
            <a:endParaRPr lang="fr-FR" dirty="0"/>
          </a:p>
        </p:txBody>
      </p:sp>
    </p:spTree>
    <p:extLst>
      <p:ext uri="{BB962C8B-B14F-4D97-AF65-F5344CB8AC3E}">
        <p14:creationId xmlns:p14="http://schemas.microsoft.com/office/powerpoint/2010/main" val="5410946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885D7325-B182-497E-9FA0-76E3F5D78643}"/>
              </a:ext>
            </a:extLst>
          </p:cNvPr>
          <p:cNvSpPr>
            <a:spLocks noGrp="1"/>
          </p:cNvSpPr>
          <p:nvPr>
            <p:ph type="title"/>
          </p:nvPr>
        </p:nvSpPr>
        <p:spPr/>
        <p:txBody>
          <a:bodyPr/>
          <a:lstStyle/>
          <a:p>
            <a:pPr marL="444500" indent="-444500">
              <a:tabLst>
                <a:tab pos="444500" algn="l"/>
              </a:tabLst>
            </a:pPr>
            <a:r>
              <a:rPr lang="fr-FR" dirty="0"/>
              <a:t>3.	Test de différentes classifications</a:t>
            </a:r>
          </a:p>
        </p:txBody>
      </p:sp>
      <p:sp>
        <p:nvSpPr>
          <p:cNvPr id="5" name="Espace réservé du contenu 4">
            <a:extLst>
              <a:ext uri="{FF2B5EF4-FFF2-40B4-BE49-F238E27FC236}">
                <a16:creationId xmlns:a16="http://schemas.microsoft.com/office/drawing/2014/main" id="{970506B9-99DD-470E-A2D4-30ED6AAC305C}"/>
              </a:ext>
            </a:extLst>
          </p:cNvPr>
          <p:cNvSpPr>
            <a:spLocks noGrp="1"/>
          </p:cNvSpPr>
          <p:nvPr>
            <p:ph idx="1"/>
          </p:nvPr>
        </p:nvSpPr>
        <p:spPr/>
        <p:txBody>
          <a:bodyPr/>
          <a:lstStyle/>
          <a:p>
            <a:endParaRPr lang="fr-FR" dirty="0"/>
          </a:p>
        </p:txBody>
      </p:sp>
    </p:spTree>
    <p:extLst>
      <p:ext uri="{BB962C8B-B14F-4D97-AF65-F5344CB8AC3E}">
        <p14:creationId xmlns:p14="http://schemas.microsoft.com/office/powerpoint/2010/main" val="28031890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885D7325-B182-497E-9FA0-76E3F5D78643}"/>
              </a:ext>
            </a:extLst>
          </p:cNvPr>
          <p:cNvSpPr>
            <a:spLocks noGrp="1"/>
          </p:cNvSpPr>
          <p:nvPr>
            <p:ph type="title"/>
          </p:nvPr>
        </p:nvSpPr>
        <p:spPr/>
        <p:txBody>
          <a:bodyPr/>
          <a:lstStyle/>
          <a:p>
            <a:pPr marL="444500" indent="-444500">
              <a:tabLst>
                <a:tab pos="444500" algn="l"/>
              </a:tabLst>
            </a:pPr>
            <a:r>
              <a:rPr lang="fr-FR" dirty="0"/>
              <a:t>4.	Présentation du principe de l’algorithme </a:t>
            </a:r>
            <a:r>
              <a:rPr lang="fr-FR" dirty="0" err="1"/>
              <a:t>Random</a:t>
            </a:r>
            <a:r>
              <a:rPr lang="fr-FR" dirty="0"/>
              <a:t> </a:t>
            </a:r>
            <a:r>
              <a:rPr lang="fr-FR" dirty="0" err="1"/>
              <a:t>forest</a:t>
            </a:r>
            <a:endParaRPr lang="fr-FR" dirty="0"/>
          </a:p>
        </p:txBody>
      </p:sp>
      <p:sp>
        <p:nvSpPr>
          <p:cNvPr id="5" name="Espace réservé du contenu 4">
            <a:extLst>
              <a:ext uri="{FF2B5EF4-FFF2-40B4-BE49-F238E27FC236}">
                <a16:creationId xmlns:a16="http://schemas.microsoft.com/office/drawing/2014/main" id="{970506B9-99DD-470E-A2D4-30ED6AAC305C}"/>
              </a:ext>
            </a:extLst>
          </p:cNvPr>
          <p:cNvSpPr>
            <a:spLocks noGrp="1"/>
          </p:cNvSpPr>
          <p:nvPr>
            <p:ph idx="1"/>
          </p:nvPr>
        </p:nvSpPr>
        <p:spPr/>
        <p:txBody>
          <a:bodyPr/>
          <a:lstStyle/>
          <a:p>
            <a:endParaRPr lang="fr-FR" dirty="0"/>
          </a:p>
        </p:txBody>
      </p:sp>
    </p:spTree>
    <p:extLst>
      <p:ext uri="{BB962C8B-B14F-4D97-AF65-F5344CB8AC3E}">
        <p14:creationId xmlns:p14="http://schemas.microsoft.com/office/powerpoint/2010/main" val="6194405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54">
            <a:hlinkClick r:id="rId2"/>
          </p:cNvPr>
          <p:cNvSpPr>
            <a:spLocks noChangeArrowheads="1"/>
          </p:cNvSpPr>
          <p:nvPr/>
        </p:nvSpPr>
        <p:spPr bwMode="auto">
          <a:xfrm>
            <a:off x="4472682" y="3347387"/>
            <a:ext cx="4918962" cy="316588"/>
          </a:xfrm>
          <a:prstGeom prst="rect">
            <a:avLst/>
          </a:prstGeom>
          <a:noFill/>
          <a:ln w="9525">
            <a:noFill/>
            <a:miter lim="800000"/>
            <a:headEnd/>
            <a:tailEnd/>
          </a:ln>
        </p:spPr>
        <p:txBody>
          <a:bodyPr wrap="square" lIns="69686" tIns="34843" rIns="69686" bIns="34843">
            <a:spAutoFit/>
          </a:bodyPr>
          <a:lstStyle/>
          <a:p>
            <a:pPr>
              <a:spcBef>
                <a:spcPct val="50000"/>
              </a:spcBef>
            </a:pPr>
            <a:r>
              <a:rPr lang="en-US" sz="1600" dirty="0">
                <a:latin typeface="Trebuchet MS" charset="0"/>
                <a:cs typeface="Tahoma" charset="0"/>
              </a:rPr>
              <a:t>Linkedin.com/company/alcatellucententerprise </a:t>
            </a:r>
          </a:p>
        </p:txBody>
      </p:sp>
      <p:sp>
        <p:nvSpPr>
          <p:cNvPr id="26" name="TextBox 6">
            <a:hlinkClick r:id="rId3"/>
          </p:cNvPr>
          <p:cNvSpPr txBox="1">
            <a:spLocks noChangeArrowheads="1"/>
          </p:cNvSpPr>
          <p:nvPr/>
        </p:nvSpPr>
        <p:spPr bwMode="auto">
          <a:xfrm>
            <a:off x="4472680" y="2014004"/>
            <a:ext cx="3344733" cy="322863"/>
          </a:xfrm>
          <a:prstGeom prst="rect">
            <a:avLst/>
          </a:prstGeom>
          <a:noFill/>
          <a:ln w="9525">
            <a:noFill/>
            <a:miter lim="800000"/>
            <a:headEnd/>
            <a:tailEnd/>
          </a:ln>
        </p:spPr>
        <p:txBody>
          <a:bodyPr wrap="square" lIns="69686" tIns="34843" rIns="69686" bIns="34843">
            <a:spAutoFit/>
          </a:bodyPr>
          <a:lstStyle/>
          <a:p>
            <a:pPr>
              <a:spcBef>
                <a:spcPct val="50000"/>
              </a:spcBef>
            </a:pPr>
            <a:r>
              <a:rPr lang="en-US" sz="1600" dirty="0">
                <a:latin typeface="Trebuchet MS" charset="0"/>
              </a:rPr>
              <a:t>Twitter.com/ALUEnterprise </a:t>
            </a:r>
          </a:p>
        </p:txBody>
      </p:sp>
      <p:sp>
        <p:nvSpPr>
          <p:cNvPr id="27" name="TextBox 5">
            <a:hlinkClick r:id="rId4"/>
          </p:cNvPr>
          <p:cNvSpPr txBox="1">
            <a:spLocks noChangeArrowheads="1"/>
          </p:cNvSpPr>
          <p:nvPr/>
        </p:nvSpPr>
        <p:spPr bwMode="auto">
          <a:xfrm>
            <a:off x="4472680" y="2461679"/>
            <a:ext cx="3417827" cy="322863"/>
          </a:xfrm>
          <a:prstGeom prst="rect">
            <a:avLst/>
          </a:prstGeom>
          <a:noFill/>
          <a:ln w="9525">
            <a:noFill/>
            <a:miter lim="800000"/>
            <a:headEnd/>
            <a:tailEnd/>
          </a:ln>
        </p:spPr>
        <p:txBody>
          <a:bodyPr wrap="square" lIns="69686" tIns="34843" rIns="69686" bIns="34843">
            <a:spAutoFit/>
          </a:bodyPr>
          <a:lstStyle/>
          <a:p>
            <a:pPr>
              <a:spcBef>
                <a:spcPct val="50000"/>
              </a:spcBef>
            </a:pPr>
            <a:r>
              <a:rPr lang="en-US" sz="1600" dirty="0">
                <a:latin typeface="Trebuchet MS" charset="0"/>
              </a:rPr>
              <a:t>Facebook.com/ALUEnterprise</a:t>
            </a:r>
          </a:p>
        </p:txBody>
      </p:sp>
      <p:sp>
        <p:nvSpPr>
          <p:cNvPr id="28" name="TextBox 10">
            <a:hlinkClick r:id="rId5"/>
          </p:cNvPr>
          <p:cNvSpPr txBox="1">
            <a:spLocks noChangeArrowheads="1"/>
          </p:cNvSpPr>
          <p:nvPr/>
        </p:nvSpPr>
        <p:spPr bwMode="auto">
          <a:xfrm>
            <a:off x="4472680" y="2906973"/>
            <a:ext cx="4002579" cy="322863"/>
          </a:xfrm>
          <a:prstGeom prst="rect">
            <a:avLst/>
          </a:prstGeom>
          <a:noFill/>
          <a:ln w="9525">
            <a:noFill/>
            <a:miter lim="800000"/>
            <a:headEnd/>
            <a:tailEnd/>
          </a:ln>
        </p:spPr>
        <p:txBody>
          <a:bodyPr wrap="square" lIns="69686" tIns="34843" rIns="69686" bIns="34843">
            <a:spAutoFit/>
          </a:bodyPr>
          <a:lstStyle/>
          <a:p>
            <a:pPr>
              <a:spcBef>
                <a:spcPct val="50000"/>
              </a:spcBef>
            </a:pPr>
            <a:r>
              <a:rPr lang="en-US" sz="1600" dirty="0">
                <a:latin typeface="Trebuchet MS" charset="0"/>
              </a:rPr>
              <a:t>Youtube.com/user/enterpriseALU</a:t>
            </a:r>
          </a:p>
        </p:txBody>
      </p:sp>
      <p:sp>
        <p:nvSpPr>
          <p:cNvPr id="29" name="TextBox 6">
            <a:hlinkClick r:id="rId6"/>
          </p:cNvPr>
          <p:cNvSpPr txBox="1">
            <a:spLocks noChangeArrowheads="1"/>
          </p:cNvSpPr>
          <p:nvPr/>
        </p:nvSpPr>
        <p:spPr bwMode="auto">
          <a:xfrm>
            <a:off x="4472681" y="3793871"/>
            <a:ext cx="4070259" cy="316588"/>
          </a:xfrm>
          <a:prstGeom prst="rect">
            <a:avLst/>
          </a:prstGeom>
          <a:noFill/>
          <a:ln w="9525">
            <a:noFill/>
            <a:miter lim="800000"/>
            <a:headEnd/>
            <a:tailEnd/>
          </a:ln>
        </p:spPr>
        <p:txBody>
          <a:bodyPr wrap="square" lIns="69686" tIns="34843" rIns="69686" bIns="34843">
            <a:spAutoFit/>
          </a:bodyPr>
          <a:lstStyle/>
          <a:p>
            <a:pPr>
              <a:spcBef>
                <a:spcPct val="50000"/>
              </a:spcBef>
            </a:pPr>
            <a:r>
              <a:rPr lang="en-US" sz="1600" dirty="0">
                <a:latin typeface="Trebuchet MS" charset="0"/>
              </a:rPr>
              <a:t>Slideshare.net/Alcatel-Lucent_Enterprise </a:t>
            </a:r>
          </a:p>
        </p:txBody>
      </p:sp>
      <p:sp>
        <p:nvSpPr>
          <p:cNvPr id="30" name="TextBox 6">
            <a:hlinkClick r:id="rId7"/>
          </p:cNvPr>
          <p:cNvSpPr txBox="1">
            <a:spLocks noChangeArrowheads="1"/>
          </p:cNvSpPr>
          <p:nvPr/>
        </p:nvSpPr>
        <p:spPr bwMode="auto">
          <a:xfrm>
            <a:off x="4472681" y="4244044"/>
            <a:ext cx="4070259" cy="322863"/>
          </a:xfrm>
          <a:prstGeom prst="rect">
            <a:avLst/>
          </a:prstGeom>
          <a:noFill/>
          <a:ln w="9525">
            <a:noFill/>
            <a:miter lim="800000"/>
            <a:headEnd/>
            <a:tailEnd/>
          </a:ln>
        </p:spPr>
        <p:txBody>
          <a:bodyPr wrap="square" lIns="69686" tIns="34843" rIns="69686" bIns="34843">
            <a:spAutoFit/>
          </a:bodyPr>
          <a:lstStyle/>
          <a:p>
            <a:pPr>
              <a:spcBef>
                <a:spcPct val="50000"/>
              </a:spcBef>
            </a:pPr>
            <a:r>
              <a:rPr lang="en-US" sz="1600" dirty="0">
                <a:latin typeface="Trebuchet MS" charset="0"/>
              </a:rPr>
              <a:t>Storify.com/ALUEnterprise </a:t>
            </a:r>
          </a:p>
        </p:txBody>
      </p:sp>
      <p:pic>
        <p:nvPicPr>
          <p:cNvPr id="31" name="Picture 33" descr="slideshare-icon.png">
            <a:hlinkClick r:id="rId6"/>
          </p:cNvPr>
          <p:cNvPicPr>
            <a:picLocks noChangeAspect="1"/>
          </p:cNvPicPr>
          <p:nvPr/>
        </p:nvPicPr>
        <p:blipFill>
          <a:blip r:embed="rId8" cstate="print">
            <a:extLst>
              <a:ext uri="{28A0092B-C50C-407E-A947-70E740481C1C}">
                <a14:useLocalDpi xmlns:a14="http://schemas.microsoft.com/office/drawing/2010/main"/>
              </a:ext>
            </a:extLst>
          </a:blip>
          <a:srcRect/>
          <a:stretch>
            <a:fillRect/>
          </a:stretch>
        </p:blipFill>
        <p:spPr bwMode="auto">
          <a:xfrm>
            <a:off x="4068480" y="3788357"/>
            <a:ext cx="335817" cy="327422"/>
          </a:xfrm>
          <a:prstGeom prst="rect">
            <a:avLst/>
          </a:prstGeom>
          <a:noFill/>
          <a:ln w="9525">
            <a:noFill/>
            <a:miter lim="800000"/>
            <a:headEnd/>
            <a:tailEnd/>
          </a:ln>
        </p:spPr>
      </p:pic>
      <p:sp>
        <p:nvSpPr>
          <p:cNvPr id="32" name="TextBox 6"/>
          <p:cNvSpPr txBox="1">
            <a:spLocks noChangeArrowheads="1"/>
          </p:cNvSpPr>
          <p:nvPr/>
        </p:nvSpPr>
        <p:spPr bwMode="auto">
          <a:xfrm>
            <a:off x="2637287" y="2019088"/>
            <a:ext cx="1333815" cy="562809"/>
          </a:xfrm>
          <a:prstGeom prst="rect">
            <a:avLst/>
          </a:prstGeom>
          <a:noFill/>
          <a:ln w="9525">
            <a:noFill/>
            <a:miter lim="800000"/>
            <a:headEnd/>
            <a:tailEnd/>
          </a:ln>
        </p:spPr>
        <p:txBody>
          <a:bodyPr wrap="square" lIns="69686" tIns="34843" rIns="69686" bIns="34843">
            <a:spAutoFit/>
          </a:bodyPr>
          <a:lstStyle/>
          <a:p>
            <a:pPr>
              <a:spcBef>
                <a:spcPct val="50000"/>
              </a:spcBef>
            </a:pPr>
            <a:r>
              <a:rPr lang="en-US" sz="1600" dirty="0">
                <a:latin typeface="Trebuchet MS" charset="0"/>
              </a:rPr>
              <a:t>Follow us on:</a:t>
            </a:r>
          </a:p>
        </p:txBody>
      </p:sp>
      <p:pic>
        <p:nvPicPr>
          <p:cNvPr id="33" name="Picture 35" descr="TwitterBird_icon.png"/>
          <p:cNvPicPr>
            <a:picLocks noChangeAspect="1"/>
          </p:cNvPicPr>
          <p:nvPr/>
        </p:nvPicPr>
        <p:blipFill>
          <a:blip r:embed="rId9" cstate="print">
            <a:extLst>
              <a:ext uri="{28A0092B-C50C-407E-A947-70E740481C1C}">
                <a14:useLocalDpi xmlns:a14="http://schemas.microsoft.com/office/drawing/2010/main"/>
              </a:ext>
            </a:extLst>
          </a:blip>
          <a:srcRect/>
          <a:stretch>
            <a:fillRect/>
          </a:stretch>
        </p:blipFill>
        <p:spPr bwMode="auto">
          <a:xfrm>
            <a:off x="4070922" y="1998847"/>
            <a:ext cx="332154" cy="323850"/>
          </a:xfrm>
          <a:prstGeom prst="rect">
            <a:avLst/>
          </a:prstGeom>
          <a:noFill/>
          <a:ln w="9525">
            <a:noFill/>
            <a:miter lim="800000"/>
            <a:headEnd/>
            <a:tailEnd/>
          </a:ln>
        </p:spPr>
      </p:pic>
      <p:pic>
        <p:nvPicPr>
          <p:cNvPr id="34" name="Picture 36" descr="Facebook_icon.png"/>
          <p:cNvPicPr>
            <a:picLocks noChangeAspect="1"/>
          </p:cNvPicPr>
          <p:nvPr/>
        </p:nvPicPr>
        <p:blipFill>
          <a:blip r:embed="rId10" cstate="print">
            <a:extLst>
              <a:ext uri="{28A0092B-C50C-407E-A947-70E740481C1C}">
                <a14:useLocalDpi xmlns:a14="http://schemas.microsoft.com/office/drawing/2010/main"/>
              </a:ext>
            </a:extLst>
          </a:blip>
          <a:srcRect/>
          <a:stretch>
            <a:fillRect/>
          </a:stretch>
        </p:blipFill>
        <p:spPr bwMode="auto">
          <a:xfrm>
            <a:off x="4067258" y="2440568"/>
            <a:ext cx="338260" cy="328613"/>
          </a:xfrm>
          <a:prstGeom prst="rect">
            <a:avLst/>
          </a:prstGeom>
          <a:noFill/>
          <a:ln w="9525">
            <a:noFill/>
            <a:miter lim="800000"/>
            <a:headEnd/>
            <a:tailEnd/>
          </a:ln>
        </p:spPr>
      </p:pic>
      <p:pic>
        <p:nvPicPr>
          <p:cNvPr id="35" name="Picture 37" descr="LinkinIn_icon.png"/>
          <p:cNvPicPr>
            <a:picLocks noChangeAspect="1"/>
          </p:cNvPicPr>
          <p:nvPr/>
        </p:nvPicPr>
        <p:blipFill>
          <a:blip r:embed="rId11" cstate="print">
            <a:extLst>
              <a:ext uri="{28A0092B-C50C-407E-A947-70E740481C1C}">
                <a14:useLocalDpi xmlns:a14="http://schemas.microsoft.com/office/drawing/2010/main"/>
              </a:ext>
            </a:extLst>
          </a:blip>
          <a:srcRect/>
          <a:stretch>
            <a:fillRect/>
          </a:stretch>
        </p:blipFill>
        <p:spPr bwMode="auto">
          <a:xfrm>
            <a:off x="4067258" y="3334728"/>
            <a:ext cx="338260" cy="328613"/>
          </a:xfrm>
          <a:prstGeom prst="rect">
            <a:avLst/>
          </a:prstGeom>
          <a:noFill/>
          <a:ln w="9525">
            <a:noFill/>
            <a:miter lim="800000"/>
            <a:headEnd/>
            <a:tailEnd/>
          </a:ln>
        </p:spPr>
      </p:pic>
      <p:pic>
        <p:nvPicPr>
          <p:cNvPr id="36" name="Picture 38" descr="YouTube_icon.png"/>
          <p:cNvPicPr>
            <a:picLocks noChangeAspect="1"/>
          </p:cNvPicPr>
          <p:nvPr/>
        </p:nvPicPr>
        <p:blipFill>
          <a:blip r:embed="rId12" cstate="print">
            <a:extLst>
              <a:ext uri="{28A0092B-C50C-407E-A947-70E740481C1C}">
                <a14:useLocalDpi xmlns:a14="http://schemas.microsoft.com/office/drawing/2010/main"/>
              </a:ext>
            </a:extLst>
          </a:blip>
          <a:srcRect/>
          <a:stretch>
            <a:fillRect/>
          </a:stretch>
        </p:blipFill>
        <p:spPr bwMode="auto">
          <a:xfrm>
            <a:off x="4067258" y="2887054"/>
            <a:ext cx="338260" cy="329803"/>
          </a:xfrm>
          <a:prstGeom prst="rect">
            <a:avLst/>
          </a:prstGeom>
          <a:noFill/>
          <a:ln w="9525">
            <a:noFill/>
            <a:miter lim="800000"/>
            <a:headEnd/>
            <a:tailEnd/>
          </a:ln>
        </p:spPr>
      </p:pic>
      <p:pic>
        <p:nvPicPr>
          <p:cNvPr id="37" name="Picture 39" descr="Storify_icon.png"/>
          <p:cNvPicPr>
            <a:picLocks noChangeAspect="1"/>
          </p:cNvPicPr>
          <p:nvPr/>
        </p:nvPicPr>
        <p:blipFill>
          <a:blip r:embed="rId13" cstate="print">
            <a:extLst>
              <a:ext uri="{28A0092B-C50C-407E-A947-70E740481C1C}">
                <a14:useLocalDpi xmlns:a14="http://schemas.microsoft.com/office/drawing/2010/main"/>
              </a:ext>
            </a:extLst>
          </a:blip>
          <a:srcRect/>
          <a:stretch>
            <a:fillRect/>
          </a:stretch>
        </p:blipFill>
        <p:spPr bwMode="auto">
          <a:xfrm>
            <a:off x="4074586" y="4227697"/>
            <a:ext cx="316279" cy="308372"/>
          </a:xfrm>
          <a:prstGeom prst="rect">
            <a:avLst/>
          </a:prstGeom>
          <a:noFill/>
          <a:ln w="9525">
            <a:noFill/>
            <a:miter lim="800000"/>
            <a:headEnd/>
            <a:tailEnd/>
          </a:ln>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IO_CD_LAYOUT_VALID_AREA" val="true"/>
</p:tagLst>
</file>

<file path=ppt/theme/theme1.xml><?xml version="1.0" encoding="utf-8"?>
<a:theme xmlns:a="http://schemas.openxmlformats.org/drawingml/2006/main" name="ALU 2011">
  <a:themeElements>
    <a:clrScheme name="ALU_Corporate">
      <a:dk1>
        <a:srgbClr val="000000"/>
      </a:dk1>
      <a:lt1>
        <a:srgbClr val="FFFFFF"/>
      </a:lt1>
      <a:dk2>
        <a:srgbClr val="34B233"/>
      </a:dk2>
      <a:lt2>
        <a:srgbClr val="CF0072"/>
      </a:lt2>
      <a:accent1>
        <a:srgbClr val="34B4E4"/>
      </a:accent1>
      <a:accent2>
        <a:srgbClr val="AA9C8F"/>
      </a:accent2>
      <a:accent3>
        <a:srgbClr val="34B233"/>
      </a:accent3>
      <a:accent4>
        <a:srgbClr val="00549F"/>
      </a:accent4>
      <a:accent5>
        <a:srgbClr val="FFC828"/>
      </a:accent5>
      <a:accent6>
        <a:srgbClr val="A51140"/>
      </a:accent6>
      <a:hlink>
        <a:srgbClr val="00549F"/>
      </a:hlink>
      <a:folHlink>
        <a:srgbClr val="00747A"/>
      </a:folHlink>
    </a:clrScheme>
    <a:fontScheme name="Default Design">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0" bIns="0" numCol="1" anchor="ctr"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sz="18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0" bIns="0" numCol="1" anchor="ctr"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sz="18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3">
        <a:dk1>
          <a:srgbClr val="000000"/>
        </a:dk1>
        <a:lt1>
          <a:srgbClr val="FFFFFF"/>
        </a:lt1>
        <a:dk2>
          <a:srgbClr val="34B233"/>
        </a:dk2>
        <a:lt2>
          <a:srgbClr val="CF0072"/>
        </a:lt2>
        <a:accent1>
          <a:srgbClr val="34B4E4"/>
        </a:accent1>
        <a:accent2>
          <a:srgbClr val="AA9C8F"/>
        </a:accent2>
        <a:accent3>
          <a:srgbClr val="FFFFFF"/>
        </a:accent3>
        <a:accent4>
          <a:srgbClr val="000000"/>
        </a:accent4>
        <a:accent5>
          <a:srgbClr val="AED6EF"/>
        </a:accent5>
        <a:accent6>
          <a:srgbClr val="9A8D81"/>
        </a:accent6>
        <a:hlink>
          <a:srgbClr val="00549F"/>
        </a:hlink>
        <a:folHlink>
          <a:srgbClr val="FFC82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748099ad-2d26-4e61-9061-59d3c097668b">
      <UserInfo>
        <DisplayName>Vallier Joel</DisplayName>
        <AccountId>257</AccountId>
        <AccountType/>
      </UserInfo>
    </SharedWithUser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537AE1B38F5374CB91791C8A0C9479B" ma:contentTypeVersion="4" ma:contentTypeDescription="Create a new document." ma:contentTypeScope="" ma:versionID="ddabe59c32190856211847cb9c33ea86">
  <xsd:schema xmlns:xsd="http://www.w3.org/2001/XMLSchema" xmlns:xs="http://www.w3.org/2001/XMLSchema" xmlns:p="http://schemas.microsoft.com/office/2006/metadata/properties" xmlns:ns2="242081e3-def4-49db-957a-142271ec8b9e" xmlns:ns3="748099ad-2d26-4e61-9061-59d3c097668b" targetNamespace="http://schemas.microsoft.com/office/2006/metadata/properties" ma:root="true" ma:fieldsID="025dae5700d7a7b1a3520b565702b9c9" ns2:_="" ns3:_="">
    <xsd:import namespace="242081e3-def4-49db-957a-142271ec8b9e"/>
    <xsd:import namespace="748099ad-2d26-4e61-9061-59d3c097668b"/>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42081e3-def4-49db-957a-142271ec8b9e"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748099ad-2d26-4e61-9061-59d3c097668b" elementFormDefault="qualified">
    <xsd:import namespace="http://schemas.microsoft.com/office/2006/documentManagement/types"/>
    <xsd:import namespace="http://schemas.microsoft.com/office/infopath/2007/PartnerControls"/>
    <xsd:element name="SharedWithUsers" ma:index="10"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E0D8ABF-D62B-43C1-8CD5-8FDE6B705449}">
  <ds:schemaRefs>
    <ds:schemaRef ds:uri="http://purl.org/dc/terms/"/>
    <ds:schemaRef ds:uri="http://schemas.openxmlformats.org/package/2006/metadata/core-properties"/>
    <ds:schemaRef ds:uri="748099ad-2d26-4e61-9061-59d3c097668b"/>
    <ds:schemaRef ds:uri="http://purl.org/dc/elements/1.1/"/>
    <ds:schemaRef ds:uri="242081e3-def4-49db-957a-142271ec8b9e"/>
    <ds:schemaRef ds:uri="http://schemas.microsoft.com/office/2006/documentManagement/types"/>
    <ds:schemaRef ds:uri="http://schemas.microsoft.com/office/2006/metadata/properties"/>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B6B810FD-868A-4154-A451-4A43B5BD2BC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42081e3-def4-49db-957a-142271ec8b9e"/>
    <ds:schemaRef ds:uri="748099ad-2d26-4e61-9061-59d3c097668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9C1D1BA-6728-4495-AD47-2EC15D87170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521</Words>
  <Application>Microsoft Office PowerPoint</Application>
  <PresentationFormat>Personnalisé</PresentationFormat>
  <Paragraphs>55</Paragraphs>
  <Slides>9</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9</vt:i4>
      </vt:variant>
    </vt:vector>
  </HeadingPairs>
  <TitlesOfParts>
    <vt:vector size="13" baseType="lpstr">
      <vt:lpstr>Arial</vt:lpstr>
      <vt:lpstr>Tahoma</vt:lpstr>
      <vt:lpstr>Trebuchet MS</vt:lpstr>
      <vt:lpstr>ALU 2011</vt:lpstr>
      <vt:lpstr>Openclassrooms - Parcours Data Scientist Projet 5 Segmentation de clients</vt:lpstr>
      <vt:lpstr>SOMMAIRE</vt:lpstr>
      <vt:lpstr>1. Présentation de la démarche Segmentation client</vt:lpstr>
      <vt:lpstr>2. Analyse et préparation des données Données d’origine</vt:lpstr>
      <vt:lpstr>2. Analyse et préparation des données Création de nouvelles variables</vt:lpstr>
      <vt:lpstr>2. Analyse et préparation des données Etiquetage des clients</vt:lpstr>
      <vt:lpstr>3. Test de différentes classifications</vt:lpstr>
      <vt:lpstr>4. Présentation du principe de l’algorithme Random forest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ISIT PLC Project Plan - template</dc:title>
  <dc:creator>B.Huck</dc:creator>
  <cp:keywords>Project Life Cycle</cp:keywords>
  <cp:lastModifiedBy>Muths Christian</cp:lastModifiedBy>
  <cp:revision>543</cp:revision>
  <dcterms:created xsi:type="dcterms:W3CDTF">2011-08-29T20:41:33Z</dcterms:created>
  <dcterms:modified xsi:type="dcterms:W3CDTF">2018-03-21T20:54:10Z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y fmtid="{D5CDD505-2E9C-101B-9397-08002B2CF9AE}" pid="3" name="ContentTypeId">
    <vt:lpwstr>0x010100A537AE1B38F5374CB91791C8A0C9479B</vt:lpwstr>
  </property>
  <property fmtid="{D5CDD505-2E9C-101B-9397-08002B2CF9AE}" pid="4" name="WorkflowChangePath">
    <vt:lpwstr>69b58a8e-8f8f-4bab-a8a4-5852aed34c61,4;69b58a8e-8f8f-4bab-a8a4-5852aed34c61,9;</vt:lpwstr>
  </property>
</Properties>
</file>

<file path=userCustomization/customUI.xml><?xml version="1.0" encoding="utf-8"?>
<mso:customUI xmlns:mso="http://schemas.microsoft.com/office/2006/01/customui">
  <mso:ribbon>
    <mso:qat>
      <mso:documentControls>
        <mso:control idQ="mso:ObjectAlignMenu" visible="true"/>
      </mso:documentControls>
    </mso:qat>
  </mso:ribbon>
</mso:customUI>
</file>