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4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3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4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0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3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6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8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6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6B90-DBA4-4296-A4A6-D9720C59A9FA}" type="datetimeFigureOut">
              <a:rPr lang="en-US" smtClean="0"/>
              <a:t>3/19/2013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67A42-CE63-4E5F-A012-FF254626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0" y="76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52500" y="10668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44881" y="12496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44881" y="14020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01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6270" y="2092335"/>
            <a:ext cx="826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Input layer</a:t>
            </a:r>
            <a:endParaRPr lang="en-US" sz="1000" dirty="0"/>
          </a:p>
        </p:txBody>
      </p:sp>
      <p:sp>
        <p:nvSpPr>
          <p:cNvPr id="11" name="Oval 10"/>
          <p:cNvSpPr/>
          <p:nvPr/>
        </p:nvSpPr>
        <p:spPr>
          <a:xfrm>
            <a:off x="1783081" y="9188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943100" y="10802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35481" y="12631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35481" y="14155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907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628900" y="8001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77240" y="609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783081" y="609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4" idx="6"/>
            <a:endCxn id="11" idx="2"/>
          </p:cNvCxnSpPr>
          <p:nvPr/>
        </p:nvCxnSpPr>
        <p:spPr>
          <a:xfrm>
            <a:off x="1143000" y="266700"/>
            <a:ext cx="640081" cy="15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6"/>
            <a:endCxn id="18" idx="2"/>
          </p:cNvCxnSpPr>
          <p:nvPr/>
        </p:nvCxnSpPr>
        <p:spPr>
          <a:xfrm>
            <a:off x="1143000" y="266700"/>
            <a:ext cx="64008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6"/>
            <a:endCxn id="15" idx="2"/>
          </p:cNvCxnSpPr>
          <p:nvPr/>
        </p:nvCxnSpPr>
        <p:spPr>
          <a:xfrm>
            <a:off x="1143000" y="266700"/>
            <a:ext cx="6477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6"/>
            <a:endCxn id="18" idx="2"/>
          </p:cNvCxnSpPr>
          <p:nvPr/>
        </p:nvCxnSpPr>
        <p:spPr>
          <a:xfrm>
            <a:off x="1158240" y="800100"/>
            <a:ext cx="6248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6"/>
            <a:endCxn id="15" idx="2"/>
          </p:cNvCxnSpPr>
          <p:nvPr/>
        </p:nvCxnSpPr>
        <p:spPr>
          <a:xfrm>
            <a:off x="1158240" y="800100"/>
            <a:ext cx="63246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6"/>
            <a:endCxn id="18" idx="2"/>
          </p:cNvCxnSpPr>
          <p:nvPr/>
        </p:nvCxnSpPr>
        <p:spPr>
          <a:xfrm flipV="1">
            <a:off x="1181100" y="800100"/>
            <a:ext cx="601981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6"/>
            <a:endCxn id="15" idx="2"/>
          </p:cNvCxnSpPr>
          <p:nvPr/>
        </p:nvCxnSpPr>
        <p:spPr>
          <a:xfrm>
            <a:off x="1181100" y="17145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6"/>
            <a:endCxn id="16" idx="2"/>
          </p:cNvCxnSpPr>
          <p:nvPr/>
        </p:nvCxnSpPr>
        <p:spPr>
          <a:xfrm>
            <a:off x="2164081" y="282388"/>
            <a:ext cx="464819" cy="708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6"/>
            <a:endCxn id="16" idx="2"/>
          </p:cNvCxnSpPr>
          <p:nvPr/>
        </p:nvCxnSpPr>
        <p:spPr>
          <a:xfrm>
            <a:off x="2164081" y="800100"/>
            <a:ext cx="464819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6"/>
            <a:endCxn id="11" idx="2"/>
          </p:cNvCxnSpPr>
          <p:nvPr/>
        </p:nvCxnSpPr>
        <p:spPr>
          <a:xfrm flipV="1">
            <a:off x="1158240" y="282388"/>
            <a:ext cx="624841" cy="517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" idx="6"/>
            <a:endCxn id="11" idx="2"/>
          </p:cNvCxnSpPr>
          <p:nvPr/>
        </p:nvCxnSpPr>
        <p:spPr>
          <a:xfrm flipV="1">
            <a:off x="1181100" y="282388"/>
            <a:ext cx="601981" cy="1432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6"/>
            <a:endCxn id="16" idx="2"/>
          </p:cNvCxnSpPr>
          <p:nvPr/>
        </p:nvCxnSpPr>
        <p:spPr>
          <a:xfrm flipV="1">
            <a:off x="2171700" y="990600"/>
            <a:ext cx="457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615440" y="2092335"/>
            <a:ext cx="826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hidden layer</a:t>
            </a:r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628900" y="1324689"/>
            <a:ext cx="931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output layer</a:t>
            </a:r>
            <a:endParaRPr lang="en-US" sz="1000" dirty="0"/>
          </a:p>
        </p:txBody>
      </p:sp>
      <p:sp>
        <p:nvSpPr>
          <p:cNvPr id="73" name="Oval 72"/>
          <p:cNvSpPr/>
          <p:nvPr/>
        </p:nvSpPr>
        <p:spPr>
          <a:xfrm>
            <a:off x="3818851" y="2353065"/>
            <a:ext cx="580241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root</a:t>
            </a:r>
            <a:endParaRPr lang="en-US" sz="1000" dirty="0"/>
          </a:p>
        </p:txBody>
      </p:sp>
      <p:sp>
        <p:nvSpPr>
          <p:cNvPr id="74" name="Oval 73"/>
          <p:cNvSpPr/>
          <p:nvPr/>
        </p:nvSpPr>
        <p:spPr>
          <a:xfrm>
            <a:off x="3058759" y="3182918"/>
            <a:ext cx="580241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9" name="Oval 78"/>
          <p:cNvSpPr/>
          <p:nvPr/>
        </p:nvSpPr>
        <p:spPr>
          <a:xfrm>
            <a:off x="3966960" y="34375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flipV="1">
            <a:off x="4271760" y="34437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flipV="1">
            <a:off x="4119360" y="34437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686540" y="3160059"/>
            <a:ext cx="580241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6096000" y="3205778"/>
            <a:ext cx="82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Possible values for each feature</a:t>
            </a:r>
            <a:endParaRPr lang="en-US" sz="1000" dirty="0"/>
          </a:p>
        </p:txBody>
      </p:sp>
      <p:cxnSp>
        <p:nvCxnSpPr>
          <p:cNvPr id="86" name="Straight Arrow Connector 85"/>
          <p:cNvCxnSpPr>
            <a:stCxn id="73" idx="3"/>
            <a:endCxn id="74" idx="0"/>
          </p:cNvCxnSpPr>
          <p:nvPr/>
        </p:nvCxnSpPr>
        <p:spPr>
          <a:xfrm flipH="1">
            <a:off x="3348880" y="2850436"/>
            <a:ext cx="554945" cy="332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3" idx="5"/>
            <a:endCxn id="83" idx="1"/>
          </p:cNvCxnSpPr>
          <p:nvPr/>
        </p:nvCxnSpPr>
        <p:spPr>
          <a:xfrm>
            <a:off x="4314118" y="2850436"/>
            <a:ext cx="457396" cy="394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2048659" y="4178449"/>
            <a:ext cx="580241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9" name="Oval 98"/>
          <p:cNvSpPr/>
          <p:nvPr/>
        </p:nvSpPr>
        <p:spPr>
          <a:xfrm>
            <a:off x="2753959" y="44110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 flipV="1">
            <a:off x="3058759" y="44173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 flipV="1">
            <a:off x="2906359" y="44173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221161" y="4178896"/>
            <a:ext cx="580241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110" name="Straight Arrow Connector 109"/>
          <p:cNvCxnSpPr>
            <a:stCxn id="74" idx="4"/>
            <a:endCxn id="102" idx="0"/>
          </p:cNvCxnSpPr>
          <p:nvPr/>
        </p:nvCxnSpPr>
        <p:spPr>
          <a:xfrm>
            <a:off x="3348880" y="3765624"/>
            <a:ext cx="162402" cy="413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4" idx="4"/>
            <a:endCxn id="97" idx="0"/>
          </p:cNvCxnSpPr>
          <p:nvPr/>
        </p:nvCxnSpPr>
        <p:spPr>
          <a:xfrm flipH="1">
            <a:off x="2338780" y="3765624"/>
            <a:ext cx="1010100" cy="412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3921241" y="44178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 flipV="1">
            <a:off x="4226041" y="44240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flipV="1">
            <a:off x="4073641" y="44240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385197" y="4155589"/>
            <a:ext cx="580241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24" name="Oval 123"/>
          <p:cNvSpPr/>
          <p:nvPr/>
        </p:nvSpPr>
        <p:spPr>
          <a:xfrm>
            <a:off x="5105399" y="44173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 flipV="1">
            <a:off x="5410199" y="44236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 flipV="1">
            <a:off x="5257799" y="44236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532790" y="4155589"/>
            <a:ext cx="580241" cy="582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129" name="Straight Arrow Connector 128"/>
          <p:cNvCxnSpPr>
            <a:stCxn id="83" idx="4"/>
            <a:endCxn id="123" idx="0"/>
          </p:cNvCxnSpPr>
          <p:nvPr/>
        </p:nvCxnSpPr>
        <p:spPr>
          <a:xfrm flipH="1">
            <a:off x="4675318" y="3742765"/>
            <a:ext cx="301343" cy="412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83" idx="4"/>
            <a:endCxn id="127" idx="0"/>
          </p:cNvCxnSpPr>
          <p:nvPr/>
        </p:nvCxnSpPr>
        <p:spPr>
          <a:xfrm>
            <a:off x="4976661" y="3742765"/>
            <a:ext cx="846250" cy="412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89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18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De Lorenzo</dc:creator>
  <cp:lastModifiedBy>Julie De Lorenzo</cp:lastModifiedBy>
  <cp:revision>5</cp:revision>
  <dcterms:created xsi:type="dcterms:W3CDTF">2013-03-20T03:24:54Z</dcterms:created>
  <dcterms:modified xsi:type="dcterms:W3CDTF">2013-03-20T04:49:36Z</dcterms:modified>
</cp:coreProperties>
</file>