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76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2500" y="1066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4881" y="1249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4881" y="1402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01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70" y="2092335"/>
            <a:ext cx="82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 layer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1783081" y="9188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943100" y="1080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5481" y="12631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35481" y="14155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907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628900" y="8001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77240" y="60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783081" y="60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6"/>
            <a:endCxn id="11" idx="2"/>
          </p:cNvCxnSpPr>
          <p:nvPr/>
        </p:nvCxnSpPr>
        <p:spPr>
          <a:xfrm>
            <a:off x="1143000" y="266700"/>
            <a:ext cx="640081" cy="15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18" idx="2"/>
          </p:cNvCxnSpPr>
          <p:nvPr/>
        </p:nvCxnSpPr>
        <p:spPr>
          <a:xfrm>
            <a:off x="1143000" y="266700"/>
            <a:ext cx="64008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15" idx="2"/>
          </p:cNvCxnSpPr>
          <p:nvPr/>
        </p:nvCxnSpPr>
        <p:spPr>
          <a:xfrm>
            <a:off x="1143000" y="266700"/>
            <a:ext cx="6477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8" idx="2"/>
          </p:cNvCxnSpPr>
          <p:nvPr/>
        </p:nvCxnSpPr>
        <p:spPr>
          <a:xfrm>
            <a:off x="1158240" y="800100"/>
            <a:ext cx="624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6"/>
            <a:endCxn id="15" idx="2"/>
          </p:cNvCxnSpPr>
          <p:nvPr/>
        </p:nvCxnSpPr>
        <p:spPr>
          <a:xfrm>
            <a:off x="1158240" y="800100"/>
            <a:ext cx="63246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8" idx="2"/>
          </p:cNvCxnSpPr>
          <p:nvPr/>
        </p:nvCxnSpPr>
        <p:spPr>
          <a:xfrm flipV="1">
            <a:off x="1181100" y="800100"/>
            <a:ext cx="60198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6"/>
            <a:endCxn id="15" idx="2"/>
          </p:cNvCxnSpPr>
          <p:nvPr/>
        </p:nvCxnSpPr>
        <p:spPr>
          <a:xfrm>
            <a:off x="1181100" y="17145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6"/>
            <a:endCxn id="16" idx="2"/>
          </p:cNvCxnSpPr>
          <p:nvPr/>
        </p:nvCxnSpPr>
        <p:spPr>
          <a:xfrm>
            <a:off x="2164081" y="282388"/>
            <a:ext cx="464819" cy="70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6"/>
            <a:endCxn id="16" idx="2"/>
          </p:cNvCxnSpPr>
          <p:nvPr/>
        </p:nvCxnSpPr>
        <p:spPr>
          <a:xfrm>
            <a:off x="2164081" y="800100"/>
            <a:ext cx="464819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11" idx="2"/>
          </p:cNvCxnSpPr>
          <p:nvPr/>
        </p:nvCxnSpPr>
        <p:spPr>
          <a:xfrm flipV="1">
            <a:off x="1158240" y="282388"/>
            <a:ext cx="624841" cy="51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6"/>
            <a:endCxn id="11" idx="2"/>
          </p:cNvCxnSpPr>
          <p:nvPr/>
        </p:nvCxnSpPr>
        <p:spPr>
          <a:xfrm flipV="1">
            <a:off x="1181100" y="282388"/>
            <a:ext cx="601981" cy="143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6" idx="2"/>
          </p:cNvCxnSpPr>
          <p:nvPr/>
        </p:nvCxnSpPr>
        <p:spPr>
          <a:xfrm flipV="1">
            <a:off x="2171700" y="990600"/>
            <a:ext cx="457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15440" y="2092335"/>
            <a:ext cx="82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hidden layer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628900" y="1324689"/>
            <a:ext cx="931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layer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3818851" y="2353065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root</a:t>
            </a:r>
            <a:endParaRPr lang="en-US" sz="1000" dirty="0"/>
          </a:p>
        </p:txBody>
      </p:sp>
      <p:sp>
        <p:nvSpPr>
          <p:cNvPr id="74" name="Oval 73"/>
          <p:cNvSpPr/>
          <p:nvPr/>
        </p:nvSpPr>
        <p:spPr>
          <a:xfrm>
            <a:off x="3058759" y="3182918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3966960" y="34375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V="1">
            <a:off x="4271760" y="34437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V="1">
            <a:off x="4119360" y="34437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686540" y="316005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86" name="Straight Arrow Connector 85"/>
          <p:cNvCxnSpPr>
            <a:stCxn id="73" idx="3"/>
            <a:endCxn id="74" idx="0"/>
          </p:cNvCxnSpPr>
          <p:nvPr/>
        </p:nvCxnSpPr>
        <p:spPr>
          <a:xfrm flipH="1">
            <a:off x="3348880" y="2850436"/>
            <a:ext cx="554945" cy="33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3" idx="5"/>
            <a:endCxn id="83" idx="1"/>
          </p:cNvCxnSpPr>
          <p:nvPr/>
        </p:nvCxnSpPr>
        <p:spPr>
          <a:xfrm>
            <a:off x="4314118" y="2850436"/>
            <a:ext cx="457396" cy="394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048659" y="417844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9" name="Oval 98"/>
          <p:cNvSpPr/>
          <p:nvPr/>
        </p:nvSpPr>
        <p:spPr>
          <a:xfrm>
            <a:off x="2753959" y="4411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V="1">
            <a:off x="3058759" y="4417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V="1">
            <a:off x="2906359" y="4417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21161" y="4178896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10" name="Straight Arrow Connector 109"/>
          <p:cNvCxnSpPr>
            <a:stCxn id="74" idx="4"/>
            <a:endCxn id="102" idx="0"/>
          </p:cNvCxnSpPr>
          <p:nvPr/>
        </p:nvCxnSpPr>
        <p:spPr>
          <a:xfrm>
            <a:off x="3348880" y="3765624"/>
            <a:ext cx="162402" cy="41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4"/>
            <a:endCxn id="97" idx="0"/>
          </p:cNvCxnSpPr>
          <p:nvPr/>
        </p:nvCxnSpPr>
        <p:spPr>
          <a:xfrm flipH="1">
            <a:off x="2338780" y="3765624"/>
            <a:ext cx="1010100" cy="41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921241" y="44178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V="1">
            <a:off x="4226041" y="4424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V="1">
            <a:off x="4073641" y="4424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85197" y="415558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4" name="Oval 123"/>
          <p:cNvSpPr/>
          <p:nvPr/>
        </p:nvSpPr>
        <p:spPr>
          <a:xfrm>
            <a:off x="5105399" y="44173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 flipV="1">
            <a:off x="5410199" y="44236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flipV="1">
            <a:off x="5257799" y="44236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532790" y="415558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29" name="Straight Arrow Connector 128"/>
          <p:cNvCxnSpPr>
            <a:stCxn id="83" idx="4"/>
            <a:endCxn id="123" idx="0"/>
          </p:cNvCxnSpPr>
          <p:nvPr/>
        </p:nvCxnSpPr>
        <p:spPr>
          <a:xfrm flipH="1">
            <a:off x="4675318" y="3742765"/>
            <a:ext cx="301343" cy="41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4"/>
            <a:endCxn id="127" idx="0"/>
          </p:cNvCxnSpPr>
          <p:nvPr/>
        </p:nvCxnSpPr>
        <p:spPr>
          <a:xfrm>
            <a:off x="4976661" y="3742765"/>
            <a:ext cx="846250" cy="41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De Lorenzo</dc:creator>
  <cp:lastModifiedBy>Julie De Lorenzo</cp:lastModifiedBy>
  <cp:revision>6</cp:revision>
  <dcterms:created xsi:type="dcterms:W3CDTF">2013-03-20T03:24:54Z</dcterms:created>
  <dcterms:modified xsi:type="dcterms:W3CDTF">2013-03-20T04:57:29Z</dcterms:modified>
</cp:coreProperties>
</file>