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1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8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0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6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2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6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17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8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83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5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CE2-6ED4-4985-B2CB-D71E535E4D4F}" type="datetimeFigureOut">
              <a:rPr lang="en-SG" smtClean="0"/>
              <a:t>11/7/2017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1D59-8E80-461A-8A33-F53B2B8C16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0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3546"/>
            <a:ext cx="6058508" cy="24376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3577"/>
            <a:ext cx="5218751" cy="3484423"/>
          </a:xfrm>
          <a:prstGeom prst="rect">
            <a:avLst/>
          </a:prstGeom>
        </p:spPr>
      </p:pic>
      <p:sp>
        <p:nvSpPr>
          <p:cNvPr id="23" name="Flowchart: Alternate Process 22"/>
          <p:cNvSpPr/>
          <p:nvPr/>
        </p:nvSpPr>
        <p:spPr>
          <a:xfrm rot="20442677">
            <a:off x="673571" y="641066"/>
            <a:ext cx="3871608" cy="209144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Tired of VIRUS on your computer?</a:t>
            </a:r>
          </a:p>
        </p:txBody>
      </p:sp>
      <p:sp>
        <p:nvSpPr>
          <p:cNvPr id="24" name="Flowchart: Decision 23"/>
          <p:cNvSpPr/>
          <p:nvPr/>
        </p:nvSpPr>
        <p:spPr>
          <a:xfrm rot="1655960">
            <a:off x="8140701" y="388776"/>
            <a:ext cx="3278221" cy="229572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Want to know how to use your anti-virus properly?</a:t>
            </a:r>
          </a:p>
        </p:txBody>
      </p:sp>
      <p:sp>
        <p:nvSpPr>
          <p:cNvPr id="26" name="Speech Bubble: Rectangle 25"/>
          <p:cNvSpPr/>
          <p:nvPr/>
        </p:nvSpPr>
        <p:spPr>
          <a:xfrm>
            <a:off x="5525311" y="2344366"/>
            <a:ext cx="3025302" cy="1585608"/>
          </a:xfrm>
          <a:prstGeom prst="wedgeRectCallout">
            <a:avLst>
              <a:gd name="adj1" fmla="val 19360"/>
              <a:gd name="adj2" fmla="val 102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Join the anti-virus Course NOW!</a:t>
            </a:r>
          </a:p>
        </p:txBody>
      </p:sp>
    </p:spTree>
    <p:extLst>
      <p:ext uri="{BB962C8B-B14F-4D97-AF65-F5344CB8AC3E}">
        <p14:creationId xmlns:p14="http://schemas.microsoft.com/office/powerpoint/2010/main" val="106939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Lun Huang</dc:creator>
  <cp:lastModifiedBy>Chien Lun Huang</cp:lastModifiedBy>
  <cp:revision>4</cp:revision>
  <dcterms:created xsi:type="dcterms:W3CDTF">2017-07-11T01:49:31Z</dcterms:created>
  <dcterms:modified xsi:type="dcterms:W3CDTF">2017-07-11T02:51:15Z</dcterms:modified>
</cp:coreProperties>
</file>