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71" r:id="rId6"/>
    <p:sldId id="267" r:id="rId7"/>
    <p:sldId id="260" r:id="rId8"/>
    <p:sldId id="270" r:id="rId9"/>
    <p:sldId id="266" r:id="rId10"/>
    <p:sldId id="261" r:id="rId11"/>
    <p:sldId id="269" r:id="rId12"/>
    <p:sldId id="262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B80A0E-8DB1-4060-8E3D-F828701A858F}" v="1947" dt="2023-10-10T03:00:53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3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o Navarrete" userId="e7f94e2310bdc9cd" providerId="LiveId" clId="{52B80A0E-8DB1-4060-8E3D-F828701A858F}"/>
    <pc:docChg chg="undo redo custSel addSld delSld modSld sldOrd">
      <pc:chgData name="Camilo Navarrete" userId="e7f94e2310bdc9cd" providerId="LiveId" clId="{52B80A0E-8DB1-4060-8E3D-F828701A858F}" dt="2023-10-10T03:04:44.496" v="2763" actId="790"/>
      <pc:docMkLst>
        <pc:docMk/>
      </pc:docMkLst>
      <pc:sldChg chg="del">
        <pc:chgData name="Camilo Navarrete" userId="e7f94e2310bdc9cd" providerId="LiveId" clId="{52B80A0E-8DB1-4060-8E3D-F828701A858F}" dt="2023-10-09T23:46:38.036" v="2617" actId="47"/>
        <pc:sldMkLst>
          <pc:docMk/>
          <pc:sldMk cId="4280538426" sldId="257"/>
        </pc:sldMkLst>
      </pc:sldChg>
      <pc:sldChg chg="addSp delSp modSp mod modAnim">
        <pc:chgData name="Camilo Navarrete" userId="e7f94e2310bdc9cd" providerId="LiveId" clId="{52B80A0E-8DB1-4060-8E3D-F828701A858F}" dt="2023-10-10T03:00:53.567" v="2647"/>
        <pc:sldMkLst>
          <pc:docMk/>
          <pc:sldMk cId="1118689604" sldId="258"/>
        </pc:sldMkLst>
        <pc:spChg chg="del">
          <ac:chgData name="Camilo Navarrete" userId="e7f94e2310bdc9cd" providerId="LiveId" clId="{52B80A0E-8DB1-4060-8E3D-F828701A858F}" dt="2023-10-09T23:22:39.066" v="2576" actId="478"/>
          <ac:spMkLst>
            <pc:docMk/>
            <pc:sldMk cId="1118689604" sldId="258"/>
            <ac:spMk id="5" creationId="{0AE09522-A246-7469-3BEE-F139E2B53741}"/>
          </ac:spMkLst>
        </pc:spChg>
        <pc:spChg chg="add mod">
          <ac:chgData name="Camilo Navarrete" userId="e7f94e2310bdc9cd" providerId="LiveId" clId="{52B80A0E-8DB1-4060-8E3D-F828701A858F}" dt="2023-10-10T03:00:49.883" v="2646" actId="13926"/>
          <ac:spMkLst>
            <pc:docMk/>
            <pc:sldMk cId="1118689604" sldId="258"/>
            <ac:spMk id="5" creationId="{50816BD4-4919-491A-FF02-02D7DC3709AA}"/>
          </ac:spMkLst>
        </pc:spChg>
        <pc:spChg chg="add mod">
          <ac:chgData name="Camilo Navarrete" userId="e7f94e2310bdc9cd" providerId="LiveId" clId="{52B80A0E-8DB1-4060-8E3D-F828701A858F}" dt="2023-10-09T23:46:20.877" v="2616" actId="14100"/>
          <ac:spMkLst>
            <pc:docMk/>
            <pc:sldMk cId="1118689604" sldId="258"/>
            <ac:spMk id="7" creationId="{E9E888A5-11F8-E454-80FF-DF0A7CBDC4D4}"/>
          </ac:spMkLst>
        </pc:spChg>
        <pc:picChg chg="add del mod">
          <ac:chgData name="Camilo Navarrete" userId="e7f94e2310bdc9cd" providerId="LiveId" clId="{52B80A0E-8DB1-4060-8E3D-F828701A858F}" dt="2023-10-09T23:33:17.131" v="2590" actId="478"/>
          <ac:picMkLst>
            <pc:docMk/>
            <pc:sldMk cId="1118689604" sldId="258"/>
            <ac:picMk id="9" creationId="{6FF39116-C119-60CA-C3B3-C04FF41718A9}"/>
          </ac:picMkLst>
        </pc:picChg>
        <pc:picChg chg="add mod">
          <ac:chgData name="Camilo Navarrete" userId="e7f94e2310bdc9cd" providerId="LiveId" clId="{52B80A0E-8DB1-4060-8E3D-F828701A858F}" dt="2023-10-09T23:46:10.489" v="2613" actId="1076"/>
          <ac:picMkLst>
            <pc:docMk/>
            <pc:sldMk cId="1118689604" sldId="258"/>
            <ac:picMk id="11" creationId="{F151477E-6958-94E0-BBF1-EE80AE908A70}"/>
          </ac:picMkLst>
        </pc:picChg>
        <pc:picChg chg="add mod">
          <ac:chgData name="Camilo Navarrete" userId="e7f94e2310bdc9cd" providerId="LiveId" clId="{52B80A0E-8DB1-4060-8E3D-F828701A858F}" dt="2023-10-09T23:46:14.175" v="2614" actId="1076"/>
          <ac:picMkLst>
            <pc:docMk/>
            <pc:sldMk cId="1118689604" sldId="258"/>
            <ac:picMk id="13" creationId="{E1FAD3F6-1A78-F586-BD67-F92FE17A39C6}"/>
          </ac:picMkLst>
        </pc:picChg>
        <pc:picChg chg="add mod">
          <ac:chgData name="Camilo Navarrete" userId="e7f94e2310bdc9cd" providerId="LiveId" clId="{52B80A0E-8DB1-4060-8E3D-F828701A858F}" dt="2023-10-09T23:46:17.951" v="2615" actId="1076"/>
          <ac:picMkLst>
            <pc:docMk/>
            <pc:sldMk cId="1118689604" sldId="258"/>
            <ac:picMk id="15" creationId="{E31362C2-0D98-3B5F-E35A-6A177C49B347}"/>
          </ac:picMkLst>
        </pc:picChg>
        <pc:picChg chg="add del mod">
          <ac:chgData name="Camilo Navarrete" userId="e7f94e2310bdc9cd" providerId="LiveId" clId="{52B80A0E-8DB1-4060-8E3D-F828701A858F}" dt="2023-10-09T23:44:16.802" v="2595" actId="478"/>
          <ac:picMkLst>
            <pc:docMk/>
            <pc:sldMk cId="1118689604" sldId="258"/>
            <ac:picMk id="1028" creationId="{B5E7C884-C590-54C3-F634-2D1783F707E4}"/>
          </ac:picMkLst>
        </pc:picChg>
      </pc:sldChg>
      <pc:sldChg chg="addSp delSp modSp mod">
        <pc:chgData name="Camilo Navarrete" userId="e7f94e2310bdc9cd" providerId="LiveId" clId="{52B80A0E-8DB1-4060-8E3D-F828701A858F}" dt="2023-10-09T20:45:11.549" v="2528" actId="1076"/>
        <pc:sldMkLst>
          <pc:docMk/>
          <pc:sldMk cId="3452657734" sldId="259"/>
        </pc:sldMkLst>
        <pc:spChg chg="del mod">
          <ac:chgData name="Camilo Navarrete" userId="e7f94e2310bdc9cd" providerId="LiveId" clId="{52B80A0E-8DB1-4060-8E3D-F828701A858F}" dt="2023-10-09T20:34:55.332" v="2351" actId="478"/>
          <ac:spMkLst>
            <pc:docMk/>
            <pc:sldMk cId="3452657734" sldId="259"/>
            <ac:spMk id="4" creationId="{DFB2E1A8-9227-D908-4A3A-7B7A428E5D2E}"/>
          </ac:spMkLst>
        </pc:spChg>
        <pc:spChg chg="del">
          <ac:chgData name="Camilo Navarrete" userId="e7f94e2310bdc9cd" providerId="LiveId" clId="{52B80A0E-8DB1-4060-8E3D-F828701A858F}" dt="2023-10-09T20:27:16.335" v="2209" actId="478"/>
          <ac:spMkLst>
            <pc:docMk/>
            <pc:sldMk cId="3452657734" sldId="259"/>
            <ac:spMk id="5" creationId="{0AE09522-A246-7469-3BEE-F139E2B53741}"/>
          </ac:spMkLst>
        </pc:spChg>
        <pc:spChg chg="del mod">
          <ac:chgData name="Camilo Navarrete" userId="e7f94e2310bdc9cd" providerId="LiveId" clId="{52B80A0E-8DB1-4060-8E3D-F828701A858F}" dt="2023-10-09T20:36:28.521" v="2431" actId="478"/>
          <ac:spMkLst>
            <pc:docMk/>
            <pc:sldMk cId="3452657734" sldId="259"/>
            <ac:spMk id="6" creationId="{15B5E2D4-045D-43BC-FC33-772DDA697C56}"/>
          </ac:spMkLst>
        </pc:spChg>
        <pc:spChg chg="del mod">
          <ac:chgData name="Camilo Navarrete" userId="e7f94e2310bdc9cd" providerId="LiveId" clId="{52B80A0E-8DB1-4060-8E3D-F828701A858F}" dt="2023-10-09T20:34:55.332" v="2351" actId="478"/>
          <ac:spMkLst>
            <pc:docMk/>
            <pc:sldMk cId="3452657734" sldId="259"/>
            <ac:spMk id="7" creationId="{2DED79A2-5189-51F9-CF84-7D329ACC2180}"/>
          </ac:spMkLst>
        </pc:spChg>
        <pc:spChg chg="del mod">
          <ac:chgData name="Camilo Navarrete" userId="e7f94e2310bdc9cd" providerId="LiveId" clId="{52B80A0E-8DB1-4060-8E3D-F828701A858F}" dt="2023-10-09T20:36:29.725" v="2432" actId="478"/>
          <ac:spMkLst>
            <pc:docMk/>
            <pc:sldMk cId="3452657734" sldId="259"/>
            <ac:spMk id="8" creationId="{90E61985-BD11-6CC0-3501-F06BAED49D93}"/>
          </ac:spMkLst>
        </pc:spChg>
        <pc:spChg chg="mod">
          <ac:chgData name="Camilo Navarrete" userId="e7f94e2310bdc9cd" providerId="LiveId" clId="{52B80A0E-8DB1-4060-8E3D-F828701A858F}" dt="2023-10-09T20:45:06.539" v="2527" actId="1038"/>
          <ac:spMkLst>
            <pc:docMk/>
            <pc:sldMk cId="3452657734" sldId="259"/>
            <ac:spMk id="9" creationId="{2739F764-92FA-306D-9D39-41EB2E6A2C12}"/>
          </ac:spMkLst>
        </pc:spChg>
        <pc:spChg chg="del mod">
          <ac:chgData name="Camilo Navarrete" userId="e7f94e2310bdc9cd" providerId="LiveId" clId="{52B80A0E-8DB1-4060-8E3D-F828701A858F}" dt="2023-10-09T20:37:51.774" v="2443" actId="478"/>
          <ac:spMkLst>
            <pc:docMk/>
            <pc:sldMk cId="3452657734" sldId="259"/>
            <ac:spMk id="10" creationId="{D0B2DF70-9675-8013-098C-BE85107934C0}"/>
          </ac:spMkLst>
        </pc:spChg>
        <pc:spChg chg="del mod">
          <ac:chgData name="Camilo Navarrete" userId="e7f94e2310bdc9cd" providerId="LiveId" clId="{52B80A0E-8DB1-4060-8E3D-F828701A858F}" dt="2023-10-09T20:37:51.774" v="2443" actId="478"/>
          <ac:spMkLst>
            <pc:docMk/>
            <pc:sldMk cId="3452657734" sldId="259"/>
            <ac:spMk id="11" creationId="{DE524269-C950-CBA6-CEA2-F21A4AF639F8}"/>
          </ac:spMkLst>
        </pc:spChg>
        <pc:spChg chg="del mod">
          <ac:chgData name="Camilo Navarrete" userId="e7f94e2310bdc9cd" providerId="LiveId" clId="{52B80A0E-8DB1-4060-8E3D-F828701A858F}" dt="2023-10-09T20:37:51.774" v="2443" actId="478"/>
          <ac:spMkLst>
            <pc:docMk/>
            <pc:sldMk cId="3452657734" sldId="259"/>
            <ac:spMk id="12" creationId="{B737111C-9B95-A709-B7A4-AA81AC943871}"/>
          </ac:spMkLst>
        </pc:spChg>
        <pc:spChg chg="del mod">
          <ac:chgData name="Camilo Navarrete" userId="e7f94e2310bdc9cd" providerId="LiveId" clId="{52B80A0E-8DB1-4060-8E3D-F828701A858F}" dt="2023-10-09T20:37:51.774" v="2443" actId="478"/>
          <ac:spMkLst>
            <pc:docMk/>
            <pc:sldMk cId="3452657734" sldId="259"/>
            <ac:spMk id="13" creationId="{3300ABA6-C682-099F-E387-1A15E2135DA8}"/>
          </ac:spMkLst>
        </pc:spChg>
        <pc:spChg chg="del mod">
          <ac:chgData name="Camilo Navarrete" userId="e7f94e2310bdc9cd" providerId="LiveId" clId="{52B80A0E-8DB1-4060-8E3D-F828701A858F}" dt="2023-10-09T20:25:22.632" v="2207" actId="478"/>
          <ac:spMkLst>
            <pc:docMk/>
            <pc:sldMk cId="3452657734" sldId="259"/>
            <ac:spMk id="14" creationId="{D58A81AE-7764-B0B5-322B-34EAF9674889}"/>
          </ac:spMkLst>
        </pc:spChg>
        <pc:spChg chg="add mod">
          <ac:chgData name="Camilo Navarrete" userId="e7f94e2310bdc9cd" providerId="LiveId" clId="{52B80A0E-8DB1-4060-8E3D-F828701A858F}" dt="2023-10-09T20:45:06.539" v="2527" actId="1038"/>
          <ac:spMkLst>
            <pc:docMk/>
            <pc:sldMk cId="3452657734" sldId="259"/>
            <ac:spMk id="15" creationId="{7FE83845-4F2B-ADAB-C354-F853812A4207}"/>
          </ac:spMkLst>
        </pc:spChg>
        <pc:spChg chg="add mod">
          <ac:chgData name="Camilo Navarrete" userId="e7f94e2310bdc9cd" providerId="LiveId" clId="{52B80A0E-8DB1-4060-8E3D-F828701A858F}" dt="2023-10-09T20:45:06.539" v="2527" actId="1038"/>
          <ac:spMkLst>
            <pc:docMk/>
            <pc:sldMk cId="3452657734" sldId="259"/>
            <ac:spMk id="16" creationId="{F3E706E1-CEA3-CCAA-5540-B7C54169FACF}"/>
          </ac:spMkLst>
        </pc:spChg>
        <pc:spChg chg="add del mod">
          <ac:chgData name="Camilo Navarrete" userId="e7f94e2310bdc9cd" providerId="LiveId" clId="{52B80A0E-8DB1-4060-8E3D-F828701A858F}" dt="2023-10-09T20:25:09.305" v="2203" actId="478"/>
          <ac:spMkLst>
            <pc:docMk/>
            <pc:sldMk cId="3452657734" sldId="259"/>
            <ac:spMk id="17" creationId="{D677A8E4-5951-8208-6697-ADACCA25C4FC}"/>
          </ac:spMkLst>
        </pc:spChg>
        <pc:spChg chg="add mod">
          <ac:chgData name="Camilo Navarrete" userId="e7f94e2310bdc9cd" providerId="LiveId" clId="{52B80A0E-8DB1-4060-8E3D-F828701A858F}" dt="2023-10-09T20:45:06.539" v="2527" actId="1038"/>
          <ac:spMkLst>
            <pc:docMk/>
            <pc:sldMk cId="3452657734" sldId="259"/>
            <ac:spMk id="18" creationId="{2B15210A-91B8-5956-2922-86F7A36E2A9A}"/>
          </ac:spMkLst>
        </pc:spChg>
        <pc:spChg chg="add mod">
          <ac:chgData name="Camilo Navarrete" userId="e7f94e2310bdc9cd" providerId="LiveId" clId="{52B80A0E-8DB1-4060-8E3D-F828701A858F}" dt="2023-10-09T20:45:06.539" v="2527" actId="1038"/>
          <ac:spMkLst>
            <pc:docMk/>
            <pc:sldMk cId="3452657734" sldId="259"/>
            <ac:spMk id="23" creationId="{FF712569-155F-2E69-8FA3-808811356EE3}"/>
          </ac:spMkLst>
        </pc:spChg>
        <pc:spChg chg="add mod">
          <ac:chgData name="Camilo Navarrete" userId="e7f94e2310bdc9cd" providerId="LiveId" clId="{52B80A0E-8DB1-4060-8E3D-F828701A858F}" dt="2023-10-09T20:45:06.539" v="2527" actId="1038"/>
          <ac:spMkLst>
            <pc:docMk/>
            <pc:sldMk cId="3452657734" sldId="259"/>
            <ac:spMk id="24" creationId="{28D026E2-F358-BCCA-DE16-AE8096E3A9E3}"/>
          </ac:spMkLst>
        </pc:spChg>
        <pc:spChg chg="add mod">
          <ac:chgData name="Camilo Navarrete" userId="e7f94e2310bdc9cd" providerId="LiveId" clId="{52B80A0E-8DB1-4060-8E3D-F828701A858F}" dt="2023-10-09T20:45:06.539" v="2527" actId="1038"/>
          <ac:spMkLst>
            <pc:docMk/>
            <pc:sldMk cId="3452657734" sldId="259"/>
            <ac:spMk id="25" creationId="{E9A06784-38CB-1358-01F7-3EC7A4728953}"/>
          </ac:spMkLst>
        </pc:spChg>
        <pc:spChg chg="add mod">
          <ac:chgData name="Camilo Navarrete" userId="e7f94e2310bdc9cd" providerId="LiveId" clId="{52B80A0E-8DB1-4060-8E3D-F828701A858F}" dt="2023-10-09T20:45:06.539" v="2527" actId="1038"/>
          <ac:spMkLst>
            <pc:docMk/>
            <pc:sldMk cId="3452657734" sldId="259"/>
            <ac:spMk id="26" creationId="{2F8FFC13-AB6D-B8BC-6D60-06C54558A704}"/>
          </ac:spMkLst>
        </pc:spChg>
        <pc:spChg chg="add mod">
          <ac:chgData name="Camilo Navarrete" userId="e7f94e2310bdc9cd" providerId="LiveId" clId="{52B80A0E-8DB1-4060-8E3D-F828701A858F}" dt="2023-10-09T20:45:06.539" v="2527" actId="1038"/>
          <ac:spMkLst>
            <pc:docMk/>
            <pc:sldMk cId="3452657734" sldId="259"/>
            <ac:spMk id="29" creationId="{98DFC916-0C64-351F-29A1-9F96A97CDEBA}"/>
          </ac:spMkLst>
        </pc:spChg>
        <pc:grpChg chg="add mod">
          <ac:chgData name="Camilo Navarrete" userId="e7f94e2310bdc9cd" providerId="LiveId" clId="{52B80A0E-8DB1-4060-8E3D-F828701A858F}" dt="2023-10-09T20:45:06.539" v="2527" actId="1038"/>
          <ac:grpSpMkLst>
            <pc:docMk/>
            <pc:sldMk cId="3452657734" sldId="259"/>
            <ac:grpSpMk id="28" creationId="{32215BF2-EF5E-9C6D-FEA4-034455A6DC6D}"/>
          </ac:grpSpMkLst>
        </pc:grpChg>
        <pc:graphicFrameChg chg="add mod modGraphic">
          <ac:chgData name="Camilo Navarrete" userId="e7f94e2310bdc9cd" providerId="LiveId" clId="{52B80A0E-8DB1-4060-8E3D-F828701A858F}" dt="2023-10-09T20:45:06.539" v="2527" actId="1038"/>
          <ac:graphicFrameMkLst>
            <pc:docMk/>
            <pc:sldMk cId="3452657734" sldId="259"/>
            <ac:graphicFrameMk id="27" creationId="{22B91BB9-4629-E87E-345D-3803DCB251E1}"/>
          </ac:graphicFrameMkLst>
        </pc:graphicFrameChg>
        <pc:graphicFrameChg chg="add mod">
          <ac:chgData name="Camilo Navarrete" userId="e7f94e2310bdc9cd" providerId="LiveId" clId="{52B80A0E-8DB1-4060-8E3D-F828701A858F}" dt="2023-10-09T20:45:06.539" v="2527" actId="1038"/>
          <ac:graphicFrameMkLst>
            <pc:docMk/>
            <pc:sldMk cId="3452657734" sldId="259"/>
            <ac:graphicFrameMk id="30" creationId="{7752C3CE-1A84-2DF4-B42B-9DED32968F99}"/>
          </ac:graphicFrameMkLst>
        </pc:graphicFrameChg>
        <pc:graphicFrameChg chg="add del mod">
          <ac:chgData name="Camilo Navarrete" userId="e7f94e2310bdc9cd" providerId="LiveId" clId="{52B80A0E-8DB1-4060-8E3D-F828701A858F}" dt="2023-10-09T20:38:06.336" v="2446" actId="478"/>
          <ac:graphicFrameMkLst>
            <pc:docMk/>
            <pc:sldMk cId="3452657734" sldId="259"/>
            <ac:graphicFrameMk id="31" creationId="{C01D81F0-5C6A-1EFA-94C3-6EAC27D28223}"/>
          </ac:graphicFrameMkLst>
        </pc:graphicFrameChg>
        <pc:picChg chg="mod">
          <ac:chgData name="Camilo Navarrete" userId="e7f94e2310bdc9cd" providerId="LiveId" clId="{52B80A0E-8DB1-4060-8E3D-F828701A858F}" dt="2023-10-09T20:45:11.549" v="2528" actId="1076"/>
          <ac:picMkLst>
            <pc:docMk/>
            <pc:sldMk cId="3452657734" sldId="259"/>
            <ac:picMk id="1026" creationId="{65FC2A24-6846-AB56-D8CA-99824E8FE2D1}"/>
          </ac:picMkLst>
        </pc:picChg>
        <pc:cxnChg chg="add del mod">
          <ac:chgData name="Camilo Navarrete" userId="e7f94e2310bdc9cd" providerId="LiveId" clId="{52B80A0E-8DB1-4060-8E3D-F828701A858F}" dt="2023-10-09T20:28:15.549" v="2223" actId="478"/>
          <ac:cxnSpMkLst>
            <pc:docMk/>
            <pc:sldMk cId="3452657734" sldId="259"/>
            <ac:cxnSpMk id="20" creationId="{4C308544-3CAA-4788-70D0-56CE1E02CC81}"/>
          </ac:cxnSpMkLst>
        </pc:cxnChg>
      </pc:sldChg>
      <pc:sldChg chg="addSp delSp modSp mod">
        <pc:chgData name="Camilo Navarrete" userId="e7f94e2310bdc9cd" providerId="LiveId" clId="{52B80A0E-8DB1-4060-8E3D-F828701A858F}" dt="2023-10-10T03:03:30.120" v="2740" actId="790"/>
        <pc:sldMkLst>
          <pc:docMk/>
          <pc:sldMk cId="2222552205" sldId="260"/>
        </pc:sldMkLst>
        <pc:spChg chg="mod">
          <ac:chgData name="Camilo Navarrete" userId="e7f94e2310bdc9cd" providerId="LiveId" clId="{52B80A0E-8DB1-4060-8E3D-F828701A858F}" dt="2023-10-10T03:03:30.120" v="2740" actId="790"/>
          <ac:spMkLst>
            <pc:docMk/>
            <pc:sldMk cId="2222552205" sldId="260"/>
            <ac:spMk id="3" creationId="{C4DF5445-675B-145F-C7F5-D1EF7DB08386}"/>
          </ac:spMkLst>
        </pc:spChg>
        <pc:spChg chg="add mod">
          <ac:chgData name="Camilo Navarrete" userId="e7f94e2310bdc9cd" providerId="LiveId" clId="{52B80A0E-8DB1-4060-8E3D-F828701A858F}" dt="2023-10-09T20:13:26.498" v="1982" actId="554"/>
          <ac:spMkLst>
            <pc:docMk/>
            <pc:sldMk cId="2222552205" sldId="260"/>
            <ac:spMk id="22" creationId="{54B51D5C-A4F2-8B37-43DF-79870FDDD37B}"/>
          </ac:spMkLst>
        </pc:spChg>
        <pc:spChg chg="add mod">
          <ac:chgData name="Camilo Navarrete" userId="e7f94e2310bdc9cd" providerId="LiveId" clId="{52B80A0E-8DB1-4060-8E3D-F828701A858F}" dt="2023-10-09T20:13:26.498" v="1982" actId="554"/>
          <ac:spMkLst>
            <pc:docMk/>
            <pc:sldMk cId="2222552205" sldId="260"/>
            <ac:spMk id="23" creationId="{0C0D8186-4F92-FC63-C8D4-D4CED9A90CE3}"/>
          </ac:spMkLst>
        </pc:spChg>
        <pc:spChg chg="add mod">
          <ac:chgData name="Camilo Navarrete" userId="e7f94e2310bdc9cd" providerId="LiveId" clId="{52B80A0E-8DB1-4060-8E3D-F828701A858F}" dt="2023-10-09T20:15:59.779" v="2031" actId="790"/>
          <ac:spMkLst>
            <pc:docMk/>
            <pc:sldMk cId="2222552205" sldId="260"/>
            <ac:spMk id="25" creationId="{AF065C3F-DD39-DDDD-0EFC-BC87A978C8B0}"/>
          </ac:spMkLst>
        </pc:spChg>
        <pc:grpChg chg="add del mod">
          <ac:chgData name="Camilo Navarrete" userId="e7f94e2310bdc9cd" providerId="LiveId" clId="{52B80A0E-8DB1-4060-8E3D-F828701A858F}" dt="2023-10-09T20:19:37.123" v="2038" actId="21"/>
          <ac:grpSpMkLst>
            <pc:docMk/>
            <pc:sldMk cId="2222552205" sldId="260"/>
            <ac:grpSpMk id="18" creationId="{028E34BA-34A4-2A00-6581-B57A17415304}"/>
          </ac:grpSpMkLst>
        </pc:grpChg>
        <pc:grpChg chg="add del mod">
          <ac:chgData name="Camilo Navarrete" userId="e7f94e2310bdc9cd" providerId="LiveId" clId="{52B80A0E-8DB1-4060-8E3D-F828701A858F}" dt="2023-10-09T20:23:37.716" v="2190" actId="165"/>
          <ac:grpSpMkLst>
            <pc:docMk/>
            <pc:sldMk cId="2222552205" sldId="260"/>
            <ac:grpSpMk id="32" creationId="{45DC657E-B322-718A-956C-6895AFC5B78A}"/>
          </ac:grpSpMkLst>
        </pc:grpChg>
        <pc:grpChg chg="add mod">
          <ac:chgData name="Camilo Navarrete" userId="e7f94e2310bdc9cd" providerId="LiveId" clId="{52B80A0E-8DB1-4060-8E3D-F828701A858F}" dt="2023-10-09T20:23:51.122" v="2194" actId="164"/>
          <ac:grpSpMkLst>
            <pc:docMk/>
            <pc:sldMk cId="2222552205" sldId="260"/>
            <ac:grpSpMk id="33" creationId="{859DC45F-C15D-C9FC-8ABA-C724099E52A1}"/>
          </ac:grpSpMkLst>
        </pc:grpChg>
        <pc:picChg chg="add del">
          <ac:chgData name="Camilo Navarrete" userId="e7f94e2310bdc9cd" providerId="LiveId" clId="{52B80A0E-8DB1-4060-8E3D-F828701A858F}" dt="2023-10-09T18:48:51.739" v="71" actId="478"/>
          <ac:picMkLst>
            <pc:docMk/>
            <pc:sldMk cId="2222552205" sldId="260"/>
            <ac:picMk id="16" creationId="{FD85BEAF-AC5F-514A-6059-D97DB1BDF404}"/>
          </ac:picMkLst>
        </pc:picChg>
        <pc:picChg chg="add mod">
          <ac:chgData name="Camilo Navarrete" userId="e7f94e2310bdc9cd" providerId="LiveId" clId="{52B80A0E-8DB1-4060-8E3D-F828701A858F}" dt="2023-10-09T20:15:14.298" v="1994" actId="732"/>
          <ac:picMkLst>
            <pc:docMk/>
            <pc:sldMk cId="2222552205" sldId="260"/>
            <ac:picMk id="17" creationId="{2856A7BA-C6D1-4E8E-1233-4C2335532380}"/>
          </ac:picMkLst>
        </pc:picChg>
        <pc:picChg chg="del mod">
          <ac:chgData name="Camilo Navarrete" userId="e7f94e2310bdc9cd" providerId="LiveId" clId="{52B80A0E-8DB1-4060-8E3D-F828701A858F}" dt="2023-10-09T20:19:40.479" v="2041" actId="478"/>
          <ac:picMkLst>
            <pc:docMk/>
            <pc:sldMk cId="2222552205" sldId="260"/>
            <ac:picMk id="19" creationId="{3A6767F3-0914-36FF-7C5F-29F9BC0C86FB}"/>
          </ac:picMkLst>
        </pc:picChg>
        <pc:picChg chg="del mod">
          <ac:chgData name="Camilo Navarrete" userId="e7f94e2310bdc9cd" providerId="LiveId" clId="{52B80A0E-8DB1-4060-8E3D-F828701A858F}" dt="2023-10-09T20:19:37.123" v="2038" actId="21"/>
          <ac:picMkLst>
            <pc:docMk/>
            <pc:sldMk cId="2222552205" sldId="260"/>
            <ac:picMk id="20" creationId="{7E291781-6B69-A814-4622-4E241CE22CE4}"/>
          </ac:picMkLst>
        </pc:picChg>
        <pc:picChg chg="add del mod">
          <ac:chgData name="Camilo Navarrete" userId="e7f94e2310bdc9cd" providerId="LiveId" clId="{52B80A0E-8DB1-4060-8E3D-F828701A858F}" dt="2023-10-09T20:18:35.121" v="2035" actId="478"/>
          <ac:picMkLst>
            <pc:docMk/>
            <pc:sldMk cId="2222552205" sldId="260"/>
            <ac:picMk id="21" creationId="{59E1DA29-F1F2-44B2-1FFA-A5B31F61A08B}"/>
          </ac:picMkLst>
        </pc:picChg>
        <pc:picChg chg="add del mod">
          <ac:chgData name="Camilo Navarrete" userId="e7f94e2310bdc9cd" providerId="LiveId" clId="{52B80A0E-8DB1-4060-8E3D-F828701A858F}" dt="2023-10-09T20:15:00.088" v="1992" actId="478"/>
          <ac:picMkLst>
            <pc:docMk/>
            <pc:sldMk cId="2222552205" sldId="260"/>
            <ac:picMk id="24" creationId="{CBA3B306-DE9E-0D65-FCA4-D3EF582E0F2C}"/>
          </ac:picMkLst>
        </pc:picChg>
        <pc:picChg chg="add del mod">
          <ac:chgData name="Camilo Navarrete" userId="e7f94e2310bdc9cd" providerId="LiveId" clId="{52B80A0E-8DB1-4060-8E3D-F828701A858F}" dt="2023-10-09T20:21:00.755" v="2162" actId="21"/>
          <ac:picMkLst>
            <pc:docMk/>
            <pc:sldMk cId="2222552205" sldId="260"/>
            <ac:picMk id="26" creationId="{96ED614D-31C7-97E2-7C5D-F7E6E3FA4646}"/>
          </ac:picMkLst>
        </pc:picChg>
        <pc:picChg chg="add mod topLvl">
          <ac:chgData name="Camilo Navarrete" userId="e7f94e2310bdc9cd" providerId="LiveId" clId="{52B80A0E-8DB1-4060-8E3D-F828701A858F}" dt="2023-10-09T20:23:51.122" v="2194" actId="164"/>
          <ac:picMkLst>
            <pc:docMk/>
            <pc:sldMk cId="2222552205" sldId="260"/>
            <ac:picMk id="27" creationId="{B680BEF6-B124-9FE2-21EB-3B89D85D4822}"/>
          </ac:picMkLst>
        </pc:picChg>
        <pc:picChg chg="add mod">
          <ac:chgData name="Camilo Navarrete" userId="e7f94e2310bdc9cd" providerId="LiveId" clId="{52B80A0E-8DB1-4060-8E3D-F828701A858F}" dt="2023-10-09T20:23:44.557" v="2193" actId="170"/>
          <ac:picMkLst>
            <pc:docMk/>
            <pc:sldMk cId="2222552205" sldId="260"/>
            <ac:picMk id="28" creationId="{183665CB-683E-4212-5575-06CF9FE1FC3E}"/>
          </ac:picMkLst>
        </pc:picChg>
        <pc:picChg chg="add mod topLvl">
          <ac:chgData name="Camilo Navarrete" userId="e7f94e2310bdc9cd" providerId="LiveId" clId="{52B80A0E-8DB1-4060-8E3D-F828701A858F}" dt="2023-10-09T20:23:51.122" v="2194" actId="164"/>
          <ac:picMkLst>
            <pc:docMk/>
            <pc:sldMk cId="2222552205" sldId="260"/>
            <ac:picMk id="29" creationId="{03125B73-FBAD-6FC8-545E-3E654890004A}"/>
          </ac:picMkLst>
        </pc:picChg>
        <pc:picChg chg="add mod topLvl">
          <ac:chgData name="Camilo Navarrete" userId="e7f94e2310bdc9cd" providerId="LiveId" clId="{52B80A0E-8DB1-4060-8E3D-F828701A858F}" dt="2023-10-09T20:23:51.122" v="2194" actId="164"/>
          <ac:picMkLst>
            <pc:docMk/>
            <pc:sldMk cId="2222552205" sldId="260"/>
            <ac:picMk id="31" creationId="{F170C77C-BDDE-53B8-E83A-AAC025A36A5E}"/>
          </ac:picMkLst>
        </pc:picChg>
        <pc:picChg chg="add mod">
          <ac:chgData name="Camilo Navarrete" userId="e7f94e2310bdc9cd" providerId="LiveId" clId="{52B80A0E-8DB1-4060-8E3D-F828701A858F}" dt="2023-10-09T20:13:02.377" v="1978" actId="1076"/>
          <ac:picMkLst>
            <pc:docMk/>
            <pc:sldMk cId="2222552205" sldId="260"/>
            <ac:picMk id="6146" creationId="{AFEF3533-6CDC-3916-6F25-09869EFE9C76}"/>
          </ac:picMkLst>
        </pc:picChg>
        <pc:picChg chg="add del mod">
          <ac:chgData name="Camilo Navarrete" userId="e7f94e2310bdc9cd" providerId="LiveId" clId="{52B80A0E-8DB1-4060-8E3D-F828701A858F}" dt="2023-10-09T19:49:07.477" v="1208" actId="21"/>
          <ac:picMkLst>
            <pc:docMk/>
            <pc:sldMk cId="2222552205" sldId="260"/>
            <ac:picMk id="6148" creationId="{80ECF356-B886-E898-D4B0-61D97007ACBE}"/>
          </ac:picMkLst>
        </pc:picChg>
        <pc:picChg chg="add mod">
          <ac:chgData name="Camilo Navarrete" userId="e7f94e2310bdc9cd" providerId="LiveId" clId="{52B80A0E-8DB1-4060-8E3D-F828701A858F}" dt="2023-10-09T20:18:44.235" v="2037" actId="1076"/>
          <ac:picMkLst>
            <pc:docMk/>
            <pc:sldMk cId="2222552205" sldId="260"/>
            <ac:picMk id="6150" creationId="{22FA2600-BEC4-57A6-278B-EA9CDC4BCC87}"/>
          </ac:picMkLst>
        </pc:picChg>
        <pc:picChg chg="add del mod">
          <ac:chgData name="Camilo Navarrete" userId="e7f94e2310bdc9cd" providerId="LiveId" clId="{52B80A0E-8DB1-4060-8E3D-F828701A858F}" dt="2023-10-09T20:20:44.363" v="2101" actId="21"/>
          <ac:picMkLst>
            <pc:docMk/>
            <pc:sldMk cId="2222552205" sldId="260"/>
            <ac:picMk id="6152" creationId="{78529FC9-C72D-53CB-9E40-6FD83D96AD02}"/>
          </ac:picMkLst>
        </pc:picChg>
      </pc:sldChg>
      <pc:sldChg chg="addSp delSp modSp mod">
        <pc:chgData name="Camilo Navarrete" userId="e7f94e2310bdc9cd" providerId="LiveId" clId="{52B80A0E-8DB1-4060-8E3D-F828701A858F}" dt="2023-10-10T01:25:16.081" v="2624" actId="14100"/>
        <pc:sldMkLst>
          <pc:docMk/>
          <pc:sldMk cId="985654375" sldId="261"/>
        </pc:sldMkLst>
        <pc:spChg chg="add del">
          <ac:chgData name="Camilo Navarrete" userId="e7f94e2310bdc9cd" providerId="LiveId" clId="{52B80A0E-8DB1-4060-8E3D-F828701A858F}" dt="2023-10-09T18:58:40.777" v="226" actId="478"/>
          <ac:spMkLst>
            <pc:docMk/>
            <pc:sldMk cId="985654375" sldId="261"/>
            <ac:spMk id="4" creationId="{E7C37B31-8EAE-9E78-13AA-2D43B0045C67}"/>
          </ac:spMkLst>
        </pc:spChg>
        <pc:spChg chg="add del">
          <ac:chgData name="Camilo Navarrete" userId="e7f94e2310bdc9cd" providerId="LiveId" clId="{52B80A0E-8DB1-4060-8E3D-F828701A858F}" dt="2023-10-09T19:00:57.625" v="249" actId="478"/>
          <ac:spMkLst>
            <pc:docMk/>
            <pc:sldMk cId="985654375" sldId="261"/>
            <ac:spMk id="10" creationId="{CE443557-CF6E-5EF1-38AF-EF8B39D4817F}"/>
          </ac:spMkLst>
        </pc:spChg>
        <pc:spChg chg="add del">
          <ac:chgData name="Camilo Navarrete" userId="e7f94e2310bdc9cd" providerId="LiveId" clId="{52B80A0E-8DB1-4060-8E3D-F828701A858F}" dt="2023-10-09T19:01:12.168" v="253" actId="478"/>
          <ac:spMkLst>
            <pc:docMk/>
            <pc:sldMk cId="985654375" sldId="261"/>
            <ac:spMk id="12" creationId="{3AD73A61-3BB4-7D03-1E52-C6D2B3F548B3}"/>
          </ac:spMkLst>
        </pc:spChg>
        <pc:spChg chg="add del mod">
          <ac:chgData name="Camilo Navarrete" userId="e7f94e2310bdc9cd" providerId="LiveId" clId="{52B80A0E-8DB1-4060-8E3D-F828701A858F}" dt="2023-10-09T19:59:06.079" v="1519" actId="478"/>
          <ac:spMkLst>
            <pc:docMk/>
            <pc:sldMk cId="985654375" sldId="261"/>
            <ac:spMk id="13" creationId="{EF744490-EE8F-D088-D633-C52BD5FB9439}"/>
          </ac:spMkLst>
        </pc:spChg>
        <pc:spChg chg="add del mod">
          <ac:chgData name="Camilo Navarrete" userId="e7f94e2310bdc9cd" providerId="LiveId" clId="{52B80A0E-8DB1-4060-8E3D-F828701A858F}" dt="2023-10-10T01:25:11.614" v="2622" actId="478"/>
          <ac:spMkLst>
            <pc:docMk/>
            <pc:sldMk cId="985654375" sldId="261"/>
            <ac:spMk id="15" creationId="{EA0FADC0-D927-2C31-2A4C-7A3B523BD698}"/>
          </ac:spMkLst>
        </pc:spChg>
        <pc:spChg chg="add del">
          <ac:chgData name="Camilo Navarrete" userId="e7f94e2310bdc9cd" providerId="LiveId" clId="{52B80A0E-8DB1-4060-8E3D-F828701A858F}" dt="2023-10-09T19:02:46.108" v="271" actId="478"/>
          <ac:spMkLst>
            <pc:docMk/>
            <pc:sldMk cId="985654375" sldId="261"/>
            <ac:spMk id="16" creationId="{6753582A-45D4-92C4-7A42-E178FDB15EB2}"/>
          </ac:spMkLst>
        </pc:spChg>
        <pc:spChg chg="add del mod">
          <ac:chgData name="Camilo Navarrete" userId="e7f94e2310bdc9cd" providerId="LiveId" clId="{52B80A0E-8DB1-4060-8E3D-F828701A858F}" dt="2023-10-10T01:25:11.614" v="2622" actId="478"/>
          <ac:spMkLst>
            <pc:docMk/>
            <pc:sldMk cId="985654375" sldId="261"/>
            <ac:spMk id="19" creationId="{8E559221-4A39-3056-3A5B-F35CC4FF4DDD}"/>
          </ac:spMkLst>
        </pc:spChg>
        <pc:spChg chg="add del mod">
          <ac:chgData name="Camilo Navarrete" userId="e7f94e2310bdc9cd" providerId="LiveId" clId="{52B80A0E-8DB1-4060-8E3D-F828701A858F}" dt="2023-10-10T01:25:11.614" v="2622" actId="478"/>
          <ac:spMkLst>
            <pc:docMk/>
            <pc:sldMk cId="985654375" sldId="261"/>
            <ac:spMk id="21" creationId="{B8774056-CA1B-D26A-1DC9-45406561191F}"/>
          </ac:spMkLst>
        </pc:spChg>
        <pc:spChg chg="add del mod">
          <ac:chgData name="Camilo Navarrete" userId="e7f94e2310bdc9cd" providerId="LiveId" clId="{52B80A0E-8DB1-4060-8E3D-F828701A858F}" dt="2023-10-09T19:19:52.052" v="302"/>
          <ac:spMkLst>
            <pc:docMk/>
            <pc:sldMk cId="985654375" sldId="261"/>
            <ac:spMk id="23" creationId="{C177E859-4242-F90D-0822-6F1AD058E888}"/>
          </ac:spMkLst>
        </pc:spChg>
        <pc:graphicFrameChg chg="add mod">
          <ac:chgData name="Camilo Navarrete" userId="e7f94e2310bdc9cd" providerId="LiveId" clId="{52B80A0E-8DB1-4060-8E3D-F828701A858F}" dt="2023-10-09T19:29:55.933" v="437" actId="1076"/>
          <ac:graphicFrameMkLst>
            <pc:docMk/>
            <pc:sldMk cId="985654375" sldId="261"/>
            <ac:graphicFrameMk id="24" creationId="{84D90669-FA04-B143-BA95-781C8EBB7402}"/>
          </ac:graphicFrameMkLst>
        </pc:graphicFrameChg>
        <pc:graphicFrameChg chg="add del mod">
          <ac:chgData name="Camilo Navarrete" userId="e7f94e2310bdc9cd" providerId="LiveId" clId="{52B80A0E-8DB1-4060-8E3D-F828701A858F}" dt="2023-10-09T19:24:16.388" v="366" actId="21"/>
          <ac:graphicFrameMkLst>
            <pc:docMk/>
            <pc:sldMk cId="985654375" sldId="261"/>
            <ac:graphicFrameMk id="25" creationId="{A3315C77-7D4B-8A2E-67A7-DB1982F76426}"/>
          </ac:graphicFrameMkLst>
        </pc:graphicFrameChg>
        <pc:graphicFrameChg chg="add del mod">
          <ac:chgData name="Camilo Navarrete" userId="e7f94e2310bdc9cd" providerId="LiveId" clId="{52B80A0E-8DB1-4060-8E3D-F828701A858F}" dt="2023-10-09T19:28:33.518" v="418" actId="478"/>
          <ac:graphicFrameMkLst>
            <pc:docMk/>
            <pc:sldMk cId="985654375" sldId="261"/>
            <ac:graphicFrameMk id="26" creationId="{417D1498-D976-C234-9E51-AA4D74080F3E}"/>
          </ac:graphicFrameMkLst>
        </pc:graphicFrameChg>
        <pc:graphicFrameChg chg="add del mod">
          <ac:chgData name="Camilo Navarrete" userId="e7f94e2310bdc9cd" providerId="LiveId" clId="{52B80A0E-8DB1-4060-8E3D-F828701A858F}" dt="2023-10-09T19:28:38.070" v="420" actId="478"/>
          <ac:graphicFrameMkLst>
            <pc:docMk/>
            <pc:sldMk cId="985654375" sldId="261"/>
            <ac:graphicFrameMk id="27" creationId="{7787BE28-9A45-C84B-4183-6D54AE61BEE3}"/>
          </ac:graphicFrameMkLst>
        </pc:graphicFrameChg>
        <pc:graphicFrameChg chg="add mod">
          <ac:chgData name="Camilo Navarrete" userId="e7f94e2310bdc9cd" providerId="LiveId" clId="{52B80A0E-8DB1-4060-8E3D-F828701A858F}" dt="2023-10-09T19:29:39.352" v="432" actId="1076"/>
          <ac:graphicFrameMkLst>
            <pc:docMk/>
            <pc:sldMk cId="985654375" sldId="261"/>
            <ac:graphicFrameMk id="28" creationId="{A3315C77-7D4B-8A2E-67A7-DB1982F76426}"/>
          </ac:graphicFrameMkLst>
        </pc:graphicFrameChg>
        <pc:graphicFrameChg chg="add mod">
          <ac:chgData name="Camilo Navarrete" userId="e7f94e2310bdc9cd" providerId="LiveId" clId="{52B80A0E-8DB1-4060-8E3D-F828701A858F}" dt="2023-10-09T19:32:47.475" v="455"/>
          <ac:graphicFrameMkLst>
            <pc:docMk/>
            <pc:sldMk cId="985654375" sldId="261"/>
            <ac:graphicFrameMk id="29" creationId="{7787BE28-9A45-C84B-4183-6D54AE61BEE3}"/>
          </ac:graphicFrameMkLst>
        </pc:graphicFrameChg>
        <pc:picChg chg="add del mod">
          <ac:chgData name="Camilo Navarrete" userId="e7f94e2310bdc9cd" providerId="LiveId" clId="{52B80A0E-8DB1-4060-8E3D-F828701A858F}" dt="2023-10-09T19:00:31.684" v="244" actId="21"/>
          <ac:picMkLst>
            <pc:docMk/>
            <pc:sldMk cId="985654375" sldId="261"/>
            <ac:picMk id="6" creationId="{D1DA057B-C342-4F46-F95C-1596AFD32672}"/>
          </ac:picMkLst>
        </pc:picChg>
        <pc:picChg chg="add mod ord modCrop">
          <ac:chgData name="Camilo Navarrete" userId="e7f94e2310bdc9cd" providerId="LiveId" clId="{52B80A0E-8DB1-4060-8E3D-F828701A858F}" dt="2023-10-10T01:25:16.081" v="2624" actId="14100"/>
          <ac:picMkLst>
            <pc:docMk/>
            <pc:sldMk cId="985654375" sldId="261"/>
            <ac:picMk id="8" creationId="{4542BEB2-500C-AC26-BA79-177D3303EBD8}"/>
          </ac:picMkLst>
        </pc:picChg>
        <pc:picChg chg="add mod">
          <ac:chgData name="Camilo Navarrete" userId="e7f94e2310bdc9cd" providerId="LiveId" clId="{52B80A0E-8DB1-4060-8E3D-F828701A858F}" dt="2023-10-09T19:26:56.905" v="406" actId="14100"/>
          <ac:picMkLst>
            <pc:docMk/>
            <pc:sldMk cId="985654375" sldId="261"/>
            <ac:picMk id="9" creationId="{D76F25EC-1212-A5E6-8752-775337040648}"/>
          </ac:picMkLst>
        </pc:picChg>
        <pc:picChg chg="add del mod">
          <ac:chgData name="Camilo Navarrete" userId="e7f94e2310bdc9cd" providerId="LiveId" clId="{52B80A0E-8DB1-4060-8E3D-F828701A858F}" dt="2023-10-09T19:01:00.279" v="251" actId="478"/>
          <ac:picMkLst>
            <pc:docMk/>
            <pc:sldMk cId="985654375" sldId="261"/>
            <ac:picMk id="11" creationId="{14F75929-E01D-4C2B-D992-FA67FE31800F}"/>
          </ac:picMkLst>
        </pc:picChg>
        <pc:picChg chg="add mod">
          <ac:chgData name="Camilo Navarrete" userId="e7f94e2310bdc9cd" providerId="LiveId" clId="{52B80A0E-8DB1-4060-8E3D-F828701A858F}" dt="2023-10-09T19:31:53.624" v="449" actId="1076"/>
          <ac:picMkLst>
            <pc:docMk/>
            <pc:sldMk cId="985654375" sldId="261"/>
            <ac:picMk id="31" creationId="{189A7023-A30D-3703-4D75-B6D956F7DC13}"/>
          </ac:picMkLst>
        </pc:picChg>
        <pc:picChg chg="add del mod">
          <ac:chgData name="Camilo Navarrete" userId="e7f94e2310bdc9cd" providerId="LiveId" clId="{52B80A0E-8DB1-4060-8E3D-F828701A858F}" dt="2023-10-09T19:00:18.399" v="239" actId="478"/>
          <ac:picMkLst>
            <pc:docMk/>
            <pc:sldMk cId="985654375" sldId="261"/>
            <ac:picMk id="5124" creationId="{5CE14389-949C-D462-0B21-1AB01C85DECD}"/>
          </ac:picMkLst>
        </pc:picChg>
        <pc:cxnChg chg="add del mod">
          <ac:chgData name="Camilo Navarrete" userId="e7f94e2310bdc9cd" providerId="LiveId" clId="{52B80A0E-8DB1-4060-8E3D-F828701A858F}" dt="2023-10-10T01:25:11.614" v="2622" actId="478"/>
          <ac:cxnSpMkLst>
            <pc:docMk/>
            <pc:sldMk cId="985654375" sldId="261"/>
            <ac:cxnSpMk id="18" creationId="{7EE1AA73-7D62-5F96-109E-37092D02914F}"/>
          </ac:cxnSpMkLst>
        </pc:cxnChg>
        <pc:cxnChg chg="add del mod">
          <ac:chgData name="Camilo Navarrete" userId="e7f94e2310bdc9cd" providerId="LiveId" clId="{52B80A0E-8DB1-4060-8E3D-F828701A858F}" dt="2023-10-10T01:25:11.614" v="2622" actId="478"/>
          <ac:cxnSpMkLst>
            <pc:docMk/>
            <pc:sldMk cId="985654375" sldId="261"/>
            <ac:cxnSpMk id="20" creationId="{D029BB1C-4A43-554A-D13E-069DED3644B0}"/>
          </ac:cxnSpMkLst>
        </pc:cxnChg>
        <pc:cxnChg chg="add del mod">
          <ac:chgData name="Camilo Navarrete" userId="e7f94e2310bdc9cd" providerId="LiveId" clId="{52B80A0E-8DB1-4060-8E3D-F828701A858F}" dt="2023-10-10T01:25:11.614" v="2622" actId="478"/>
          <ac:cxnSpMkLst>
            <pc:docMk/>
            <pc:sldMk cId="985654375" sldId="261"/>
            <ac:cxnSpMk id="22" creationId="{1BFAF31A-3A73-D650-15B3-E98C2450C8C3}"/>
          </ac:cxnSpMkLst>
        </pc:cxnChg>
      </pc:sldChg>
      <pc:sldChg chg="addSp delSp modSp mod">
        <pc:chgData name="Camilo Navarrete" userId="e7f94e2310bdc9cd" providerId="LiveId" clId="{52B80A0E-8DB1-4060-8E3D-F828701A858F}" dt="2023-10-09T20:07:15.507" v="1681" actId="164"/>
        <pc:sldMkLst>
          <pc:docMk/>
          <pc:sldMk cId="80550820" sldId="262"/>
        </pc:sldMkLst>
        <pc:spChg chg="add mod">
          <ac:chgData name="Camilo Navarrete" userId="e7f94e2310bdc9cd" providerId="LiveId" clId="{52B80A0E-8DB1-4060-8E3D-F828701A858F}" dt="2023-10-09T19:58:48.377" v="1518" actId="113"/>
          <ac:spMkLst>
            <pc:docMk/>
            <pc:sldMk cId="80550820" sldId="262"/>
            <ac:spMk id="13" creationId="{BDB861BC-53C8-5907-4849-56A6C8520475}"/>
          </ac:spMkLst>
        </pc:spChg>
        <pc:spChg chg="add del mod">
          <ac:chgData name="Camilo Navarrete" userId="e7f94e2310bdc9cd" providerId="LiveId" clId="{52B80A0E-8DB1-4060-8E3D-F828701A858F}" dt="2023-10-09T20:03:27.869" v="1575"/>
          <ac:spMkLst>
            <pc:docMk/>
            <pc:sldMk cId="80550820" sldId="262"/>
            <ac:spMk id="14" creationId="{87EFCD33-DFC9-EA2A-4995-76D7BD04CA52}"/>
          </ac:spMkLst>
        </pc:spChg>
        <pc:spChg chg="add del mod">
          <ac:chgData name="Camilo Navarrete" userId="e7f94e2310bdc9cd" providerId="LiveId" clId="{52B80A0E-8DB1-4060-8E3D-F828701A858F}" dt="2023-10-09T20:05:25.498" v="1652" actId="478"/>
          <ac:spMkLst>
            <pc:docMk/>
            <pc:sldMk cId="80550820" sldId="262"/>
            <ac:spMk id="18" creationId="{E46E2273-7D62-37C0-6528-FC21AD101250}"/>
          </ac:spMkLst>
        </pc:spChg>
        <pc:spChg chg="add mod">
          <ac:chgData name="Camilo Navarrete" userId="e7f94e2310bdc9cd" providerId="LiveId" clId="{52B80A0E-8DB1-4060-8E3D-F828701A858F}" dt="2023-10-09T20:07:15.507" v="1681" actId="164"/>
          <ac:spMkLst>
            <pc:docMk/>
            <pc:sldMk cId="80550820" sldId="262"/>
            <ac:spMk id="19" creationId="{5DBF5A5A-692B-DF3B-473A-9ECD5378A048}"/>
          </ac:spMkLst>
        </pc:spChg>
        <pc:spChg chg="add del mod">
          <ac:chgData name="Camilo Navarrete" userId="e7f94e2310bdc9cd" providerId="LiveId" clId="{52B80A0E-8DB1-4060-8E3D-F828701A858F}" dt="2023-10-09T20:05:19.068" v="1651" actId="478"/>
          <ac:spMkLst>
            <pc:docMk/>
            <pc:sldMk cId="80550820" sldId="262"/>
            <ac:spMk id="21" creationId="{24A8CA16-C258-561E-2D2A-50F954CF24C9}"/>
          </ac:spMkLst>
        </pc:spChg>
        <pc:spChg chg="add mod">
          <ac:chgData name="Camilo Navarrete" userId="e7f94e2310bdc9cd" providerId="LiveId" clId="{52B80A0E-8DB1-4060-8E3D-F828701A858F}" dt="2023-10-09T20:07:05.979" v="1680" actId="164"/>
          <ac:spMkLst>
            <pc:docMk/>
            <pc:sldMk cId="80550820" sldId="262"/>
            <ac:spMk id="24" creationId="{318A2002-B7B2-4502-5757-1773A811E74D}"/>
          </ac:spMkLst>
        </pc:spChg>
        <pc:spChg chg="add mod">
          <ac:chgData name="Camilo Navarrete" userId="e7f94e2310bdc9cd" providerId="LiveId" clId="{52B80A0E-8DB1-4060-8E3D-F828701A858F}" dt="2023-10-09T20:07:05.979" v="1680" actId="164"/>
          <ac:spMkLst>
            <pc:docMk/>
            <pc:sldMk cId="80550820" sldId="262"/>
            <ac:spMk id="25" creationId="{94F906F1-F887-8B35-7E91-216DF5106467}"/>
          </ac:spMkLst>
        </pc:spChg>
        <pc:grpChg chg="add mod">
          <ac:chgData name="Camilo Navarrete" userId="e7f94e2310bdc9cd" providerId="LiveId" clId="{52B80A0E-8DB1-4060-8E3D-F828701A858F}" dt="2023-10-09T20:07:15.507" v="1681" actId="164"/>
          <ac:grpSpMkLst>
            <pc:docMk/>
            <pc:sldMk cId="80550820" sldId="262"/>
            <ac:grpSpMk id="29" creationId="{A7768032-5474-203C-5606-DA2140A21E61}"/>
          </ac:grpSpMkLst>
        </pc:grpChg>
        <pc:grpChg chg="add mod">
          <ac:chgData name="Camilo Navarrete" userId="e7f94e2310bdc9cd" providerId="LiveId" clId="{52B80A0E-8DB1-4060-8E3D-F828701A858F}" dt="2023-10-09T20:07:15.507" v="1681" actId="164"/>
          <ac:grpSpMkLst>
            <pc:docMk/>
            <pc:sldMk cId="80550820" sldId="262"/>
            <ac:grpSpMk id="30" creationId="{6C70869E-1B7E-95A1-75FB-0D1B961EFA1F}"/>
          </ac:grpSpMkLst>
        </pc:grpChg>
        <pc:graphicFrameChg chg="add mod">
          <ac:chgData name="Camilo Navarrete" userId="e7f94e2310bdc9cd" providerId="LiveId" clId="{52B80A0E-8DB1-4060-8E3D-F828701A858F}" dt="2023-10-09T20:07:15.507" v="1681" actId="164"/>
          <ac:graphicFrameMkLst>
            <pc:docMk/>
            <pc:sldMk cId="80550820" sldId="262"/>
            <ac:graphicFrameMk id="8" creationId="{F9932CC1-1D4E-32F8-47EF-69484F772DFE}"/>
          </ac:graphicFrameMkLst>
        </pc:graphicFrameChg>
        <pc:graphicFrameChg chg="add mod">
          <ac:chgData name="Camilo Navarrete" userId="e7f94e2310bdc9cd" providerId="LiveId" clId="{52B80A0E-8DB1-4060-8E3D-F828701A858F}" dt="2023-10-09T20:07:15.507" v="1681" actId="164"/>
          <ac:graphicFrameMkLst>
            <pc:docMk/>
            <pc:sldMk cId="80550820" sldId="262"/>
            <ac:graphicFrameMk id="9" creationId="{0ABBD563-2929-A465-52A4-2F939D839E5F}"/>
          </ac:graphicFrameMkLst>
        </pc:graphicFrameChg>
        <pc:graphicFrameChg chg="add mod">
          <ac:chgData name="Camilo Navarrete" userId="e7f94e2310bdc9cd" providerId="LiveId" clId="{52B80A0E-8DB1-4060-8E3D-F828701A858F}" dt="2023-10-09T20:07:15.507" v="1681" actId="164"/>
          <ac:graphicFrameMkLst>
            <pc:docMk/>
            <pc:sldMk cId="80550820" sldId="262"/>
            <ac:graphicFrameMk id="11" creationId="{596DADB0-E73F-3564-8149-0B526F6205FA}"/>
          </ac:graphicFrameMkLst>
        </pc:graphicFrameChg>
        <pc:picChg chg="add del">
          <ac:chgData name="Camilo Navarrete" userId="e7f94e2310bdc9cd" providerId="LiveId" clId="{52B80A0E-8DB1-4060-8E3D-F828701A858F}" dt="2023-10-09T19:00:12.746" v="237" actId="478"/>
          <ac:picMkLst>
            <pc:docMk/>
            <pc:sldMk cId="80550820" sldId="262"/>
            <ac:picMk id="6" creationId="{9C320AB2-2D5D-D776-5035-8D1FD5266CE3}"/>
          </ac:picMkLst>
        </pc:picChg>
        <pc:picChg chg="add mod">
          <ac:chgData name="Camilo Navarrete" userId="e7f94e2310bdc9cd" providerId="LiveId" clId="{52B80A0E-8DB1-4060-8E3D-F828701A858F}" dt="2023-10-09T20:07:15.507" v="1681" actId="164"/>
          <ac:picMkLst>
            <pc:docMk/>
            <pc:sldMk cId="80550820" sldId="262"/>
            <ac:picMk id="7" creationId="{DE6DCF0F-C34C-7C1E-13E4-618EDEBDABBC}"/>
          </ac:picMkLst>
        </pc:picChg>
        <pc:picChg chg="add mod">
          <ac:chgData name="Camilo Navarrete" userId="e7f94e2310bdc9cd" providerId="LiveId" clId="{52B80A0E-8DB1-4060-8E3D-F828701A858F}" dt="2023-10-09T20:07:15.507" v="1681" actId="164"/>
          <ac:picMkLst>
            <pc:docMk/>
            <pc:sldMk cId="80550820" sldId="262"/>
            <ac:picMk id="10" creationId="{78029231-A64B-7F63-D361-C250E3BDAF79}"/>
          </ac:picMkLst>
        </pc:picChg>
        <pc:picChg chg="add del mod">
          <ac:chgData name="Camilo Navarrete" userId="e7f94e2310bdc9cd" providerId="LiveId" clId="{52B80A0E-8DB1-4060-8E3D-F828701A858F}" dt="2023-10-09T20:05:27.407" v="1654" actId="478"/>
          <ac:picMkLst>
            <pc:docMk/>
            <pc:sldMk cId="80550820" sldId="262"/>
            <ac:picMk id="16" creationId="{558CC2BA-3351-369C-ABCD-5F3C71F4B06E}"/>
          </ac:picMkLst>
        </pc:picChg>
        <pc:picChg chg="add del mod">
          <ac:chgData name="Camilo Navarrete" userId="e7f94e2310bdc9cd" providerId="LiveId" clId="{52B80A0E-8DB1-4060-8E3D-F828701A858F}" dt="2023-10-09T20:06:27.554" v="1672" actId="478"/>
          <ac:picMkLst>
            <pc:docMk/>
            <pc:sldMk cId="80550820" sldId="262"/>
            <ac:picMk id="17" creationId="{60EE37B1-45A0-8415-6CB5-B6E33D4BDA15}"/>
          </ac:picMkLst>
        </pc:picChg>
        <pc:picChg chg="add del mod">
          <ac:chgData name="Camilo Navarrete" userId="e7f94e2310bdc9cd" providerId="LiveId" clId="{52B80A0E-8DB1-4060-8E3D-F828701A858F}" dt="2023-10-09T20:05:19.068" v="1651" actId="478"/>
          <ac:picMkLst>
            <pc:docMk/>
            <pc:sldMk cId="80550820" sldId="262"/>
            <ac:picMk id="20" creationId="{20DDB5D2-6F2A-06DB-5C9A-5E48FBA27052}"/>
          </ac:picMkLst>
        </pc:picChg>
        <pc:picChg chg="add del mod">
          <ac:chgData name="Camilo Navarrete" userId="e7f94e2310bdc9cd" providerId="LiveId" clId="{52B80A0E-8DB1-4060-8E3D-F828701A858F}" dt="2023-10-09T20:06:32.381" v="1673" actId="478"/>
          <ac:picMkLst>
            <pc:docMk/>
            <pc:sldMk cId="80550820" sldId="262"/>
            <ac:picMk id="22" creationId="{C476B8EB-B0A1-9FBD-B89A-7B863246B1C3}"/>
          </ac:picMkLst>
        </pc:picChg>
        <pc:picChg chg="add del mod">
          <ac:chgData name="Camilo Navarrete" userId="e7f94e2310bdc9cd" providerId="LiveId" clId="{52B80A0E-8DB1-4060-8E3D-F828701A858F}" dt="2023-10-09T20:05:52.005" v="1661" actId="478"/>
          <ac:picMkLst>
            <pc:docMk/>
            <pc:sldMk cId="80550820" sldId="262"/>
            <ac:picMk id="23" creationId="{EA4BB845-C9D9-B34F-172D-C58845E4FC89}"/>
          </ac:picMkLst>
        </pc:picChg>
        <pc:picChg chg="add mod">
          <ac:chgData name="Camilo Navarrete" userId="e7f94e2310bdc9cd" providerId="LiveId" clId="{52B80A0E-8DB1-4060-8E3D-F828701A858F}" dt="2023-10-09T20:07:05.979" v="1680" actId="164"/>
          <ac:picMkLst>
            <pc:docMk/>
            <pc:sldMk cId="80550820" sldId="262"/>
            <ac:picMk id="26" creationId="{BC5FA533-1ED0-9B1B-BA0B-AE188F92FB30}"/>
          </ac:picMkLst>
        </pc:picChg>
        <pc:picChg chg="add mod">
          <ac:chgData name="Camilo Navarrete" userId="e7f94e2310bdc9cd" providerId="LiveId" clId="{52B80A0E-8DB1-4060-8E3D-F828701A858F}" dt="2023-10-09T20:07:05.979" v="1680" actId="164"/>
          <ac:picMkLst>
            <pc:docMk/>
            <pc:sldMk cId="80550820" sldId="262"/>
            <ac:picMk id="27" creationId="{2AC7B149-C3A9-9F75-7515-98ECE74E3ADA}"/>
          </ac:picMkLst>
        </pc:picChg>
        <pc:picChg chg="add mod">
          <ac:chgData name="Camilo Navarrete" userId="e7f94e2310bdc9cd" providerId="LiveId" clId="{52B80A0E-8DB1-4060-8E3D-F828701A858F}" dt="2023-10-09T20:07:15.507" v="1681" actId="164"/>
          <ac:picMkLst>
            <pc:docMk/>
            <pc:sldMk cId="80550820" sldId="262"/>
            <ac:picMk id="28" creationId="{756C1106-AD9C-0881-E226-3FD7933B28B3}"/>
          </ac:picMkLst>
        </pc:picChg>
      </pc:sldChg>
      <pc:sldChg chg="addSp delSp modSp mod modAnim">
        <pc:chgData name="Camilo Navarrete" userId="e7f94e2310bdc9cd" providerId="LiveId" clId="{52B80A0E-8DB1-4060-8E3D-F828701A858F}" dt="2023-10-10T03:01:44.633" v="2685" actId="20577"/>
        <pc:sldMkLst>
          <pc:docMk/>
          <pc:sldMk cId="1983665133" sldId="263"/>
        </pc:sldMkLst>
        <pc:spChg chg="mod">
          <ac:chgData name="Camilo Navarrete" userId="e7f94e2310bdc9cd" providerId="LiveId" clId="{52B80A0E-8DB1-4060-8E3D-F828701A858F}" dt="2023-10-10T03:01:44.633" v="2685" actId="20577"/>
          <ac:spMkLst>
            <pc:docMk/>
            <pc:sldMk cId="1983665133" sldId="263"/>
            <ac:spMk id="3" creationId="{C4DF5445-675B-145F-C7F5-D1EF7DB08386}"/>
          </ac:spMkLst>
        </pc:spChg>
        <pc:spChg chg="del mod">
          <ac:chgData name="Camilo Navarrete" userId="e7f94e2310bdc9cd" providerId="LiveId" clId="{52B80A0E-8DB1-4060-8E3D-F828701A858F}" dt="2023-10-09T19:54:33.255" v="1496" actId="478"/>
          <ac:spMkLst>
            <pc:docMk/>
            <pc:sldMk cId="1983665133" sldId="263"/>
            <ac:spMk id="5" creationId="{0AE09522-A246-7469-3BEE-F139E2B53741}"/>
          </ac:spMkLst>
        </pc:spChg>
        <pc:picChg chg="mod">
          <ac:chgData name="Camilo Navarrete" userId="e7f94e2310bdc9cd" providerId="LiveId" clId="{52B80A0E-8DB1-4060-8E3D-F828701A858F}" dt="2023-10-09T20:46:34.069" v="2547" actId="1076"/>
          <ac:picMkLst>
            <pc:docMk/>
            <pc:sldMk cId="1983665133" sldId="263"/>
            <ac:picMk id="16" creationId="{B6400146-7D02-ED70-3F5A-4D414C9F9D54}"/>
          </ac:picMkLst>
        </pc:picChg>
        <pc:picChg chg="mod">
          <ac:chgData name="Camilo Navarrete" userId="e7f94e2310bdc9cd" providerId="LiveId" clId="{52B80A0E-8DB1-4060-8E3D-F828701A858F}" dt="2023-10-09T20:46:30.643" v="2546" actId="1076"/>
          <ac:picMkLst>
            <pc:docMk/>
            <pc:sldMk cId="1983665133" sldId="263"/>
            <ac:picMk id="19" creationId="{80AD05FE-3B14-CB15-F6A6-F47053DF8ED1}"/>
          </ac:picMkLst>
        </pc:picChg>
        <pc:picChg chg="mod">
          <ac:chgData name="Camilo Navarrete" userId="e7f94e2310bdc9cd" providerId="LiveId" clId="{52B80A0E-8DB1-4060-8E3D-F828701A858F}" dt="2023-10-09T20:46:17.486" v="2542" actId="1076"/>
          <ac:picMkLst>
            <pc:docMk/>
            <pc:sldMk cId="1983665133" sldId="263"/>
            <ac:picMk id="21" creationId="{62F56B25-BE3E-F954-A0A8-92F88D922560}"/>
          </ac:picMkLst>
        </pc:picChg>
        <pc:picChg chg="add mod">
          <ac:chgData name="Camilo Navarrete" userId="e7f94e2310bdc9cd" providerId="LiveId" clId="{52B80A0E-8DB1-4060-8E3D-F828701A858F}" dt="2023-10-09T20:46:24.425" v="2544" actId="1076"/>
          <ac:picMkLst>
            <pc:docMk/>
            <pc:sldMk cId="1983665133" sldId="263"/>
            <ac:picMk id="23" creationId="{2423A87B-BF53-2FDB-32B1-23D354401F11}"/>
          </ac:picMkLst>
        </pc:picChg>
        <pc:picChg chg="add del mod">
          <ac:chgData name="Camilo Navarrete" userId="e7f94e2310bdc9cd" providerId="LiveId" clId="{52B80A0E-8DB1-4060-8E3D-F828701A858F}" dt="2023-10-09T19:51:26.554" v="1398" actId="478"/>
          <ac:picMkLst>
            <pc:docMk/>
            <pc:sldMk cId="1983665133" sldId="263"/>
            <ac:picMk id="3074" creationId="{B9E721B3-CF38-72E4-4F13-5380FB2E4DBE}"/>
          </ac:picMkLst>
        </pc:picChg>
      </pc:sldChg>
      <pc:sldChg chg="addSp delSp modSp add del mod">
        <pc:chgData name="Camilo Navarrete" userId="e7f94e2310bdc9cd" providerId="LiveId" clId="{52B80A0E-8DB1-4060-8E3D-F828701A858F}" dt="2023-10-09T20:41:11.985" v="2472" actId="47"/>
        <pc:sldMkLst>
          <pc:docMk/>
          <pc:sldMk cId="1097582246" sldId="264"/>
        </pc:sldMkLst>
        <pc:grpChg chg="add del mod">
          <ac:chgData name="Camilo Navarrete" userId="e7f94e2310bdc9cd" providerId="LiveId" clId="{52B80A0E-8DB1-4060-8E3D-F828701A858F}" dt="2023-10-09T19:47:27.058" v="1193" actId="21"/>
          <ac:grpSpMkLst>
            <pc:docMk/>
            <pc:sldMk cId="1097582246" sldId="264"/>
            <ac:grpSpMk id="7" creationId="{7AAEFC8C-5754-CC00-E002-A8EEB1551FCD}"/>
          </ac:grpSpMkLst>
        </pc:grpChg>
        <pc:picChg chg="add del mod">
          <ac:chgData name="Camilo Navarrete" userId="e7f94e2310bdc9cd" providerId="LiveId" clId="{52B80A0E-8DB1-4060-8E3D-F828701A858F}" dt="2023-10-09T19:50:55.749" v="1388" actId="478"/>
          <ac:picMkLst>
            <pc:docMk/>
            <pc:sldMk cId="1097582246" sldId="264"/>
            <ac:picMk id="6" creationId="{75331CFC-98C8-DB3C-504F-BA90C2612398}"/>
          </ac:picMkLst>
        </pc:picChg>
        <pc:picChg chg="del">
          <ac:chgData name="Camilo Navarrete" userId="e7f94e2310bdc9cd" providerId="LiveId" clId="{52B80A0E-8DB1-4060-8E3D-F828701A858F}" dt="2023-10-09T18:40:06.230" v="10" actId="478"/>
          <ac:picMkLst>
            <pc:docMk/>
            <pc:sldMk cId="1097582246" sldId="264"/>
            <ac:picMk id="16" creationId="{B6400146-7D02-ED70-3F5A-4D414C9F9D54}"/>
          </ac:picMkLst>
        </pc:picChg>
        <pc:picChg chg="del">
          <ac:chgData name="Camilo Navarrete" userId="e7f94e2310bdc9cd" providerId="LiveId" clId="{52B80A0E-8DB1-4060-8E3D-F828701A858F}" dt="2023-10-09T18:40:05.470" v="9" actId="478"/>
          <ac:picMkLst>
            <pc:docMk/>
            <pc:sldMk cId="1097582246" sldId="264"/>
            <ac:picMk id="19" creationId="{80AD05FE-3B14-CB15-F6A6-F47053DF8ED1}"/>
          </ac:picMkLst>
        </pc:picChg>
        <pc:picChg chg="del">
          <ac:chgData name="Camilo Navarrete" userId="e7f94e2310bdc9cd" providerId="LiveId" clId="{52B80A0E-8DB1-4060-8E3D-F828701A858F}" dt="2023-10-09T18:40:04.685" v="8" actId="478"/>
          <ac:picMkLst>
            <pc:docMk/>
            <pc:sldMk cId="1097582246" sldId="264"/>
            <ac:picMk id="21" creationId="{62F56B25-BE3E-F954-A0A8-92F88D922560}"/>
          </ac:picMkLst>
        </pc:picChg>
        <pc:picChg chg="del">
          <ac:chgData name="Camilo Navarrete" userId="e7f94e2310bdc9cd" providerId="LiveId" clId="{52B80A0E-8DB1-4060-8E3D-F828701A858F}" dt="2023-10-09T18:40:03.854" v="7" actId="478"/>
          <ac:picMkLst>
            <pc:docMk/>
            <pc:sldMk cId="1097582246" sldId="264"/>
            <ac:picMk id="23" creationId="{2423A87B-BF53-2FDB-32B1-23D354401F11}"/>
          </ac:picMkLst>
        </pc:picChg>
        <pc:picChg chg="del mod">
          <ac:chgData name="Camilo Navarrete" userId="e7f94e2310bdc9cd" providerId="LiveId" clId="{52B80A0E-8DB1-4060-8E3D-F828701A858F}" dt="2023-10-09T18:40:03.048" v="6" actId="478"/>
          <ac:picMkLst>
            <pc:docMk/>
            <pc:sldMk cId="1097582246" sldId="264"/>
            <ac:picMk id="3074" creationId="{B9E721B3-CF38-72E4-4F13-5380FB2E4DBE}"/>
          </ac:picMkLst>
        </pc:picChg>
        <pc:picChg chg="add del mod">
          <ac:chgData name="Camilo Navarrete" userId="e7f94e2310bdc9cd" providerId="LiveId" clId="{52B80A0E-8DB1-4060-8E3D-F828701A858F}" dt="2023-10-09T19:47:27.058" v="1193" actId="21"/>
          <ac:picMkLst>
            <pc:docMk/>
            <pc:sldMk cId="1097582246" sldId="264"/>
            <ac:picMk id="8194" creationId="{4841C134-7AB5-AA7C-70C6-9A0518CD77E0}"/>
          </ac:picMkLst>
        </pc:picChg>
        <pc:picChg chg="add mod">
          <ac:chgData name="Camilo Navarrete" userId="e7f94e2310bdc9cd" providerId="LiveId" clId="{52B80A0E-8DB1-4060-8E3D-F828701A858F}" dt="2023-10-09T18:41:28.961" v="27" actId="1076"/>
          <ac:picMkLst>
            <pc:docMk/>
            <pc:sldMk cId="1097582246" sldId="264"/>
            <ac:picMk id="8196" creationId="{ABF0566F-B01C-0B5A-3E3A-C07BC2B02278}"/>
          </ac:picMkLst>
        </pc:picChg>
        <pc:picChg chg="add mod">
          <ac:chgData name="Camilo Navarrete" userId="e7f94e2310bdc9cd" providerId="LiveId" clId="{52B80A0E-8DB1-4060-8E3D-F828701A858F}" dt="2023-10-09T18:41:28.961" v="27" actId="1076"/>
          <ac:picMkLst>
            <pc:docMk/>
            <pc:sldMk cId="1097582246" sldId="264"/>
            <ac:picMk id="8198" creationId="{33B976EC-7E1C-AA16-954B-14066E75E06F}"/>
          </ac:picMkLst>
        </pc:picChg>
      </pc:sldChg>
      <pc:sldChg chg="addSp delSp modSp add del mod">
        <pc:chgData name="Camilo Navarrete" userId="e7f94e2310bdc9cd" providerId="LiveId" clId="{52B80A0E-8DB1-4060-8E3D-F828701A858F}" dt="2023-10-09T19:46:36.102" v="1182" actId="47"/>
        <pc:sldMkLst>
          <pc:docMk/>
          <pc:sldMk cId="1161243370" sldId="265"/>
        </pc:sldMkLst>
        <pc:grpChg chg="del">
          <ac:chgData name="Camilo Navarrete" userId="e7f94e2310bdc9cd" providerId="LiveId" clId="{52B80A0E-8DB1-4060-8E3D-F828701A858F}" dt="2023-10-09T18:42:19.402" v="33" actId="478"/>
          <ac:grpSpMkLst>
            <pc:docMk/>
            <pc:sldMk cId="1161243370" sldId="265"/>
            <ac:grpSpMk id="7" creationId="{7AAEFC8C-5754-CC00-E002-A8EEB1551FCD}"/>
          </ac:grpSpMkLst>
        </pc:grpChg>
        <pc:picChg chg="del">
          <ac:chgData name="Camilo Navarrete" userId="e7f94e2310bdc9cd" providerId="LiveId" clId="{52B80A0E-8DB1-4060-8E3D-F828701A858F}" dt="2023-10-09T18:42:18.548" v="32" actId="478"/>
          <ac:picMkLst>
            <pc:docMk/>
            <pc:sldMk cId="1161243370" sldId="265"/>
            <ac:picMk id="6" creationId="{75331CFC-98C8-DB3C-504F-BA90C2612398}"/>
          </ac:picMkLst>
        </pc:picChg>
        <pc:picChg chg="del">
          <ac:chgData name="Camilo Navarrete" userId="e7f94e2310bdc9cd" providerId="LiveId" clId="{52B80A0E-8DB1-4060-8E3D-F828701A858F}" dt="2023-10-09T18:42:20.229" v="34" actId="478"/>
          <ac:picMkLst>
            <pc:docMk/>
            <pc:sldMk cId="1161243370" sldId="265"/>
            <ac:picMk id="8194" creationId="{4841C134-7AB5-AA7C-70C6-9A0518CD77E0}"/>
          </ac:picMkLst>
        </pc:picChg>
        <pc:picChg chg="add mod">
          <ac:chgData name="Camilo Navarrete" userId="e7f94e2310bdc9cd" providerId="LiveId" clId="{52B80A0E-8DB1-4060-8E3D-F828701A858F}" dt="2023-10-09T18:43:53.984" v="36" actId="1076"/>
          <ac:picMkLst>
            <pc:docMk/>
            <pc:sldMk cId="1161243370" sldId="265"/>
            <ac:picMk id="9218" creationId="{C8E53B20-17AF-C588-2F4C-EB393BF4C4FE}"/>
          </ac:picMkLst>
        </pc:picChg>
        <pc:picChg chg="add mod">
          <ac:chgData name="Camilo Navarrete" userId="e7f94e2310bdc9cd" providerId="LiveId" clId="{52B80A0E-8DB1-4060-8E3D-F828701A858F}" dt="2023-10-09T18:44:12.821" v="39" actId="1076"/>
          <ac:picMkLst>
            <pc:docMk/>
            <pc:sldMk cId="1161243370" sldId="265"/>
            <ac:picMk id="9220" creationId="{51C8FCD5-C465-C997-349E-5DA584B0B218}"/>
          </ac:picMkLst>
        </pc:picChg>
        <pc:picChg chg="add mod">
          <ac:chgData name="Camilo Navarrete" userId="e7f94e2310bdc9cd" providerId="LiveId" clId="{52B80A0E-8DB1-4060-8E3D-F828701A858F}" dt="2023-10-09T18:44:26.666" v="41" actId="1076"/>
          <ac:picMkLst>
            <pc:docMk/>
            <pc:sldMk cId="1161243370" sldId="265"/>
            <ac:picMk id="9222" creationId="{08CF5CC1-E104-57F4-5E34-F90B734A6848}"/>
          </ac:picMkLst>
        </pc:picChg>
        <pc:picChg chg="add mod">
          <ac:chgData name="Camilo Navarrete" userId="e7f94e2310bdc9cd" providerId="LiveId" clId="{52B80A0E-8DB1-4060-8E3D-F828701A858F}" dt="2023-10-09T18:44:37.217" v="43" actId="1076"/>
          <ac:picMkLst>
            <pc:docMk/>
            <pc:sldMk cId="1161243370" sldId="265"/>
            <ac:picMk id="9224" creationId="{BF09BA34-F3F5-09A5-DB8C-22D161691798}"/>
          </ac:picMkLst>
        </pc:picChg>
        <pc:picChg chg="add mod">
          <ac:chgData name="Camilo Navarrete" userId="e7f94e2310bdc9cd" providerId="LiveId" clId="{52B80A0E-8DB1-4060-8E3D-F828701A858F}" dt="2023-10-09T18:44:50.027" v="45" actId="1076"/>
          <ac:picMkLst>
            <pc:docMk/>
            <pc:sldMk cId="1161243370" sldId="265"/>
            <ac:picMk id="9226" creationId="{5F4E1A4E-380F-AC0E-0828-C9EA35C415DF}"/>
          </ac:picMkLst>
        </pc:picChg>
      </pc:sldChg>
      <pc:sldChg chg="addSp delSp modSp add mod ord">
        <pc:chgData name="Camilo Navarrete" userId="e7f94e2310bdc9cd" providerId="LiveId" clId="{52B80A0E-8DB1-4060-8E3D-F828701A858F}" dt="2023-10-10T03:04:44.496" v="2763" actId="790"/>
        <pc:sldMkLst>
          <pc:docMk/>
          <pc:sldMk cId="4127487884" sldId="266"/>
        </pc:sldMkLst>
        <pc:spChg chg="mod">
          <ac:chgData name="Camilo Navarrete" userId="e7f94e2310bdc9cd" providerId="LiveId" clId="{52B80A0E-8DB1-4060-8E3D-F828701A858F}" dt="2023-10-10T03:04:44.496" v="2763" actId="790"/>
          <ac:spMkLst>
            <pc:docMk/>
            <pc:sldMk cId="4127487884" sldId="266"/>
            <ac:spMk id="3" creationId="{C4DF5445-675B-145F-C7F5-D1EF7DB08386}"/>
          </ac:spMkLst>
        </pc:spChg>
        <pc:spChg chg="del">
          <ac:chgData name="Camilo Navarrete" userId="e7f94e2310bdc9cd" providerId="LiveId" clId="{52B80A0E-8DB1-4060-8E3D-F828701A858F}" dt="2023-10-09T18:45:17.928" v="47" actId="478"/>
          <ac:spMkLst>
            <pc:docMk/>
            <pc:sldMk cId="4127487884" sldId="266"/>
            <ac:spMk id="5" creationId="{0AE09522-A246-7469-3BEE-F139E2B53741}"/>
          </ac:spMkLst>
        </pc:spChg>
        <pc:spChg chg="add mod">
          <ac:chgData name="Camilo Navarrete" userId="e7f94e2310bdc9cd" providerId="LiveId" clId="{52B80A0E-8DB1-4060-8E3D-F828701A858F}" dt="2023-10-09T20:12:24.813" v="1975" actId="1037"/>
          <ac:spMkLst>
            <pc:docMk/>
            <pc:sldMk cId="4127487884" sldId="266"/>
            <ac:spMk id="9" creationId="{BD925703-D391-46A4-5E24-2EC0D448C611}"/>
          </ac:spMkLst>
        </pc:spChg>
        <pc:spChg chg="add mod">
          <ac:chgData name="Camilo Navarrete" userId="e7f94e2310bdc9cd" providerId="LiveId" clId="{52B80A0E-8DB1-4060-8E3D-F828701A858F}" dt="2023-10-09T20:12:24.813" v="1975" actId="1037"/>
          <ac:spMkLst>
            <pc:docMk/>
            <pc:sldMk cId="4127487884" sldId="266"/>
            <ac:spMk id="10" creationId="{D25CA7D8-E4D3-38A7-0775-4DD9CB393735}"/>
          </ac:spMkLst>
        </pc:spChg>
        <pc:spChg chg="add mod">
          <ac:chgData name="Camilo Navarrete" userId="e7f94e2310bdc9cd" providerId="LiveId" clId="{52B80A0E-8DB1-4060-8E3D-F828701A858F}" dt="2023-10-09T20:12:24.813" v="1975" actId="1037"/>
          <ac:spMkLst>
            <pc:docMk/>
            <pc:sldMk cId="4127487884" sldId="266"/>
            <ac:spMk id="11" creationId="{E499EAC0-A8B9-C640-AD46-525A18A669A7}"/>
          </ac:spMkLst>
        </pc:spChg>
        <pc:spChg chg="add mod">
          <ac:chgData name="Camilo Navarrete" userId="e7f94e2310bdc9cd" providerId="LiveId" clId="{52B80A0E-8DB1-4060-8E3D-F828701A858F}" dt="2023-10-09T20:12:24.813" v="1975" actId="1037"/>
          <ac:spMkLst>
            <pc:docMk/>
            <pc:sldMk cId="4127487884" sldId="266"/>
            <ac:spMk id="12" creationId="{BB595E5D-F7F5-F57C-36D6-9F8ED4FB856C}"/>
          </ac:spMkLst>
        </pc:spChg>
        <pc:grpChg chg="add mod">
          <ac:chgData name="Camilo Navarrete" userId="e7f94e2310bdc9cd" providerId="LiveId" clId="{52B80A0E-8DB1-4060-8E3D-F828701A858F}" dt="2023-10-09T20:12:24.813" v="1975" actId="1037"/>
          <ac:grpSpMkLst>
            <pc:docMk/>
            <pc:sldMk cId="4127487884" sldId="266"/>
            <ac:grpSpMk id="4" creationId="{959F57A0-C86D-F954-BA82-B8FFB83A2D80}"/>
          </ac:grpSpMkLst>
        </pc:grpChg>
        <pc:grpChg chg="add mod">
          <ac:chgData name="Camilo Navarrete" userId="e7f94e2310bdc9cd" providerId="LiveId" clId="{52B80A0E-8DB1-4060-8E3D-F828701A858F}" dt="2023-10-09T20:12:24.813" v="1975" actId="1037"/>
          <ac:grpSpMkLst>
            <pc:docMk/>
            <pc:sldMk cId="4127487884" sldId="266"/>
            <ac:grpSpMk id="8" creationId="{89FA89D5-0F72-56E0-7EC5-448BF8912A7A}"/>
          </ac:grpSpMkLst>
        </pc:grpChg>
        <pc:picChg chg="add mod">
          <ac:chgData name="Camilo Navarrete" userId="e7f94e2310bdc9cd" providerId="LiveId" clId="{52B80A0E-8DB1-4060-8E3D-F828701A858F}" dt="2023-10-09T20:12:24.813" v="1975" actId="1037"/>
          <ac:picMkLst>
            <pc:docMk/>
            <pc:sldMk cId="4127487884" sldId="266"/>
            <ac:picMk id="6" creationId="{07859B68-4F95-F820-D744-C189F08B291A}"/>
          </ac:picMkLst>
        </pc:picChg>
        <pc:picChg chg="add del mod">
          <ac:chgData name="Camilo Navarrete" userId="e7f94e2310bdc9cd" providerId="LiveId" clId="{52B80A0E-8DB1-4060-8E3D-F828701A858F}" dt="2023-10-09T19:53:45.829" v="1493" actId="478"/>
          <ac:picMkLst>
            <pc:docMk/>
            <pc:sldMk cId="4127487884" sldId="266"/>
            <ac:picMk id="7" creationId="{089C9E57-4888-93CA-C36E-CAB951E1D2C2}"/>
          </ac:picMkLst>
        </pc:picChg>
        <pc:picChg chg="del">
          <ac:chgData name="Camilo Navarrete" userId="e7f94e2310bdc9cd" providerId="LiveId" clId="{52B80A0E-8DB1-4060-8E3D-F828701A858F}" dt="2023-10-09T18:45:17.928" v="47" actId="478"/>
          <ac:picMkLst>
            <pc:docMk/>
            <pc:sldMk cId="4127487884" sldId="266"/>
            <ac:picMk id="9218" creationId="{C8E53B20-17AF-C588-2F4C-EB393BF4C4FE}"/>
          </ac:picMkLst>
        </pc:picChg>
        <pc:picChg chg="del">
          <ac:chgData name="Camilo Navarrete" userId="e7f94e2310bdc9cd" providerId="LiveId" clId="{52B80A0E-8DB1-4060-8E3D-F828701A858F}" dt="2023-10-09T18:45:17.928" v="47" actId="478"/>
          <ac:picMkLst>
            <pc:docMk/>
            <pc:sldMk cId="4127487884" sldId="266"/>
            <ac:picMk id="9220" creationId="{51C8FCD5-C465-C997-349E-5DA584B0B218}"/>
          </ac:picMkLst>
        </pc:picChg>
        <pc:picChg chg="del">
          <ac:chgData name="Camilo Navarrete" userId="e7f94e2310bdc9cd" providerId="LiveId" clId="{52B80A0E-8DB1-4060-8E3D-F828701A858F}" dt="2023-10-09T18:45:17.928" v="47" actId="478"/>
          <ac:picMkLst>
            <pc:docMk/>
            <pc:sldMk cId="4127487884" sldId="266"/>
            <ac:picMk id="9222" creationId="{08CF5CC1-E104-57F4-5E34-F90B734A6848}"/>
          </ac:picMkLst>
        </pc:picChg>
        <pc:picChg chg="del">
          <ac:chgData name="Camilo Navarrete" userId="e7f94e2310bdc9cd" providerId="LiveId" clId="{52B80A0E-8DB1-4060-8E3D-F828701A858F}" dt="2023-10-09T18:45:17.928" v="47" actId="478"/>
          <ac:picMkLst>
            <pc:docMk/>
            <pc:sldMk cId="4127487884" sldId="266"/>
            <ac:picMk id="9224" creationId="{BF09BA34-F3F5-09A5-DB8C-22D161691798}"/>
          </ac:picMkLst>
        </pc:picChg>
        <pc:picChg chg="del">
          <ac:chgData name="Camilo Navarrete" userId="e7f94e2310bdc9cd" providerId="LiveId" clId="{52B80A0E-8DB1-4060-8E3D-F828701A858F}" dt="2023-10-09T18:45:18.988" v="48" actId="478"/>
          <ac:picMkLst>
            <pc:docMk/>
            <pc:sldMk cId="4127487884" sldId="266"/>
            <ac:picMk id="9226" creationId="{5F4E1A4E-380F-AC0E-0828-C9EA35C415DF}"/>
          </ac:picMkLst>
        </pc:picChg>
        <pc:picChg chg="add mod">
          <ac:chgData name="Camilo Navarrete" userId="e7f94e2310bdc9cd" providerId="LiveId" clId="{52B80A0E-8DB1-4060-8E3D-F828701A858F}" dt="2023-10-09T20:12:24.813" v="1975" actId="1037"/>
          <ac:picMkLst>
            <pc:docMk/>
            <pc:sldMk cId="4127487884" sldId="266"/>
            <ac:picMk id="10242" creationId="{0F971F87-A891-193D-BE42-5F501584C158}"/>
          </ac:picMkLst>
        </pc:picChg>
        <pc:picChg chg="add mod">
          <ac:chgData name="Camilo Navarrete" userId="e7f94e2310bdc9cd" providerId="LiveId" clId="{52B80A0E-8DB1-4060-8E3D-F828701A858F}" dt="2023-10-09T20:12:24.813" v="1975" actId="1037"/>
          <ac:picMkLst>
            <pc:docMk/>
            <pc:sldMk cId="4127487884" sldId="266"/>
            <ac:picMk id="10244" creationId="{DB8E7296-8EDD-F8E6-1CA9-72C652C1FFCB}"/>
          </ac:picMkLst>
        </pc:picChg>
        <pc:picChg chg="add mod">
          <ac:chgData name="Camilo Navarrete" userId="e7f94e2310bdc9cd" providerId="LiveId" clId="{52B80A0E-8DB1-4060-8E3D-F828701A858F}" dt="2023-10-09T20:12:24.813" v="1975" actId="1037"/>
          <ac:picMkLst>
            <pc:docMk/>
            <pc:sldMk cId="4127487884" sldId="266"/>
            <ac:picMk id="10246" creationId="{767E42B9-8D97-11B0-1696-86B56AC08EAB}"/>
          </ac:picMkLst>
        </pc:picChg>
        <pc:picChg chg="add mod">
          <ac:chgData name="Camilo Navarrete" userId="e7f94e2310bdc9cd" providerId="LiveId" clId="{52B80A0E-8DB1-4060-8E3D-F828701A858F}" dt="2023-10-09T20:12:24.813" v="1975" actId="1037"/>
          <ac:picMkLst>
            <pc:docMk/>
            <pc:sldMk cId="4127487884" sldId="266"/>
            <ac:picMk id="10248" creationId="{22144A21-2044-9F4A-6F0B-C3B2E286219E}"/>
          </ac:picMkLst>
        </pc:picChg>
      </pc:sldChg>
      <pc:sldChg chg="addSp delSp modSp add mod">
        <pc:chgData name="Camilo Navarrete" userId="e7f94e2310bdc9cd" providerId="LiveId" clId="{52B80A0E-8DB1-4060-8E3D-F828701A858F}" dt="2023-10-10T03:02:33.391" v="2706" actId="790"/>
        <pc:sldMkLst>
          <pc:docMk/>
          <pc:sldMk cId="2349616136" sldId="267"/>
        </pc:sldMkLst>
        <pc:spChg chg="mod">
          <ac:chgData name="Camilo Navarrete" userId="e7f94e2310bdc9cd" providerId="LiveId" clId="{52B80A0E-8DB1-4060-8E3D-F828701A858F}" dt="2023-10-10T03:02:33.391" v="2706" actId="790"/>
          <ac:spMkLst>
            <pc:docMk/>
            <pc:sldMk cId="2349616136" sldId="267"/>
            <ac:spMk id="3" creationId="{C4DF5445-675B-145F-C7F5-D1EF7DB08386}"/>
          </ac:spMkLst>
        </pc:spChg>
        <pc:picChg chg="add mod">
          <ac:chgData name="Camilo Navarrete" userId="e7f94e2310bdc9cd" providerId="LiveId" clId="{52B80A0E-8DB1-4060-8E3D-F828701A858F}" dt="2023-10-09T18:47:35.421" v="66" actId="1440"/>
          <ac:picMkLst>
            <pc:docMk/>
            <pc:sldMk cId="2349616136" sldId="267"/>
            <ac:picMk id="5" creationId="{12BD7333-C816-492A-E3A1-C15CDAE02E1B}"/>
          </ac:picMkLst>
        </pc:picChg>
        <pc:picChg chg="add mod">
          <ac:chgData name="Camilo Navarrete" userId="e7f94e2310bdc9cd" providerId="LiveId" clId="{52B80A0E-8DB1-4060-8E3D-F828701A858F}" dt="2023-10-09T20:41:18.314" v="2473" actId="1076"/>
          <ac:picMkLst>
            <pc:docMk/>
            <pc:sldMk cId="2349616136" sldId="267"/>
            <ac:picMk id="7" creationId="{FB157035-905B-805A-A107-39ECC0A85640}"/>
          </ac:picMkLst>
        </pc:picChg>
        <pc:picChg chg="del">
          <ac:chgData name="Camilo Navarrete" userId="e7f94e2310bdc9cd" providerId="LiveId" clId="{52B80A0E-8DB1-4060-8E3D-F828701A858F}" dt="2023-10-09T18:47:26.890" v="63" actId="478"/>
          <ac:picMkLst>
            <pc:docMk/>
            <pc:sldMk cId="2349616136" sldId="267"/>
            <ac:picMk id="10242" creationId="{0F971F87-A891-193D-BE42-5F501584C158}"/>
          </ac:picMkLst>
        </pc:picChg>
        <pc:picChg chg="del">
          <ac:chgData name="Camilo Navarrete" userId="e7f94e2310bdc9cd" providerId="LiveId" clId="{52B80A0E-8DB1-4060-8E3D-F828701A858F}" dt="2023-10-09T18:47:26.890" v="63" actId="478"/>
          <ac:picMkLst>
            <pc:docMk/>
            <pc:sldMk cId="2349616136" sldId="267"/>
            <ac:picMk id="10244" creationId="{DB8E7296-8EDD-F8E6-1CA9-72C652C1FFCB}"/>
          </ac:picMkLst>
        </pc:picChg>
      </pc:sldChg>
      <pc:sldChg chg="addSp delSp modSp add del">
        <pc:chgData name="Camilo Navarrete" userId="e7f94e2310bdc9cd" providerId="LiveId" clId="{52B80A0E-8DB1-4060-8E3D-F828701A858F}" dt="2023-10-09T19:46:17.009" v="1181" actId="47"/>
        <pc:sldMkLst>
          <pc:docMk/>
          <pc:sldMk cId="2959640931" sldId="268"/>
        </pc:sldMkLst>
        <pc:picChg chg="add del mod">
          <ac:chgData name="Camilo Navarrete" userId="e7f94e2310bdc9cd" providerId="LiveId" clId="{52B80A0E-8DB1-4060-8E3D-F828701A858F}" dt="2023-10-09T19:35:05.070" v="491" actId="478"/>
          <ac:picMkLst>
            <pc:docMk/>
            <pc:sldMk cId="2959640931" sldId="268"/>
            <ac:picMk id="4" creationId="{206F5068-CDCC-9799-2181-FC74E0AD1D2E}"/>
          </ac:picMkLst>
        </pc:picChg>
        <pc:picChg chg="add del mod">
          <ac:chgData name="Camilo Navarrete" userId="e7f94e2310bdc9cd" providerId="LiveId" clId="{52B80A0E-8DB1-4060-8E3D-F828701A858F}" dt="2023-10-09T19:43:53.697" v="1058" actId="478"/>
          <ac:picMkLst>
            <pc:docMk/>
            <pc:sldMk cId="2959640931" sldId="268"/>
            <ac:picMk id="5" creationId="{3395240A-7716-BF93-1045-BFB8DB5F6802}"/>
          </ac:picMkLst>
        </pc:picChg>
        <pc:picChg chg="add del mod">
          <ac:chgData name="Camilo Navarrete" userId="e7f94e2310bdc9cd" providerId="LiveId" clId="{52B80A0E-8DB1-4060-8E3D-F828701A858F}" dt="2023-10-09T19:44:12.801" v="1072" actId="478"/>
          <ac:picMkLst>
            <pc:docMk/>
            <pc:sldMk cId="2959640931" sldId="268"/>
            <ac:picMk id="6" creationId="{167A8EF7-D59D-340B-C79B-E7B11C966847}"/>
          </ac:picMkLst>
        </pc:picChg>
        <pc:picChg chg="add del mod">
          <ac:chgData name="Camilo Navarrete" userId="e7f94e2310bdc9cd" providerId="LiveId" clId="{52B80A0E-8DB1-4060-8E3D-F828701A858F}" dt="2023-10-09T19:44:12.801" v="1072" actId="478"/>
          <ac:picMkLst>
            <pc:docMk/>
            <pc:sldMk cId="2959640931" sldId="268"/>
            <ac:picMk id="7" creationId="{2261CFF3-7F47-C305-82DD-0BF2D555837F}"/>
          </ac:picMkLst>
        </pc:picChg>
        <pc:picChg chg="add del mod">
          <ac:chgData name="Camilo Navarrete" userId="e7f94e2310bdc9cd" providerId="LiveId" clId="{52B80A0E-8DB1-4060-8E3D-F828701A858F}" dt="2023-10-09T19:45:48.284" v="1166" actId="21"/>
          <ac:picMkLst>
            <pc:docMk/>
            <pc:sldMk cId="2959640931" sldId="268"/>
            <ac:picMk id="8" creationId="{F3CF3B49-66D5-5333-5871-4EE36617E3FE}"/>
          </ac:picMkLst>
        </pc:picChg>
        <pc:picChg chg="add del mod">
          <ac:chgData name="Camilo Navarrete" userId="e7f94e2310bdc9cd" providerId="LiveId" clId="{52B80A0E-8DB1-4060-8E3D-F828701A858F}" dt="2023-10-09T19:44:12.801" v="1072" actId="478"/>
          <ac:picMkLst>
            <pc:docMk/>
            <pc:sldMk cId="2959640931" sldId="268"/>
            <ac:picMk id="9" creationId="{839EFC8B-1CE4-692D-E528-7A55D800518B}"/>
          </ac:picMkLst>
        </pc:picChg>
        <pc:picChg chg="del">
          <ac:chgData name="Camilo Navarrete" userId="e7f94e2310bdc9cd" providerId="LiveId" clId="{52B80A0E-8DB1-4060-8E3D-F828701A858F}" dt="2023-10-09T18:54:02.265" v="77" actId="478"/>
          <ac:picMkLst>
            <pc:docMk/>
            <pc:sldMk cId="2959640931" sldId="268"/>
            <ac:picMk id="6146" creationId="{AFEF3533-6CDC-3916-6F25-09869EFE9C76}"/>
          </ac:picMkLst>
        </pc:picChg>
        <pc:picChg chg="del">
          <ac:chgData name="Camilo Navarrete" userId="e7f94e2310bdc9cd" providerId="LiveId" clId="{52B80A0E-8DB1-4060-8E3D-F828701A858F}" dt="2023-10-09T18:54:03.080" v="78" actId="478"/>
          <ac:picMkLst>
            <pc:docMk/>
            <pc:sldMk cId="2959640931" sldId="268"/>
            <ac:picMk id="6148" creationId="{80ECF356-B886-E898-D4B0-61D97007ACBE}"/>
          </ac:picMkLst>
        </pc:picChg>
        <pc:picChg chg="add del mod">
          <ac:chgData name="Camilo Navarrete" userId="e7f94e2310bdc9cd" providerId="LiveId" clId="{52B80A0E-8DB1-4060-8E3D-F828701A858F}" dt="2023-10-09T19:33:38.467" v="470" actId="478"/>
          <ac:picMkLst>
            <pc:docMk/>
            <pc:sldMk cId="2959640931" sldId="268"/>
            <ac:picMk id="11266" creationId="{2BDB3FB8-FAAA-A029-4C6A-2CAC708205DE}"/>
          </ac:picMkLst>
        </pc:picChg>
        <pc:picChg chg="add del mod">
          <ac:chgData name="Camilo Navarrete" userId="e7f94e2310bdc9cd" providerId="LiveId" clId="{52B80A0E-8DB1-4060-8E3D-F828701A858F}" dt="2023-10-09T19:44:12.801" v="1072" actId="478"/>
          <ac:picMkLst>
            <pc:docMk/>
            <pc:sldMk cId="2959640931" sldId="268"/>
            <ac:picMk id="11268" creationId="{E0D68AD3-EFB9-BCB3-3A18-EF741BB7A2E5}"/>
          </ac:picMkLst>
        </pc:picChg>
        <pc:picChg chg="add del mod">
          <ac:chgData name="Camilo Navarrete" userId="e7f94e2310bdc9cd" providerId="LiveId" clId="{52B80A0E-8DB1-4060-8E3D-F828701A858F}" dt="2023-10-09T19:44:12.801" v="1072" actId="478"/>
          <ac:picMkLst>
            <pc:docMk/>
            <pc:sldMk cId="2959640931" sldId="268"/>
            <ac:picMk id="11270" creationId="{3522BBA6-319C-ABCF-09C3-97759C166822}"/>
          </ac:picMkLst>
        </pc:picChg>
        <pc:picChg chg="add del mod">
          <ac:chgData name="Camilo Navarrete" userId="e7f94e2310bdc9cd" providerId="LiveId" clId="{52B80A0E-8DB1-4060-8E3D-F828701A858F}" dt="2023-10-09T19:45:48.284" v="1166" actId="21"/>
          <ac:picMkLst>
            <pc:docMk/>
            <pc:sldMk cId="2959640931" sldId="268"/>
            <ac:picMk id="11272" creationId="{119CADEE-8513-0D93-DDB7-BAF0F870C113}"/>
          </ac:picMkLst>
        </pc:picChg>
        <pc:picChg chg="add del mod">
          <ac:chgData name="Camilo Navarrete" userId="e7f94e2310bdc9cd" providerId="LiveId" clId="{52B80A0E-8DB1-4060-8E3D-F828701A858F}" dt="2023-10-09T19:44:12.801" v="1072" actId="478"/>
          <ac:picMkLst>
            <pc:docMk/>
            <pc:sldMk cId="2959640931" sldId="268"/>
            <ac:picMk id="11274" creationId="{C7F4095C-6044-5AE1-2CD2-B3C867AA8F83}"/>
          </ac:picMkLst>
        </pc:picChg>
      </pc:sldChg>
      <pc:sldChg chg="addSp delSp modSp add mod">
        <pc:chgData name="Camilo Navarrete" userId="e7f94e2310bdc9cd" providerId="LiveId" clId="{52B80A0E-8DB1-4060-8E3D-F828701A858F}" dt="2023-10-09T19:33:07.481" v="461"/>
        <pc:sldMkLst>
          <pc:docMk/>
          <pc:sldMk cId="2884665354" sldId="269"/>
        </pc:sldMkLst>
        <pc:graphicFrameChg chg="add mod">
          <ac:chgData name="Camilo Navarrete" userId="e7f94e2310bdc9cd" providerId="LiveId" clId="{52B80A0E-8DB1-4060-8E3D-F828701A858F}" dt="2023-10-09T19:32:44.221" v="454"/>
          <ac:graphicFrameMkLst>
            <pc:docMk/>
            <pc:sldMk cId="2884665354" sldId="269"/>
            <ac:graphicFrameMk id="7" creationId="{847D55C4-75A8-C07C-7F69-F52A3D9BF796}"/>
          </ac:graphicFrameMkLst>
        </pc:graphicFrameChg>
        <pc:graphicFrameChg chg="add mod">
          <ac:chgData name="Camilo Navarrete" userId="e7f94e2310bdc9cd" providerId="LiveId" clId="{52B80A0E-8DB1-4060-8E3D-F828701A858F}" dt="2023-10-09T19:32:44.221" v="454"/>
          <ac:graphicFrameMkLst>
            <pc:docMk/>
            <pc:sldMk cId="2884665354" sldId="269"/>
            <ac:graphicFrameMk id="8" creationId="{CE06462A-9939-0454-DA31-FD24A34473FC}"/>
          </ac:graphicFrameMkLst>
        </pc:graphicFrameChg>
        <pc:graphicFrameChg chg="add mod">
          <ac:chgData name="Camilo Navarrete" userId="e7f94e2310bdc9cd" providerId="LiveId" clId="{52B80A0E-8DB1-4060-8E3D-F828701A858F}" dt="2023-10-09T19:33:07.481" v="461"/>
          <ac:graphicFrameMkLst>
            <pc:docMk/>
            <pc:sldMk cId="2884665354" sldId="269"/>
            <ac:graphicFrameMk id="10" creationId="{B44F20F4-4F14-40D7-1C8A-5F46F35D419B}"/>
          </ac:graphicFrameMkLst>
        </pc:graphicFrameChg>
        <pc:picChg chg="add del mod">
          <ac:chgData name="Camilo Navarrete" userId="e7f94e2310bdc9cd" providerId="LiveId" clId="{52B80A0E-8DB1-4060-8E3D-F828701A858F}" dt="2023-10-09T19:32:43.795" v="451" actId="478"/>
          <ac:picMkLst>
            <pc:docMk/>
            <pc:sldMk cId="2884665354" sldId="269"/>
            <ac:picMk id="4" creationId="{2D6BB6B3-4E7A-F253-9CA2-826CA0E2BD1B}"/>
          </ac:picMkLst>
        </pc:picChg>
        <pc:picChg chg="add mod">
          <ac:chgData name="Camilo Navarrete" userId="e7f94e2310bdc9cd" providerId="LiveId" clId="{52B80A0E-8DB1-4060-8E3D-F828701A858F}" dt="2023-10-09T19:32:44.221" v="454"/>
          <ac:picMkLst>
            <pc:docMk/>
            <pc:sldMk cId="2884665354" sldId="269"/>
            <ac:picMk id="5" creationId="{0D4DA4A8-62A8-908B-026E-3589BBC3DF14}"/>
          </ac:picMkLst>
        </pc:picChg>
        <pc:picChg chg="del">
          <ac:chgData name="Camilo Navarrete" userId="e7f94e2310bdc9cd" providerId="LiveId" clId="{52B80A0E-8DB1-4060-8E3D-F828701A858F}" dt="2023-10-09T19:00:33.034" v="245" actId="478"/>
          <ac:picMkLst>
            <pc:docMk/>
            <pc:sldMk cId="2884665354" sldId="269"/>
            <ac:picMk id="6" creationId="{D1DA057B-C342-4F46-F95C-1596AFD32672}"/>
          </ac:picMkLst>
        </pc:picChg>
        <pc:picChg chg="add mod">
          <ac:chgData name="Camilo Navarrete" userId="e7f94e2310bdc9cd" providerId="LiveId" clId="{52B80A0E-8DB1-4060-8E3D-F828701A858F}" dt="2023-10-09T19:32:44.221" v="454"/>
          <ac:picMkLst>
            <pc:docMk/>
            <pc:sldMk cId="2884665354" sldId="269"/>
            <ac:picMk id="9" creationId="{B5192902-7B02-FCFA-8A09-CAEF21F1703E}"/>
          </ac:picMkLst>
        </pc:picChg>
      </pc:sldChg>
      <pc:sldChg chg="addSp delSp modSp add mod">
        <pc:chgData name="Camilo Navarrete" userId="e7f94e2310bdc9cd" providerId="LiveId" clId="{52B80A0E-8DB1-4060-8E3D-F828701A858F}" dt="2023-10-10T03:04:05.148" v="2751" actId="20577"/>
        <pc:sldMkLst>
          <pc:docMk/>
          <pc:sldMk cId="2168225078" sldId="270"/>
        </pc:sldMkLst>
        <pc:spChg chg="mod">
          <ac:chgData name="Camilo Navarrete" userId="e7f94e2310bdc9cd" providerId="LiveId" clId="{52B80A0E-8DB1-4060-8E3D-F828701A858F}" dt="2023-10-10T03:04:05.148" v="2751" actId="20577"/>
          <ac:spMkLst>
            <pc:docMk/>
            <pc:sldMk cId="2168225078" sldId="270"/>
            <ac:spMk id="3" creationId="{C4DF5445-675B-145F-C7F5-D1EF7DB08386}"/>
          </ac:spMkLst>
        </pc:spChg>
        <pc:spChg chg="add mod">
          <ac:chgData name="Camilo Navarrete" userId="e7f94e2310bdc9cd" providerId="LiveId" clId="{52B80A0E-8DB1-4060-8E3D-F828701A858F}" dt="2023-10-09T20:11:37.636" v="1905" actId="1037"/>
          <ac:spMkLst>
            <pc:docMk/>
            <pc:sldMk cId="2168225078" sldId="270"/>
            <ac:spMk id="10" creationId="{772ABD77-1AF9-1C73-EA21-05C2CE760F11}"/>
          </ac:spMkLst>
        </pc:spChg>
        <pc:spChg chg="add mod">
          <ac:chgData name="Camilo Navarrete" userId="e7f94e2310bdc9cd" providerId="LiveId" clId="{52B80A0E-8DB1-4060-8E3D-F828701A858F}" dt="2023-10-09T20:12:12.360" v="1958" actId="1037"/>
          <ac:spMkLst>
            <pc:docMk/>
            <pc:sldMk cId="2168225078" sldId="270"/>
            <ac:spMk id="11" creationId="{3664541F-EFF2-9809-C65A-848191698794}"/>
          </ac:spMkLst>
        </pc:spChg>
        <pc:grpChg chg="add mod">
          <ac:chgData name="Camilo Navarrete" userId="e7f94e2310bdc9cd" providerId="LiveId" clId="{52B80A0E-8DB1-4060-8E3D-F828701A858F}" dt="2023-10-09T20:12:06.202" v="1928" actId="1037"/>
          <ac:grpSpMkLst>
            <pc:docMk/>
            <pc:sldMk cId="2168225078" sldId="270"/>
            <ac:grpSpMk id="12" creationId="{152070E7-2730-5282-2F5E-8A79E8ECDDC6}"/>
          </ac:grpSpMkLst>
        </pc:grpChg>
        <pc:picChg chg="add del mod">
          <ac:chgData name="Camilo Navarrete" userId="e7f94e2310bdc9cd" providerId="LiveId" clId="{52B80A0E-8DB1-4060-8E3D-F828701A858F}" dt="2023-10-09T19:46:13.669" v="1180" actId="478"/>
          <ac:picMkLst>
            <pc:docMk/>
            <pc:sldMk cId="2168225078" sldId="270"/>
            <ac:picMk id="4" creationId="{073BB497-7789-CE4B-1866-5DDA816C0F85}"/>
          </ac:picMkLst>
        </pc:picChg>
        <pc:picChg chg="add del mod">
          <ac:chgData name="Camilo Navarrete" userId="e7f94e2310bdc9cd" providerId="LiveId" clId="{52B80A0E-8DB1-4060-8E3D-F828701A858F}" dt="2023-10-09T19:46:13.669" v="1180" actId="478"/>
          <ac:picMkLst>
            <pc:docMk/>
            <pc:sldMk cId="2168225078" sldId="270"/>
            <ac:picMk id="5" creationId="{559153B1-0DBF-8688-EEF5-38692E5E387A}"/>
          </ac:picMkLst>
        </pc:picChg>
        <pc:picChg chg="mod">
          <ac:chgData name="Camilo Navarrete" userId="e7f94e2310bdc9cd" providerId="LiveId" clId="{52B80A0E-8DB1-4060-8E3D-F828701A858F}" dt="2023-10-09T20:12:06.202" v="1928" actId="1037"/>
          <ac:picMkLst>
            <pc:docMk/>
            <pc:sldMk cId="2168225078" sldId="270"/>
            <ac:picMk id="6" creationId="{167A8EF7-D59D-340B-C79B-E7B11C966847}"/>
          </ac:picMkLst>
        </pc:picChg>
        <pc:picChg chg="mod">
          <ac:chgData name="Camilo Navarrete" userId="e7f94e2310bdc9cd" providerId="LiveId" clId="{52B80A0E-8DB1-4060-8E3D-F828701A858F}" dt="2023-10-09T20:12:06.202" v="1928" actId="1037"/>
          <ac:picMkLst>
            <pc:docMk/>
            <pc:sldMk cId="2168225078" sldId="270"/>
            <ac:picMk id="7" creationId="{2261CFF3-7F47-C305-82DD-0BF2D555837F}"/>
          </ac:picMkLst>
        </pc:picChg>
        <pc:picChg chg="del">
          <ac:chgData name="Camilo Navarrete" userId="e7f94e2310bdc9cd" providerId="LiveId" clId="{52B80A0E-8DB1-4060-8E3D-F828701A858F}" dt="2023-10-09T19:44:03.483" v="1060" actId="478"/>
          <ac:picMkLst>
            <pc:docMk/>
            <pc:sldMk cId="2168225078" sldId="270"/>
            <ac:picMk id="8" creationId="{F3CF3B49-66D5-5333-5871-4EE36617E3FE}"/>
          </ac:picMkLst>
        </pc:picChg>
        <pc:picChg chg="mod">
          <ac:chgData name="Camilo Navarrete" userId="e7f94e2310bdc9cd" providerId="LiveId" clId="{52B80A0E-8DB1-4060-8E3D-F828701A858F}" dt="2023-10-09T20:12:06.202" v="1928" actId="1037"/>
          <ac:picMkLst>
            <pc:docMk/>
            <pc:sldMk cId="2168225078" sldId="270"/>
            <ac:picMk id="9" creationId="{839EFC8B-1CE4-692D-E528-7A55D800518B}"/>
          </ac:picMkLst>
        </pc:picChg>
        <pc:picChg chg="mod">
          <ac:chgData name="Camilo Navarrete" userId="e7f94e2310bdc9cd" providerId="LiveId" clId="{52B80A0E-8DB1-4060-8E3D-F828701A858F}" dt="2023-10-09T20:12:06.202" v="1928" actId="1037"/>
          <ac:picMkLst>
            <pc:docMk/>
            <pc:sldMk cId="2168225078" sldId="270"/>
            <ac:picMk id="11268" creationId="{E0D68AD3-EFB9-BCB3-3A18-EF741BB7A2E5}"/>
          </ac:picMkLst>
        </pc:picChg>
        <pc:picChg chg="mod">
          <ac:chgData name="Camilo Navarrete" userId="e7f94e2310bdc9cd" providerId="LiveId" clId="{52B80A0E-8DB1-4060-8E3D-F828701A858F}" dt="2023-10-09T20:12:06.202" v="1928" actId="1037"/>
          <ac:picMkLst>
            <pc:docMk/>
            <pc:sldMk cId="2168225078" sldId="270"/>
            <ac:picMk id="11270" creationId="{3522BBA6-319C-ABCF-09C3-97759C166822}"/>
          </ac:picMkLst>
        </pc:picChg>
        <pc:picChg chg="del">
          <ac:chgData name="Camilo Navarrete" userId="e7f94e2310bdc9cd" providerId="LiveId" clId="{52B80A0E-8DB1-4060-8E3D-F828701A858F}" dt="2023-10-09T19:44:03.483" v="1060" actId="478"/>
          <ac:picMkLst>
            <pc:docMk/>
            <pc:sldMk cId="2168225078" sldId="270"/>
            <ac:picMk id="11272" creationId="{119CADEE-8513-0D93-DDB7-BAF0F870C113}"/>
          </ac:picMkLst>
        </pc:picChg>
        <pc:picChg chg="mod">
          <ac:chgData name="Camilo Navarrete" userId="e7f94e2310bdc9cd" providerId="LiveId" clId="{52B80A0E-8DB1-4060-8E3D-F828701A858F}" dt="2023-10-09T20:12:06.202" v="1928" actId="1037"/>
          <ac:picMkLst>
            <pc:docMk/>
            <pc:sldMk cId="2168225078" sldId="270"/>
            <ac:picMk id="11274" creationId="{C7F4095C-6044-5AE1-2CD2-B3C867AA8F83}"/>
          </ac:picMkLst>
        </pc:picChg>
      </pc:sldChg>
      <pc:sldChg chg="delSp modSp add mod ord">
        <pc:chgData name="Camilo Navarrete" userId="e7f94e2310bdc9cd" providerId="LiveId" clId="{52B80A0E-8DB1-4060-8E3D-F828701A858F}" dt="2023-10-10T03:01:57.357" v="2690" actId="20577"/>
        <pc:sldMkLst>
          <pc:docMk/>
          <pc:sldMk cId="2117335503" sldId="271"/>
        </pc:sldMkLst>
        <pc:spChg chg="mod">
          <ac:chgData name="Camilo Navarrete" userId="e7f94e2310bdc9cd" providerId="LiveId" clId="{52B80A0E-8DB1-4060-8E3D-F828701A858F}" dt="2023-10-10T03:01:57.357" v="2690" actId="20577"/>
          <ac:spMkLst>
            <pc:docMk/>
            <pc:sldMk cId="2117335503" sldId="271"/>
            <ac:spMk id="3" creationId="{C4DF5445-675B-145F-C7F5-D1EF7DB08386}"/>
          </ac:spMkLst>
        </pc:spChg>
        <pc:spChg chg="del mod">
          <ac:chgData name="Camilo Navarrete" userId="e7f94e2310bdc9cd" providerId="LiveId" clId="{52B80A0E-8DB1-4060-8E3D-F828701A858F}" dt="2023-10-09T19:54:38.684" v="1498" actId="478"/>
          <ac:spMkLst>
            <pc:docMk/>
            <pc:sldMk cId="2117335503" sldId="271"/>
            <ac:spMk id="5" creationId="{0AE09522-A246-7469-3BEE-F139E2B53741}"/>
          </ac:spMkLst>
        </pc:spChg>
        <pc:picChg chg="del">
          <ac:chgData name="Camilo Navarrete" userId="e7f94e2310bdc9cd" providerId="LiveId" clId="{52B80A0E-8DB1-4060-8E3D-F828701A858F}" dt="2023-10-09T19:51:20.458" v="1395" actId="478"/>
          <ac:picMkLst>
            <pc:docMk/>
            <pc:sldMk cId="2117335503" sldId="271"/>
            <ac:picMk id="16" creationId="{B6400146-7D02-ED70-3F5A-4D414C9F9D54}"/>
          </ac:picMkLst>
        </pc:picChg>
        <pc:picChg chg="del">
          <ac:chgData name="Camilo Navarrete" userId="e7f94e2310bdc9cd" providerId="LiveId" clId="{52B80A0E-8DB1-4060-8E3D-F828701A858F}" dt="2023-10-09T19:51:19.522" v="1394" actId="478"/>
          <ac:picMkLst>
            <pc:docMk/>
            <pc:sldMk cId="2117335503" sldId="271"/>
            <ac:picMk id="19" creationId="{80AD05FE-3B14-CB15-F6A6-F47053DF8ED1}"/>
          </ac:picMkLst>
        </pc:picChg>
        <pc:picChg chg="del">
          <ac:chgData name="Camilo Navarrete" userId="e7f94e2310bdc9cd" providerId="LiveId" clId="{52B80A0E-8DB1-4060-8E3D-F828701A858F}" dt="2023-10-09T19:51:18.716" v="1393" actId="478"/>
          <ac:picMkLst>
            <pc:docMk/>
            <pc:sldMk cId="2117335503" sldId="271"/>
            <ac:picMk id="21" creationId="{62F56B25-BE3E-F954-A0A8-92F88D922560}"/>
          </ac:picMkLst>
        </pc:picChg>
        <pc:picChg chg="del">
          <ac:chgData name="Camilo Navarrete" userId="e7f94e2310bdc9cd" providerId="LiveId" clId="{52B80A0E-8DB1-4060-8E3D-F828701A858F}" dt="2023-10-09T19:51:17.872" v="1392" actId="478"/>
          <ac:picMkLst>
            <pc:docMk/>
            <pc:sldMk cId="2117335503" sldId="271"/>
            <ac:picMk id="23" creationId="{2423A87B-BF53-2FDB-32B1-23D354401F11}"/>
          </ac:picMkLst>
        </pc:picChg>
        <pc:picChg chg="mod">
          <ac:chgData name="Camilo Navarrete" userId="e7f94e2310bdc9cd" providerId="LiveId" clId="{52B80A0E-8DB1-4060-8E3D-F828701A858F}" dt="2023-10-09T19:54:43.837" v="1501" actId="1076"/>
          <ac:picMkLst>
            <pc:docMk/>
            <pc:sldMk cId="2117335503" sldId="271"/>
            <ac:picMk id="3074" creationId="{B9E721B3-CF38-72E4-4F13-5380FB2E4DB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Hoja1!$F$13</c:f>
              <c:strCache>
                <c:ptCount val="1"/>
                <c:pt idx="0">
                  <c:v>cluster 0</c:v>
                </c:pt>
              </c:strCache>
            </c:strRef>
          </c:tx>
          <c:explosion val="6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52D-4BDE-983A-8AD54A3515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52D-4BDE-983A-8AD54A3515E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52D-4BDE-983A-8AD54A3515E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52D-4BDE-983A-8AD54A3515E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52D-4BDE-983A-8AD54A3515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Hoja1!$E$14:$E$18</c:f>
              <c:strCache>
                <c:ptCount val="5"/>
                <c:pt idx="0">
                  <c:v>asian</c:v>
                </c:pt>
                <c:pt idx="1">
                  <c:v>hispanic</c:v>
                </c:pt>
                <c:pt idx="2">
                  <c:v>white</c:v>
                </c:pt>
                <c:pt idx="3">
                  <c:v>black</c:v>
                </c:pt>
                <c:pt idx="4">
                  <c:v>other</c:v>
                </c:pt>
              </c:strCache>
            </c:strRef>
          </c:cat>
          <c:val>
            <c:numRef>
              <c:f>Hoja1!$F$14:$F$18</c:f>
              <c:numCache>
                <c:formatCode>General</c:formatCode>
                <c:ptCount val="5"/>
                <c:pt idx="0">
                  <c:v>22.5</c:v>
                </c:pt>
                <c:pt idx="1">
                  <c:v>27.6</c:v>
                </c:pt>
                <c:pt idx="2">
                  <c:v>32.4</c:v>
                </c:pt>
                <c:pt idx="3">
                  <c:v>10.8</c:v>
                </c:pt>
                <c:pt idx="4">
                  <c:v>6.7000000000000028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52D-4BDE-983A-8AD54A3515E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Hoja1!$K$6</c:f>
              <c:strCache>
                <c:ptCount val="1"/>
                <c:pt idx="0">
                  <c:v>cluster 1</c:v>
                </c:pt>
              </c:strCache>
            </c:strRef>
          </c:tx>
          <c:explosion val="6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F36-4E62-8F6B-F22F3EC8D0D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F36-4E62-8F6B-F22F3EC8D0D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F36-4E62-8F6B-F22F3EC8D0D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F36-4E62-8F6B-F22F3EC8D0D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F36-4E62-8F6B-F22F3EC8D0D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Hoja1!$J$7:$J$11</c:f>
              <c:strCache>
                <c:ptCount val="5"/>
                <c:pt idx="0">
                  <c:v>asian</c:v>
                </c:pt>
                <c:pt idx="1">
                  <c:v>hispanic</c:v>
                </c:pt>
                <c:pt idx="2">
                  <c:v>white</c:v>
                </c:pt>
                <c:pt idx="3">
                  <c:v>black</c:v>
                </c:pt>
                <c:pt idx="4">
                  <c:v>other</c:v>
                </c:pt>
              </c:strCache>
            </c:strRef>
          </c:cat>
          <c:val>
            <c:numRef>
              <c:f>Hoja1!$K$7:$K$11</c:f>
              <c:numCache>
                <c:formatCode>General</c:formatCode>
                <c:ptCount val="5"/>
                <c:pt idx="0">
                  <c:v>4.0999999999999996</c:v>
                </c:pt>
                <c:pt idx="1">
                  <c:v>67</c:v>
                </c:pt>
                <c:pt idx="2">
                  <c:v>3.6</c:v>
                </c:pt>
                <c:pt idx="3">
                  <c:v>23.9</c:v>
                </c:pt>
                <c:pt idx="4">
                  <c:v>1.4000000000000057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F36-4E62-8F6B-F22F3EC8D0D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/>
      </a:pPr>
      <a:endParaRPr lang="es-C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Hoja1!$K$13</c:f>
              <c:strCache>
                <c:ptCount val="1"/>
                <c:pt idx="0">
                  <c:v>cluster 2</c:v>
                </c:pt>
              </c:strCache>
            </c:strRef>
          </c:tx>
          <c:explosion val="7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864-4DA0-8F60-B60884831C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864-4DA0-8F60-B60884831C9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864-4DA0-8F60-B60884831C9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864-4DA0-8F60-B60884831C9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864-4DA0-8F60-B60884831C9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Hoja1!$J$14:$J$18</c:f>
              <c:strCache>
                <c:ptCount val="5"/>
                <c:pt idx="0">
                  <c:v>asian</c:v>
                </c:pt>
                <c:pt idx="1">
                  <c:v>hispanic</c:v>
                </c:pt>
                <c:pt idx="2">
                  <c:v>white</c:v>
                </c:pt>
                <c:pt idx="3">
                  <c:v>black</c:v>
                </c:pt>
                <c:pt idx="4">
                  <c:v>other</c:v>
                </c:pt>
              </c:strCache>
            </c:strRef>
          </c:cat>
          <c:val>
            <c:numRef>
              <c:f>Hoja1!$K$14:$K$18</c:f>
              <c:numCache>
                <c:formatCode>General</c:formatCode>
                <c:ptCount val="5"/>
                <c:pt idx="0">
                  <c:v>3.5</c:v>
                </c:pt>
                <c:pt idx="1">
                  <c:v>22.2</c:v>
                </c:pt>
                <c:pt idx="2">
                  <c:v>2.6</c:v>
                </c:pt>
                <c:pt idx="3">
                  <c:v>69.400000000000006</c:v>
                </c:pt>
                <c:pt idx="4">
                  <c:v>2.2999999999999972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864-4DA0-8F60-B60884831C9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/>
      </a:pPr>
      <a:endParaRPr lang="es-C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Hoja1!$F$13</c:f>
              <c:strCache>
                <c:ptCount val="1"/>
                <c:pt idx="0">
                  <c:v>cluster 0</c:v>
                </c:pt>
              </c:strCache>
            </c:strRef>
          </c:tx>
          <c:explosion val="6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ABF-4386-BB24-D357F1F820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ABF-4386-BB24-D357F1F820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ABF-4386-BB24-D357F1F820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ABF-4386-BB24-D357F1F820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ABF-4386-BB24-D357F1F8207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Hoja1!$E$14:$E$18</c:f>
              <c:strCache>
                <c:ptCount val="5"/>
                <c:pt idx="0">
                  <c:v>asian</c:v>
                </c:pt>
                <c:pt idx="1">
                  <c:v>hispanic</c:v>
                </c:pt>
                <c:pt idx="2">
                  <c:v>white</c:v>
                </c:pt>
                <c:pt idx="3">
                  <c:v>black</c:v>
                </c:pt>
                <c:pt idx="4">
                  <c:v>other</c:v>
                </c:pt>
              </c:strCache>
            </c:strRef>
          </c:cat>
          <c:val>
            <c:numRef>
              <c:f>Hoja1!$F$14:$F$18</c:f>
              <c:numCache>
                <c:formatCode>General</c:formatCode>
                <c:ptCount val="5"/>
                <c:pt idx="0">
                  <c:v>22.5</c:v>
                </c:pt>
                <c:pt idx="1">
                  <c:v>27.6</c:v>
                </c:pt>
                <c:pt idx="2">
                  <c:v>32.4</c:v>
                </c:pt>
                <c:pt idx="3">
                  <c:v>10.8</c:v>
                </c:pt>
                <c:pt idx="4">
                  <c:v>6.7000000000000028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BF-4386-BB24-D357F1F8207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/>
      </a:pPr>
      <a:endParaRPr lang="es-C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Hoja1!$K$6</c:f>
              <c:strCache>
                <c:ptCount val="1"/>
                <c:pt idx="0">
                  <c:v>cluster 1</c:v>
                </c:pt>
              </c:strCache>
            </c:strRef>
          </c:tx>
          <c:explosion val="6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CBA-40F6-A1B0-150A0E3F5C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CBA-40F6-A1B0-150A0E3F5C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CBA-40F6-A1B0-150A0E3F5CB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CBA-40F6-A1B0-150A0E3F5CB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CBA-40F6-A1B0-150A0E3F5CB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Hoja1!$J$7:$J$11</c:f>
              <c:strCache>
                <c:ptCount val="5"/>
                <c:pt idx="0">
                  <c:v>asian</c:v>
                </c:pt>
                <c:pt idx="1">
                  <c:v>hispanic</c:v>
                </c:pt>
                <c:pt idx="2">
                  <c:v>white</c:v>
                </c:pt>
                <c:pt idx="3">
                  <c:v>black</c:v>
                </c:pt>
                <c:pt idx="4">
                  <c:v>other</c:v>
                </c:pt>
              </c:strCache>
            </c:strRef>
          </c:cat>
          <c:val>
            <c:numRef>
              <c:f>Hoja1!$K$7:$K$11</c:f>
              <c:numCache>
                <c:formatCode>General</c:formatCode>
                <c:ptCount val="5"/>
                <c:pt idx="0">
                  <c:v>4.0999999999999996</c:v>
                </c:pt>
                <c:pt idx="1">
                  <c:v>67</c:v>
                </c:pt>
                <c:pt idx="2">
                  <c:v>3.6</c:v>
                </c:pt>
                <c:pt idx="3">
                  <c:v>23.9</c:v>
                </c:pt>
                <c:pt idx="4">
                  <c:v>1.4000000000000057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CBA-40F6-A1B0-150A0E3F5CB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/>
      </a:pPr>
      <a:endParaRPr lang="es-C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Hoja1!$K$13</c:f>
              <c:strCache>
                <c:ptCount val="1"/>
                <c:pt idx="0">
                  <c:v>cluster 2</c:v>
                </c:pt>
              </c:strCache>
            </c:strRef>
          </c:tx>
          <c:explosion val="1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76C-408C-87C7-A570E96B4F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76C-408C-87C7-A570E96B4F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76C-408C-87C7-A570E96B4F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76C-408C-87C7-A570E96B4FF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76C-408C-87C7-A570E96B4F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Hoja1!$J$14:$J$18</c:f>
              <c:strCache>
                <c:ptCount val="5"/>
                <c:pt idx="0">
                  <c:v>asian</c:v>
                </c:pt>
                <c:pt idx="1">
                  <c:v>hispanic</c:v>
                </c:pt>
                <c:pt idx="2">
                  <c:v>white</c:v>
                </c:pt>
                <c:pt idx="3">
                  <c:v>black</c:v>
                </c:pt>
                <c:pt idx="4">
                  <c:v>other</c:v>
                </c:pt>
              </c:strCache>
            </c:strRef>
          </c:cat>
          <c:val>
            <c:numRef>
              <c:f>Hoja1!$K$14:$K$18</c:f>
              <c:numCache>
                <c:formatCode>General</c:formatCode>
                <c:ptCount val="5"/>
                <c:pt idx="0">
                  <c:v>3.5</c:v>
                </c:pt>
                <c:pt idx="1">
                  <c:v>22.2</c:v>
                </c:pt>
                <c:pt idx="2">
                  <c:v>2.6</c:v>
                </c:pt>
                <c:pt idx="3">
                  <c:v>69.400000000000006</c:v>
                </c:pt>
                <c:pt idx="4">
                  <c:v>2.2999999999999972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6C-408C-87C7-A570E96B4FF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/>
      </a:pPr>
      <a:endParaRPr lang="es-C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Hoja1!$F$13</c:f>
              <c:strCache>
                <c:ptCount val="1"/>
                <c:pt idx="0">
                  <c:v>cluster 0</c:v>
                </c:pt>
              </c:strCache>
            </c:strRef>
          </c:tx>
          <c:explosion val="6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186-4849-B2EF-372B197E52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186-4849-B2EF-372B197E52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186-4849-B2EF-372B197E52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186-4849-B2EF-372B197E521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186-4849-B2EF-372B197E52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Hoja1!$E$14:$E$18</c:f>
              <c:strCache>
                <c:ptCount val="5"/>
                <c:pt idx="0">
                  <c:v>asian</c:v>
                </c:pt>
                <c:pt idx="1">
                  <c:v>hispanic</c:v>
                </c:pt>
                <c:pt idx="2">
                  <c:v>white</c:v>
                </c:pt>
                <c:pt idx="3">
                  <c:v>black</c:v>
                </c:pt>
                <c:pt idx="4">
                  <c:v>other</c:v>
                </c:pt>
              </c:strCache>
            </c:strRef>
          </c:cat>
          <c:val>
            <c:numRef>
              <c:f>Hoja1!$F$14:$F$18</c:f>
              <c:numCache>
                <c:formatCode>General</c:formatCode>
                <c:ptCount val="5"/>
                <c:pt idx="0">
                  <c:v>22.5</c:v>
                </c:pt>
                <c:pt idx="1">
                  <c:v>27.6</c:v>
                </c:pt>
                <c:pt idx="2">
                  <c:v>32.4</c:v>
                </c:pt>
                <c:pt idx="3">
                  <c:v>10.8</c:v>
                </c:pt>
                <c:pt idx="4">
                  <c:v>6.7000000000000028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186-4849-B2EF-372B197E521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/>
      </a:pPr>
      <a:endParaRPr lang="es-C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488758779852617"/>
          <c:y val="7.7611111111111117E-2"/>
          <c:w val="0.33890258946451118"/>
          <c:h val="0.84477777777777774"/>
        </c:manualLayout>
      </c:layout>
      <c:pieChart>
        <c:varyColors val="1"/>
        <c:ser>
          <c:idx val="0"/>
          <c:order val="0"/>
          <c:tx>
            <c:strRef>
              <c:f>Hoja1!$K$6</c:f>
              <c:strCache>
                <c:ptCount val="1"/>
                <c:pt idx="0">
                  <c:v>cluster 1</c:v>
                </c:pt>
              </c:strCache>
            </c:strRef>
          </c:tx>
          <c:explosion val="6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48F-49FC-A8F4-0495080AA3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48F-49FC-A8F4-0495080AA3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48F-49FC-A8F4-0495080AA3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48F-49FC-A8F4-0495080AA3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48F-49FC-A8F4-0495080AA3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Hoja1!$J$7:$J$11</c:f>
              <c:strCache>
                <c:ptCount val="5"/>
                <c:pt idx="0">
                  <c:v>asian</c:v>
                </c:pt>
                <c:pt idx="1">
                  <c:v>hispanic</c:v>
                </c:pt>
                <c:pt idx="2">
                  <c:v>white</c:v>
                </c:pt>
                <c:pt idx="3">
                  <c:v>black</c:v>
                </c:pt>
                <c:pt idx="4">
                  <c:v>other</c:v>
                </c:pt>
              </c:strCache>
            </c:strRef>
          </c:cat>
          <c:val>
            <c:numRef>
              <c:f>Hoja1!$K$7:$K$11</c:f>
              <c:numCache>
                <c:formatCode>General</c:formatCode>
                <c:ptCount val="5"/>
                <c:pt idx="0">
                  <c:v>4.0999999999999996</c:v>
                </c:pt>
                <c:pt idx="1">
                  <c:v>67</c:v>
                </c:pt>
                <c:pt idx="2">
                  <c:v>3.6</c:v>
                </c:pt>
                <c:pt idx="3">
                  <c:v>23.9</c:v>
                </c:pt>
                <c:pt idx="4">
                  <c:v>1.4000000000000057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48F-49FC-A8F4-0495080AA3C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/>
      </a:pPr>
      <a:endParaRPr lang="es-C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Hoja1!$K$13</c:f>
              <c:strCache>
                <c:ptCount val="1"/>
                <c:pt idx="0">
                  <c:v>cluster 2</c:v>
                </c:pt>
              </c:strCache>
            </c:strRef>
          </c:tx>
          <c:explosion val="1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37A-419C-BF54-0AC6A4AB71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37A-419C-BF54-0AC6A4AB71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37A-419C-BF54-0AC6A4AB71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37A-419C-BF54-0AC6A4AB71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37A-419C-BF54-0AC6A4AB71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Hoja1!$J$14:$J$18</c:f>
              <c:strCache>
                <c:ptCount val="5"/>
                <c:pt idx="0">
                  <c:v>asian</c:v>
                </c:pt>
                <c:pt idx="1">
                  <c:v>hispanic</c:v>
                </c:pt>
                <c:pt idx="2">
                  <c:v>white</c:v>
                </c:pt>
                <c:pt idx="3">
                  <c:v>black</c:v>
                </c:pt>
                <c:pt idx="4">
                  <c:v>other</c:v>
                </c:pt>
              </c:strCache>
            </c:strRef>
          </c:cat>
          <c:val>
            <c:numRef>
              <c:f>Hoja1!$K$14:$K$18</c:f>
              <c:numCache>
                <c:formatCode>General</c:formatCode>
                <c:ptCount val="5"/>
                <c:pt idx="0">
                  <c:v>3.5</c:v>
                </c:pt>
                <c:pt idx="1">
                  <c:v>22.2</c:v>
                </c:pt>
                <c:pt idx="2">
                  <c:v>2.6</c:v>
                </c:pt>
                <c:pt idx="3">
                  <c:v>69.400000000000006</c:v>
                </c:pt>
                <c:pt idx="4">
                  <c:v>2.2999999999999972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37A-419C-BF54-0AC6A4AB71C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7F557-4183-42B2-BE8F-AB69F8E09093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30E87359-DE03-474C-89CF-F83A574F6A89}">
      <dgm:prSet phldrT="[Texto]"/>
      <dgm:spPr/>
      <dgm:t>
        <a:bodyPr/>
        <a:lstStyle/>
        <a:p>
          <a:r>
            <a:rPr lang="es-ES" dirty="0"/>
            <a:t>EDA</a:t>
          </a:r>
          <a:endParaRPr lang="es-CL" dirty="0"/>
        </a:p>
      </dgm:t>
    </dgm:pt>
    <dgm:pt modelId="{A109AA10-CD4C-4365-8C74-8440FDAF2137}" type="parTrans" cxnId="{73140EB4-AD9E-4B36-B507-12023EC4CB94}">
      <dgm:prSet/>
      <dgm:spPr/>
      <dgm:t>
        <a:bodyPr/>
        <a:lstStyle/>
        <a:p>
          <a:endParaRPr lang="es-CL"/>
        </a:p>
      </dgm:t>
    </dgm:pt>
    <dgm:pt modelId="{A5FD7F8F-F9E4-44FB-A578-46096E39E4F7}" type="sibTrans" cxnId="{73140EB4-AD9E-4B36-B507-12023EC4CB94}">
      <dgm:prSet/>
      <dgm:spPr/>
      <dgm:t>
        <a:bodyPr/>
        <a:lstStyle/>
        <a:p>
          <a:endParaRPr lang="es-CL"/>
        </a:p>
      </dgm:t>
    </dgm:pt>
    <dgm:pt modelId="{4A7DC89E-2FA4-474D-AD0D-FEAEFB6929C0}">
      <dgm:prSet phldrT="[Texto]" custT="1"/>
      <dgm:spPr/>
      <dgm:t>
        <a:bodyPr/>
        <a:lstStyle/>
        <a:p>
          <a:r>
            <a:rPr lang="es-ES" sz="1800" dirty="0" err="1"/>
            <a:t>Download</a:t>
          </a:r>
          <a:r>
            <a:rPr lang="es-ES" sz="1800" dirty="0"/>
            <a:t> CSV</a:t>
          </a:r>
          <a:endParaRPr lang="es-CL" sz="1800" dirty="0"/>
        </a:p>
      </dgm:t>
    </dgm:pt>
    <dgm:pt modelId="{4DEF780C-9DEB-4CF0-8368-10A63BBCBDF1}" type="parTrans" cxnId="{6F3EE91A-2B90-4AE5-A8D1-4D91C6E52693}">
      <dgm:prSet/>
      <dgm:spPr/>
      <dgm:t>
        <a:bodyPr/>
        <a:lstStyle/>
        <a:p>
          <a:endParaRPr lang="es-CL"/>
        </a:p>
      </dgm:t>
    </dgm:pt>
    <dgm:pt modelId="{444C2624-D7D0-4A35-9834-DD81BAC4302D}" type="sibTrans" cxnId="{6F3EE91A-2B90-4AE5-A8D1-4D91C6E52693}">
      <dgm:prSet/>
      <dgm:spPr/>
      <dgm:t>
        <a:bodyPr/>
        <a:lstStyle/>
        <a:p>
          <a:endParaRPr lang="es-CL"/>
        </a:p>
      </dgm:t>
    </dgm:pt>
    <dgm:pt modelId="{555131C1-7FD2-4288-BC15-5E56E4B6C1C2}">
      <dgm:prSet phldrT="[Texto]" custT="1"/>
      <dgm:spPr/>
      <dgm:t>
        <a:bodyPr/>
        <a:lstStyle/>
        <a:p>
          <a:r>
            <a:rPr lang="es-ES" sz="1800" dirty="0" err="1"/>
            <a:t>Select</a:t>
          </a:r>
          <a:r>
            <a:rPr lang="es-ES" sz="1800" dirty="0"/>
            <a:t> </a:t>
          </a:r>
          <a:r>
            <a:rPr lang="es-ES" sz="1800" dirty="0" err="1"/>
            <a:t>features</a:t>
          </a:r>
          <a:endParaRPr lang="es-CL" sz="1800" dirty="0"/>
        </a:p>
      </dgm:t>
    </dgm:pt>
    <dgm:pt modelId="{7F421556-341E-48E4-8309-86F9EF1EE026}" type="parTrans" cxnId="{DCAB941B-FFE0-430E-8689-2C92990B9D65}">
      <dgm:prSet/>
      <dgm:spPr/>
      <dgm:t>
        <a:bodyPr/>
        <a:lstStyle/>
        <a:p>
          <a:endParaRPr lang="es-CL"/>
        </a:p>
      </dgm:t>
    </dgm:pt>
    <dgm:pt modelId="{F63E633E-6941-48A0-BFFD-AC132D267CED}" type="sibTrans" cxnId="{DCAB941B-FFE0-430E-8689-2C92990B9D65}">
      <dgm:prSet/>
      <dgm:spPr/>
      <dgm:t>
        <a:bodyPr/>
        <a:lstStyle/>
        <a:p>
          <a:endParaRPr lang="es-CL"/>
        </a:p>
      </dgm:t>
    </dgm:pt>
    <dgm:pt modelId="{AF7E2B66-20A4-4D88-9E07-7DED272B8830}">
      <dgm:prSet phldrT="[Texto]" custT="1"/>
      <dgm:spPr/>
      <dgm:t>
        <a:bodyPr/>
        <a:lstStyle/>
        <a:p>
          <a:r>
            <a:rPr lang="en-AU" sz="2400" noProof="0" dirty="0"/>
            <a:t>Dimension</a:t>
          </a:r>
        </a:p>
        <a:p>
          <a:r>
            <a:rPr lang="en-US" sz="2400" noProof="0" dirty="0"/>
            <a:t>reduction</a:t>
          </a:r>
        </a:p>
      </dgm:t>
    </dgm:pt>
    <dgm:pt modelId="{6D5D3745-B605-4B08-AC65-2C7B438F97D1}" type="parTrans" cxnId="{32B12CFC-1A85-4CFB-8F05-B0D0AF47FB24}">
      <dgm:prSet/>
      <dgm:spPr/>
      <dgm:t>
        <a:bodyPr/>
        <a:lstStyle/>
        <a:p>
          <a:endParaRPr lang="es-CL"/>
        </a:p>
      </dgm:t>
    </dgm:pt>
    <dgm:pt modelId="{F84573B5-50B1-4AAF-831A-82B07BE5936F}" type="sibTrans" cxnId="{32B12CFC-1A85-4CFB-8F05-B0D0AF47FB24}">
      <dgm:prSet/>
      <dgm:spPr/>
      <dgm:t>
        <a:bodyPr/>
        <a:lstStyle/>
        <a:p>
          <a:endParaRPr lang="es-CL"/>
        </a:p>
      </dgm:t>
    </dgm:pt>
    <dgm:pt modelId="{403FBC9F-EB21-44B1-B8DE-9F3FE488152F}">
      <dgm:prSet phldrT="[Texto]"/>
      <dgm:spPr/>
      <dgm:t>
        <a:bodyPr/>
        <a:lstStyle/>
        <a:p>
          <a:r>
            <a:rPr lang="es-ES" dirty="0"/>
            <a:t>PCA</a:t>
          </a:r>
          <a:endParaRPr lang="es-CL" dirty="0"/>
        </a:p>
      </dgm:t>
    </dgm:pt>
    <dgm:pt modelId="{CE00F540-53CE-4476-A0F8-2DB2CD96AE56}" type="parTrans" cxnId="{C2EA39EE-7284-4A69-AF06-8971AC1A0564}">
      <dgm:prSet/>
      <dgm:spPr/>
      <dgm:t>
        <a:bodyPr/>
        <a:lstStyle/>
        <a:p>
          <a:endParaRPr lang="es-CL"/>
        </a:p>
      </dgm:t>
    </dgm:pt>
    <dgm:pt modelId="{595266BA-E8EE-4E32-A94C-BC589875A898}" type="sibTrans" cxnId="{C2EA39EE-7284-4A69-AF06-8971AC1A0564}">
      <dgm:prSet/>
      <dgm:spPr/>
      <dgm:t>
        <a:bodyPr/>
        <a:lstStyle/>
        <a:p>
          <a:endParaRPr lang="es-CL"/>
        </a:p>
      </dgm:t>
    </dgm:pt>
    <dgm:pt modelId="{72DDFCD0-D7BD-476B-A390-72943DCCE444}">
      <dgm:prSet phldrT="[Texto]"/>
      <dgm:spPr/>
      <dgm:t>
        <a:bodyPr/>
        <a:lstStyle/>
        <a:p>
          <a:r>
            <a:rPr lang="es-ES" dirty="0"/>
            <a:t>T-SNE</a:t>
          </a:r>
          <a:endParaRPr lang="es-CL" dirty="0"/>
        </a:p>
      </dgm:t>
    </dgm:pt>
    <dgm:pt modelId="{F76BE798-B01D-41FD-956C-946F2223B48C}" type="parTrans" cxnId="{A14323CE-3C30-459B-A170-ABDC050DBC16}">
      <dgm:prSet/>
      <dgm:spPr/>
      <dgm:t>
        <a:bodyPr/>
        <a:lstStyle/>
        <a:p>
          <a:endParaRPr lang="es-CL"/>
        </a:p>
      </dgm:t>
    </dgm:pt>
    <dgm:pt modelId="{1AF43BD5-02B6-4378-AA1B-E8EC6E395773}" type="sibTrans" cxnId="{A14323CE-3C30-459B-A170-ABDC050DBC16}">
      <dgm:prSet/>
      <dgm:spPr/>
      <dgm:t>
        <a:bodyPr/>
        <a:lstStyle/>
        <a:p>
          <a:endParaRPr lang="es-CL"/>
        </a:p>
      </dgm:t>
    </dgm:pt>
    <dgm:pt modelId="{30E5D036-E517-416D-9662-D21F3FD7695D}">
      <dgm:prSet phldrT="[Texto]"/>
      <dgm:spPr/>
      <dgm:t>
        <a:bodyPr/>
        <a:lstStyle/>
        <a:p>
          <a:r>
            <a:rPr lang="en-AU" noProof="0" dirty="0"/>
            <a:t>Clustering</a:t>
          </a:r>
        </a:p>
      </dgm:t>
    </dgm:pt>
    <dgm:pt modelId="{FF36BBBE-879E-4091-B64E-30E3A63BD611}" type="parTrans" cxnId="{99607656-A8EA-4700-A931-920B601527D0}">
      <dgm:prSet/>
      <dgm:spPr/>
      <dgm:t>
        <a:bodyPr/>
        <a:lstStyle/>
        <a:p>
          <a:endParaRPr lang="es-CL"/>
        </a:p>
      </dgm:t>
    </dgm:pt>
    <dgm:pt modelId="{75E4B50C-F4E0-4507-9E40-E720C77EC4E0}" type="sibTrans" cxnId="{99607656-A8EA-4700-A931-920B601527D0}">
      <dgm:prSet/>
      <dgm:spPr/>
      <dgm:t>
        <a:bodyPr/>
        <a:lstStyle/>
        <a:p>
          <a:endParaRPr lang="es-CL"/>
        </a:p>
      </dgm:t>
    </dgm:pt>
    <dgm:pt modelId="{14B57C51-FE32-4EF8-B311-C7D31B6F9ED7}">
      <dgm:prSet phldrT="[Texto]" custT="1"/>
      <dgm:spPr/>
      <dgm:t>
        <a:bodyPr/>
        <a:lstStyle/>
        <a:p>
          <a:r>
            <a:rPr lang="es-ES" sz="1800" dirty="0"/>
            <a:t>K-</a:t>
          </a:r>
          <a:r>
            <a:rPr lang="es-ES" sz="1800" dirty="0" err="1"/>
            <a:t>Means</a:t>
          </a:r>
          <a:endParaRPr lang="es-CL" sz="1800" dirty="0"/>
        </a:p>
      </dgm:t>
    </dgm:pt>
    <dgm:pt modelId="{5FA3CA39-9036-476B-8619-B95E903398B2}" type="parTrans" cxnId="{77948EEA-3A5E-4CA3-B12F-52995231F94D}">
      <dgm:prSet/>
      <dgm:spPr/>
      <dgm:t>
        <a:bodyPr/>
        <a:lstStyle/>
        <a:p>
          <a:endParaRPr lang="es-CL"/>
        </a:p>
      </dgm:t>
    </dgm:pt>
    <dgm:pt modelId="{27A1FB6A-1DFD-4E4D-A840-18A229FC07B6}" type="sibTrans" cxnId="{77948EEA-3A5E-4CA3-B12F-52995231F94D}">
      <dgm:prSet/>
      <dgm:spPr/>
      <dgm:t>
        <a:bodyPr/>
        <a:lstStyle/>
        <a:p>
          <a:endParaRPr lang="es-CL"/>
        </a:p>
      </dgm:t>
    </dgm:pt>
    <dgm:pt modelId="{09EC8F43-89B4-49B3-8CEA-DD5DB846596C}">
      <dgm:prSet phldrT="[Texto]" custT="1"/>
      <dgm:spPr/>
      <dgm:t>
        <a:bodyPr/>
        <a:lstStyle/>
        <a:p>
          <a:r>
            <a:rPr lang="es-ES" sz="1800" dirty="0" err="1"/>
            <a:t>Spectral</a:t>
          </a:r>
          <a:endParaRPr lang="es-CL" sz="1800" dirty="0"/>
        </a:p>
      </dgm:t>
    </dgm:pt>
    <dgm:pt modelId="{FB5037AD-8CF1-413A-A452-3B71FC69D2D9}" type="parTrans" cxnId="{95CCE8A0-B687-43F1-BCC9-5E6AF26C0249}">
      <dgm:prSet/>
      <dgm:spPr/>
      <dgm:t>
        <a:bodyPr/>
        <a:lstStyle/>
        <a:p>
          <a:endParaRPr lang="es-CL"/>
        </a:p>
      </dgm:t>
    </dgm:pt>
    <dgm:pt modelId="{1F26C25D-5848-4368-8F2A-ECA07AF7A226}" type="sibTrans" cxnId="{95CCE8A0-B687-43F1-BCC9-5E6AF26C0249}">
      <dgm:prSet/>
      <dgm:spPr/>
      <dgm:t>
        <a:bodyPr/>
        <a:lstStyle/>
        <a:p>
          <a:endParaRPr lang="es-CL"/>
        </a:p>
      </dgm:t>
    </dgm:pt>
    <dgm:pt modelId="{59FC7C45-1F8F-44E7-8CF5-C1F901E25553}">
      <dgm:prSet phldrT="[Texto]" custT="1"/>
      <dgm:spPr/>
      <dgm:t>
        <a:bodyPr/>
        <a:lstStyle/>
        <a:p>
          <a:r>
            <a:rPr lang="es-ES" sz="1800" dirty="0" err="1"/>
            <a:t>Make</a:t>
          </a:r>
          <a:r>
            <a:rPr lang="es-ES" sz="1800" dirty="0"/>
            <a:t> </a:t>
          </a:r>
          <a:r>
            <a:rPr lang="es-ES" sz="1800" dirty="0" err="1"/>
            <a:t>correlation</a:t>
          </a:r>
          <a:r>
            <a:rPr lang="es-ES" sz="1800" dirty="0"/>
            <a:t> </a:t>
          </a:r>
          <a:r>
            <a:rPr lang="es-ES" sz="1800" dirty="0" err="1"/>
            <a:t>matrix</a:t>
          </a:r>
          <a:endParaRPr lang="es-CL" sz="1800" dirty="0"/>
        </a:p>
      </dgm:t>
    </dgm:pt>
    <dgm:pt modelId="{0745DE35-8584-43AB-8E56-45AF3B286291}" type="parTrans" cxnId="{F3E38C94-3210-4F0C-9965-983C3A8755D6}">
      <dgm:prSet/>
      <dgm:spPr/>
      <dgm:t>
        <a:bodyPr/>
        <a:lstStyle/>
        <a:p>
          <a:endParaRPr lang="es-CL"/>
        </a:p>
      </dgm:t>
    </dgm:pt>
    <dgm:pt modelId="{C3A2FAB7-DD6D-4163-AAEB-54431C32EE11}" type="sibTrans" cxnId="{F3E38C94-3210-4F0C-9965-983C3A8755D6}">
      <dgm:prSet/>
      <dgm:spPr/>
      <dgm:t>
        <a:bodyPr/>
        <a:lstStyle/>
        <a:p>
          <a:endParaRPr lang="es-CL"/>
        </a:p>
      </dgm:t>
    </dgm:pt>
    <dgm:pt modelId="{7D083F52-74FC-4BA1-BF5B-D7B61624ED50}">
      <dgm:prSet phldrT="[Texto]" custT="1"/>
      <dgm:spPr/>
      <dgm:t>
        <a:bodyPr/>
        <a:lstStyle/>
        <a:p>
          <a:r>
            <a:rPr lang="es-ES" sz="1800" dirty="0" err="1"/>
            <a:t>Convert</a:t>
          </a:r>
          <a:r>
            <a:rPr lang="es-ES" sz="1800" dirty="0"/>
            <a:t> date </a:t>
          </a:r>
          <a:r>
            <a:rPr lang="es-ES" sz="1800" dirty="0" err="1"/>
            <a:t>year</a:t>
          </a:r>
          <a:endParaRPr lang="es-CL" sz="1800" dirty="0"/>
        </a:p>
      </dgm:t>
    </dgm:pt>
    <dgm:pt modelId="{8757A266-1C9B-43EF-8779-DB5AA74CC21B}" type="parTrans" cxnId="{BECB9912-DFE6-44AB-860E-91FDBBBF353F}">
      <dgm:prSet/>
      <dgm:spPr/>
      <dgm:t>
        <a:bodyPr/>
        <a:lstStyle/>
        <a:p>
          <a:endParaRPr lang="es-CL"/>
        </a:p>
      </dgm:t>
    </dgm:pt>
    <dgm:pt modelId="{BA832934-D877-4372-8FD8-6215CECD4C20}" type="sibTrans" cxnId="{BECB9912-DFE6-44AB-860E-91FDBBBF353F}">
      <dgm:prSet/>
      <dgm:spPr/>
      <dgm:t>
        <a:bodyPr/>
        <a:lstStyle/>
        <a:p>
          <a:endParaRPr lang="es-CL"/>
        </a:p>
      </dgm:t>
    </dgm:pt>
    <dgm:pt modelId="{8F9DB6A0-97C9-4E3B-814E-2EC5F0EFBBE4}">
      <dgm:prSet phldrT="[Texto]" custT="1"/>
      <dgm:spPr/>
      <dgm:t>
        <a:bodyPr/>
        <a:lstStyle/>
        <a:p>
          <a:r>
            <a:rPr lang="es-ES" sz="1800" dirty="0"/>
            <a:t>DBSCAN</a:t>
          </a:r>
          <a:endParaRPr lang="es-CL" sz="1800" dirty="0"/>
        </a:p>
      </dgm:t>
    </dgm:pt>
    <dgm:pt modelId="{0C412157-7100-4F1F-931E-B57254F1BA2E}" type="parTrans" cxnId="{B0E1379A-7F08-4F5F-B5F5-6053C407C9C3}">
      <dgm:prSet/>
      <dgm:spPr/>
      <dgm:t>
        <a:bodyPr/>
        <a:lstStyle/>
        <a:p>
          <a:endParaRPr lang="es-CL"/>
        </a:p>
      </dgm:t>
    </dgm:pt>
    <dgm:pt modelId="{96242B88-38FC-4557-B76E-DE977939317E}" type="sibTrans" cxnId="{B0E1379A-7F08-4F5F-B5F5-6053C407C9C3}">
      <dgm:prSet/>
      <dgm:spPr/>
      <dgm:t>
        <a:bodyPr/>
        <a:lstStyle/>
        <a:p>
          <a:endParaRPr lang="es-CL"/>
        </a:p>
      </dgm:t>
    </dgm:pt>
    <dgm:pt modelId="{57F82FD7-0CC6-46D7-BEFC-A010ACD5173C}" type="pres">
      <dgm:prSet presAssocID="{1B17F557-4183-42B2-BE8F-AB69F8E0909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0FF42D8-95FC-4109-BBBB-7DEF19FD5EC3}" type="pres">
      <dgm:prSet presAssocID="{30E87359-DE03-474C-89CF-F83A574F6A89}" presName="Accent1" presStyleCnt="0"/>
      <dgm:spPr/>
    </dgm:pt>
    <dgm:pt modelId="{C5601E72-5B5D-4A65-9A4E-51C35C7826A2}" type="pres">
      <dgm:prSet presAssocID="{30E87359-DE03-474C-89CF-F83A574F6A89}" presName="Accent" presStyleLbl="node1" presStyleIdx="0" presStyleCnt="3"/>
      <dgm:spPr/>
    </dgm:pt>
    <dgm:pt modelId="{565C9216-F79E-42E5-9E3C-F66EFE7FBADE}" type="pres">
      <dgm:prSet presAssocID="{30E87359-DE03-474C-89CF-F83A574F6A89}" presName="Child1" presStyleLbl="revTx" presStyleIdx="0" presStyleCnt="6" custScaleX="168025" custLinFactNeighborX="27681" custLinFactNeighborY="-32659">
        <dgm:presLayoutVars>
          <dgm:chMax val="0"/>
          <dgm:chPref val="0"/>
          <dgm:bulletEnabled val="1"/>
        </dgm:presLayoutVars>
      </dgm:prSet>
      <dgm:spPr/>
    </dgm:pt>
    <dgm:pt modelId="{612A5428-8F12-400A-BF46-DA288D72482B}" type="pres">
      <dgm:prSet presAssocID="{30E87359-DE03-474C-89CF-F83A574F6A89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236B1DB1-6851-4031-AF1A-EBF25615BD57}" type="pres">
      <dgm:prSet presAssocID="{AF7E2B66-20A4-4D88-9E07-7DED272B8830}" presName="Accent2" presStyleCnt="0"/>
      <dgm:spPr/>
    </dgm:pt>
    <dgm:pt modelId="{1D189886-BAA8-4DD9-9C97-A7E7303E91CF}" type="pres">
      <dgm:prSet presAssocID="{AF7E2B66-20A4-4D88-9E07-7DED272B8830}" presName="Accent" presStyleLbl="node1" presStyleIdx="1" presStyleCnt="3"/>
      <dgm:spPr/>
    </dgm:pt>
    <dgm:pt modelId="{1FCEF577-2BD4-4150-BB87-18EABE122B6A}" type="pres">
      <dgm:prSet presAssocID="{AF7E2B66-20A4-4D88-9E07-7DED272B8830}" presName="Child2" presStyleLbl="revTx" presStyleIdx="2" presStyleCnt="6" custLinFactNeighborX="-23293" custLinFactNeighborY="5758">
        <dgm:presLayoutVars>
          <dgm:chMax val="0"/>
          <dgm:chPref val="0"/>
          <dgm:bulletEnabled val="1"/>
        </dgm:presLayoutVars>
      </dgm:prSet>
      <dgm:spPr/>
    </dgm:pt>
    <dgm:pt modelId="{D30C1328-432F-438F-B19E-FCD0CEA9A14B}" type="pres">
      <dgm:prSet presAssocID="{AF7E2B66-20A4-4D88-9E07-7DED272B8830}" presName="Parent2" presStyleLbl="revTx" presStyleIdx="3" presStyleCnt="6" custScaleX="134949" custScaleY="95705" custLinFactNeighborX="-2641" custLinFactNeighborY="399">
        <dgm:presLayoutVars>
          <dgm:chMax val="1"/>
          <dgm:chPref val="1"/>
          <dgm:bulletEnabled val="1"/>
        </dgm:presLayoutVars>
      </dgm:prSet>
      <dgm:spPr/>
    </dgm:pt>
    <dgm:pt modelId="{727D5718-58F0-4151-8BC5-733FE91BC50D}" type="pres">
      <dgm:prSet presAssocID="{30E5D036-E517-416D-9662-D21F3FD7695D}" presName="Accent3" presStyleCnt="0"/>
      <dgm:spPr/>
    </dgm:pt>
    <dgm:pt modelId="{8E3688E4-49E1-482F-AE9C-10CF6CCD1ED7}" type="pres">
      <dgm:prSet presAssocID="{30E5D036-E517-416D-9662-D21F3FD7695D}" presName="Accent" presStyleLbl="node1" presStyleIdx="2" presStyleCnt="3"/>
      <dgm:spPr/>
    </dgm:pt>
    <dgm:pt modelId="{6CBC817D-6681-4186-8C08-3CD2649AEB55}" type="pres">
      <dgm:prSet presAssocID="{30E5D036-E517-416D-9662-D21F3FD7695D}" presName="Child3" presStyleLbl="revTx" presStyleIdx="4" presStyleCnt="6" custLinFactNeighborX="-126" custLinFactNeighborY="2910">
        <dgm:presLayoutVars>
          <dgm:chMax val="0"/>
          <dgm:chPref val="0"/>
          <dgm:bulletEnabled val="1"/>
        </dgm:presLayoutVars>
      </dgm:prSet>
      <dgm:spPr/>
    </dgm:pt>
    <dgm:pt modelId="{C7AF05BA-FC3B-4503-95BD-D1C7FB7D04C6}" type="pres">
      <dgm:prSet presAssocID="{30E5D036-E517-416D-9662-D21F3FD7695D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BECB9912-DFE6-44AB-860E-91FDBBBF353F}" srcId="{30E87359-DE03-474C-89CF-F83A574F6A89}" destId="{7D083F52-74FC-4BA1-BF5B-D7B61624ED50}" srcOrd="3" destOrd="0" parTransId="{8757A266-1C9B-43EF-8779-DB5AA74CC21B}" sibTransId="{BA832934-D877-4372-8FD8-6215CECD4C20}"/>
    <dgm:cxn modelId="{34419617-BFC7-4AE6-8496-E4ADF37C0C22}" type="presOf" srcId="{555131C1-7FD2-4288-BC15-5E56E4B6C1C2}" destId="{565C9216-F79E-42E5-9E3C-F66EFE7FBADE}" srcOrd="0" destOrd="1" presId="urn:microsoft.com/office/officeart/2009/layout/CircleArrowProcess"/>
    <dgm:cxn modelId="{6F3EE91A-2B90-4AE5-A8D1-4D91C6E52693}" srcId="{30E87359-DE03-474C-89CF-F83A574F6A89}" destId="{4A7DC89E-2FA4-474D-AD0D-FEAEFB6929C0}" srcOrd="0" destOrd="0" parTransId="{4DEF780C-9DEB-4CF0-8368-10A63BBCBDF1}" sibTransId="{444C2624-D7D0-4A35-9834-DD81BAC4302D}"/>
    <dgm:cxn modelId="{DCAB941B-FFE0-430E-8689-2C92990B9D65}" srcId="{30E87359-DE03-474C-89CF-F83A574F6A89}" destId="{555131C1-7FD2-4288-BC15-5E56E4B6C1C2}" srcOrd="1" destOrd="0" parTransId="{7F421556-341E-48E4-8309-86F9EF1EE026}" sibTransId="{F63E633E-6941-48A0-BFFD-AC132D267CED}"/>
    <dgm:cxn modelId="{746FF11F-B045-44DF-AC98-BCD96B9733DD}" type="presOf" srcId="{72DDFCD0-D7BD-476B-A390-72943DCCE444}" destId="{1FCEF577-2BD4-4150-BB87-18EABE122B6A}" srcOrd="0" destOrd="1" presId="urn:microsoft.com/office/officeart/2009/layout/CircleArrowProcess"/>
    <dgm:cxn modelId="{573DFE2F-384D-409C-972D-61646C819B9B}" type="presOf" srcId="{403FBC9F-EB21-44B1-B8DE-9F3FE488152F}" destId="{1FCEF577-2BD4-4150-BB87-18EABE122B6A}" srcOrd="0" destOrd="0" presId="urn:microsoft.com/office/officeart/2009/layout/CircleArrowProcess"/>
    <dgm:cxn modelId="{C81C6442-B8B8-465E-98DD-120240FB97B6}" type="presOf" srcId="{30E87359-DE03-474C-89CF-F83A574F6A89}" destId="{612A5428-8F12-400A-BF46-DA288D72482B}" srcOrd="0" destOrd="0" presId="urn:microsoft.com/office/officeart/2009/layout/CircleArrowProcess"/>
    <dgm:cxn modelId="{FD696350-13CB-4CF2-82F0-02CFC524C19A}" type="presOf" srcId="{1B17F557-4183-42B2-BE8F-AB69F8E09093}" destId="{57F82FD7-0CC6-46D7-BEFC-A010ACD5173C}" srcOrd="0" destOrd="0" presId="urn:microsoft.com/office/officeart/2009/layout/CircleArrowProcess"/>
    <dgm:cxn modelId="{99607656-A8EA-4700-A931-920B601527D0}" srcId="{1B17F557-4183-42B2-BE8F-AB69F8E09093}" destId="{30E5D036-E517-416D-9662-D21F3FD7695D}" srcOrd="2" destOrd="0" parTransId="{FF36BBBE-879E-4091-B64E-30E3A63BD611}" sibTransId="{75E4B50C-F4E0-4507-9E40-E720C77EC4E0}"/>
    <dgm:cxn modelId="{C23CD489-D051-4A8E-BB28-7D3DB2464AFD}" type="presOf" srcId="{14B57C51-FE32-4EF8-B311-C7D31B6F9ED7}" destId="{6CBC817D-6681-4186-8C08-3CD2649AEB55}" srcOrd="0" destOrd="0" presId="urn:microsoft.com/office/officeart/2009/layout/CircleArrowProcess"/>
    <dgm:cxn modelId="{8604D792-55AE-410E-BDFE-2B3EB7C58C02}" type="presOf" srcId="{7D083F52-74FC-4BA1-BF5B-D7B61624ED50}" destId="{565C9216-F79E-42E5-9E3C-F66EFE7FBADE}" srcOrd="0" destOrd="3" presId="urn:microsoft.com/office/officeart/2009/layout/CircleArrowProcess"/>
    <dgm:cxn modelId="{F3E38C94-3210-4F0C-9965-983C3A8755D6}" srcId="{30E87359-DE03-474C-89CF-F83A574F6A89}" destId="{59FC7C45-1F8F-44E7-8CF5-C1F901E25553}" srcOrd="2" destOrd="0" parTransId="{0745DE35-8584-43AB-8E56-45AF3B286291}" sibTransId="{C3A2FAB7-DD6D-4163-AAEB-54431C32EE11}"/>
    <dgm:cxn modelId="{B0E1379A-7F08-4F5F-B5F5-6053C407C9C3}" srcId="{30E5D036-E517-416D-9662-D21F3FD7695D}" destId="{8F9DB6A0-97C9-4E3B-814E-2EC5F0EFBBE4}" srcOrd="2" destOrd="0" parTransId="{0C412157-7100-4F1F-931E-B57254F1BA2E}" sibTransId="{96242B88-38FC-4557-B76E-DE977939317E}"/>
    <dgm:cxn modelId="{95CCE8A0-B687-43F1-BCC9-5E6AF26C0249}" srcId="{30E5D036-E517-416D-9662-D21F3FD7695D}" destId="{09EC8F43-89B4-49B3-8CEA-DD5DB846596C}" srcOrd="1" destOrd="0" parTransId="{FB5037AD-8CF1-413A-A452-3B71FC69D2D9}" sibTransId="{1F26C25D-5848-4368-8F2A-ECA07AF7A226}"/>
    <dgm:cxn modelId="{F46F5AA2-B83C-44D1-BC12-C016EC998561}" type="presOf" srcId="{8F9DB6A0-97C9-4E3B-814E-2EC5F0EFBBE4}" destId="{6CBC817D-6681-4186-8C08-3CD2649AEB55}" srcOrd="0" destOrd="2" presId="urn:microsoft.com/office/officeart/2009/layout/CircleArrowProcess"/>
    <dgm:cxn modelId="{73140EB4-AD9E-4B36-B507-12023EC4CB94}" srcId="{1B17F557-4183-42B2-BE8F-AB69F8E09093}" destId="{30E87359-DE03-474C-89CF-F83A574F6A89}" srcOrd="0" destOrd="0" parTransId="{A109AA10-CD4C-4365-8C74-8440FDAF2137}" sibTransId="{A5FD7F8F-F9E4-44FB-A578-46096E39E4F7}"/>
    <dgm:cxn modelId="{D24F6FB6-E0A9-4933-9831-E2090BC3D714}" type="presOf" srcId="{59FC7C45-1F8F-44E7-8CF5-C1F901E25553}" destId="{565C9216-F79E-42E5-9E3C-F66EFE7FBADE}" srcOrd="0" destOrd="2" presId="urn:microsoft.com/office/officeart/2009/layout/CircleArrowProcess"/>
    <dgm:cxn modelId="{6DD74FCA-4D0F-4ADB-BA85-7E8676B7F3DA}" type="presOf" srcId="{30E5D036-E517-416D-9662-D21F3FD7695D}" destId="{C7AF05BA-FC3B-4503-95BD-D1C7FB7D04C6}" srcOrd="0" destOrd="0" presId="urn:microsoft.com/office/officeart/2009/layout/CircleArrowProcess"/>
    <dgm:cxn modelId="{15E2C4CD-6841-427A-BA20-F1EE42F21DC9}" type="presOf" srcId="{4A7DC89E-2FA4-474D-AD0D-FEAEFB6929C0}" destId="{565C9216-F79E-42E5-9E3C-F66EFE7FBADE}" srcOrd="0" destOrd="0" presId="urn:microsoft.com/office/officeart/2009/layout/CircleArrowProcess"/>
    <dgm:cxn modelId="{A14323CE-3C30-459B-A170-ABDC050DBC16}" srcId="{AF7E2B66-20A4-4D88-9E07-7DED272B8830}" destId="{72DDFCD0-D7BD-476B-A390-72943DCCE444}" srcOrd="1" destOrd="0" parTransId="{F76BE798-B01D-41FD-956C-946F2223B48C}" sibTransId="{1AF43BD5-02B6-4378-AA1B-E8EC6E395773}"/>
    <dgm:cxn modelId="{77948EEA-3A5E-4CA3-B12F-52995231F94D}" srcId="{30E5D036-E517-416D-9662-D21F3FD7695D}" destId="{14B57C51-FE32-4EF8-B311-C7D31B6F9ED7}" srcOrd="0" destOrd="0" parTransId="{5FA3CA39-9036-476B-8619-B95E903398B2}" sibTransId="{27A1FB6A-1DFD-4E4D-A840-18A229FC07B6}"/>
    <dgm:cxn modelId="{C2EA39EE-7284-4A69-AF06-8971AC1A0564}" srcId="{AF7E2B66-20A4-4D88-9E07-7DED272B8830}" destId="{403FBC9F-EB21-44B1-B8DE-9F3FE488152F}" srcOrd="0" destOrd="0" parTransId="{CE00F540-53CE-4476-A0F8-2DB2CD96AE56}" sibTransId="{595266BA-E8EE-4E32-A94C-BC589875A898}"/>
    <dgm:cxn modelId="{32B12CFC-1A85-4CFB-8F05-B0D0AF47FB24}" srcId="{1B17F557-4183-42B2-BE8F-AB69F8E09093}" destId="{AF7E2B66-20A4-4D88-9E07-7DED272B8830}" srcOrd="1" destOrd="0" parTransId="{6D5D3745-B605-4B08-AC65-2C7B438F97D1}" sibTransId="{F84573B5-50B1-4AAF-831A-82B07BE5936F}"/>
    <dgm:cxn modelId="{318B2DFD-6484-48E5-AC5F-A05467F352B6}" type="presOf" srcId="{09EC8F43-89B4-49B3-8CEA-DD5DB846596C}" destId="{6CBC817D-6681-4186-8C08-3CD2649AEB55}" srcOrd="0" destOrd="1" presId="urn:microsoft.com/office/officeart/2009/layout/CircleArrowProcess"/>
    <dgm:cxn modelId="{8416BCFE-E235-4CA2-A150-E06DF09F903C}" type="presOf" srcId="{AF7E2B66-20A4-4D88-9E07-7DED272B8830}" destId="{D30C1328-432F-438F-B19E-FCD0CEA9A14B}" srcOrd="0" destOrd="0" presId="urn:microsoft.com/office/officeart/2009/layout/CircleArrowProcess"/>
    <dgm:cxn modelId="{4C308A0B-20D5-4E0F-ADC0-144DA587060C}" type="presParOf" srcId="{57F82FD7-0CC6-46D7-BEFC-A010ACD5173C}" destId="{F0FF42D8-95FC-4109-BBBB-7DEF19FD5EC3}" srcOrd="0" destOrd="0" presId="urn:microsoft.com/office/officeart/2009/layout/CircleArrowProcess"/>
    <dgm:cxn modelId="{4A62D277-2966-4358-89B8-403A446CE8DB}" type="presParOf" srcId="{F0FF42D8-95FC-4109-BBBB-7DEF19FD5EC3}" destId="{C5601E72-5B5D-4A65-9A4E-51C35C7826A2}" srcOrd="0" destOrd="0" presId="urn:microsoft.com/office/officeart/2009/layout/CircleArrowProcess"/>
    <dgm:cxn modelId="{7FCA11EF-FAEC-4A73-8F75-F5CBBDFDC1AE}" type="presParOf" srcId="{57F82FD7-0CC6-46D7-BEFC-A010ACD5173C}" destId="{565C9216-F79E-42E5-9E3C-F66EFE7FBADE}" srcOrd="1" destOrd="0" presId="urn:microsoft.com/office/officeart/2009/layout/CircleArrowProcess"/>
    <dgm:cxn modelId="{78D41551-3415-49E9-9D90-6740A51E486E}" type="presParOf" srcId="{57F82FD7-0CC6-46D7-BEFC-A010ACD5173C}" destId="{612A5428-8F12-400A-BF46-DA288D72482B}" srcOrd="2" destOrd="0" presId="urn:microsoft.com/office/officeart/2009/layout/CircleArrowProcess"/>
    <dgm:cxn modelId="{B58C3F06-F093-4053-98BF-F7A5CFD38EB2}" type="presParOf" srcId="{57F82FD7-0CC6-46D7-BEFC-A010ACD5173C}" destId="{236B1DB1-6851-4031-AF1A-EBF25615BD57}" srcOrd="3" destOrd="0" presId="urn:microsoft.com/office/officeart/2009/layout/CircleArrowProcess"/>
    <dgm:cxn modelId="{91F4BB96-71CD-4454-AD88-F43A26744639}" type="presParOf" srcId="{236B1DB1-6851-4031-AF1A-EBF25615BD57}" destId="{1D189886-BAA8-4DD9-9C97-A7E7303E91CF}" srcOrd="0" destOrd="0" presId="urn:microsoft.com/office/officeart/2009/layout/CircleArrowProcess"/>
    <dgm:cxn modelId="{9D2C8C81-7441-47BB-A686-01E8C31A5488}" type="presParOf" srcId="{57F82FD7-0CC6-46D7-BEFC-A010ACD5173C}" destId="{1FCEF577-2BD4-4150-BB87-18EABE122B6A}" srcOrd="4" destOrd="0" presId="urn:microsoft.com/office/officeart/2009/layout/CircleArrowProcess"/>
    <dgm:cxn modelId="{A572B093-FC41-48BF-B504-A0CA25040295}" type="presParOf" srcId="{57F82FD7-0CC6-46D7-BEFC-A010ACD5173C}" destId="{D30C1328-432F-438F-B19E-FCD0CEA9A14B}" srcOrd="5" destOrd="0" presId="urn:microsoft.com/office/officeart/2009/layout/CircleArrowProcess"/>
    <dgm:cxn modelId="{67B5D850-B38F-4016-94C2-FF2411D8EDF9}" type="presParOf" srcId="{57F82FD7-0CC6-46D7-BEFC-A010ACD5173C}" destId="{727D5718-58F0-4151-8BC5-733FE91BC50D}" srcOrd="6" destOrd="0" presId="urn:microsoft.com/office/officeart/2009/layout/CircleArrowProcess"/>
    <dgm:cxn modelId="{CBB391C1-CAB7-4AB1-ACB6-70D4C61026A2}" type="presParOf" srcId="{727D5718-58F0-4151-8BC5-733FE91BC50D}" destId="{8E3688E4-49E1-482F-AE9C-10CF6CCD1ED7}" srcOrd="0" destOrd="0" presId="urn:microsoft.com/office/officeart/2009/layout/CircleArrowProcess"/>
    <dgm:cxn modelId="{20FF12D1-90C9-4214-B018-58A307D9A9C8}" type="presParOf" srcId="{57F82FD7-0CC6-46D7-BEFC-A010ACD5173C}" destId="{6CBC817D-6681-4186-8C08-3CD2649AEB55}" srcOrd="7" destOrd="0" presId="urn:microsoft.com/office/officeart/2009/layout/CircleArrowProcess"/>
    <dgm:cxn modelId="{D0D55154-89D1-420F-8CFF-D7FAA9BB3F4B}" type="presParOf" srcId="{57F82FD7-0CC6-46D7-BEFC-A010ACD5173C}" destId="{C7AF05BA-FC3B-4503-95BD-D1C7FB7D04C6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17F557-4183-42B2-BE8F-AB69F8E09093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AF7E2B66-20A4-4D88-9E07-7DED272B8830}">
      <dgm:prSet phldrT="[Texto]"/>
      <dgm:spPr/>
      <dgm:t>
        <a:bodyPr/>
        <a:lstStyle/>
        <a:p>
          <a:r>
            <a:rPr lang="es-ES" dirty="0" err="1"/>
            <a:t>Dimension</a:t>
          </a:r>
          <a:r>
            <a:rPr lang="es-ES" dirty="0"/>
            <a:t> </a:t>
          </a:r>
          <a:r>
            <a:rPr lang="en-US" noProof="0" dirty="0"/>
            <a:t>reduction</a:t>
          </a:r>
        </a:p>
      </dgm:t>
    </dgm:pt>
    <dgm:pt modelId="{6D5D3745-B605-4B08-AC65-2C7B438F97D1}" type="parTrans" cxnId="{32B12CFC-1A85-4CFB-8F05-B0D0AF47FB24}">
      <dgm:prSet/>
      <dgm:spPr/>
      <dgm:t>
        <a:bodyPr/>
        <a:lstStyle/>
        <a:p>
          <a:endParaRPr lang="es-CL"/>
        </a:p>
      </dgm:t>
    </dgm:pt>
    <dgm:pt modelId="{F84573B5-50B1-4AAF-831A-82B07BE5936F}" type="sibTrans" cxnId="{32B12CFC-1A85-4CFB-8F05-B0D0AF47FB24}">
      <dgm:prSet/>
      <dgm:spPr/>
      <dgm:t>
        <a:bodyPr/>
        <a:lstStyle/>
        <a:p>
          <a:endParaRPr lang="es-CL"/>
        </a:p>
      </dgm:t>
    </dgm:pt>
    <dgm:pt modelId="{403FBC9F-EB21-44B1-B8DE-9F3FE488152F}">
      <dgm:prSet phldrT="[Texto]"/>
      <dgm:spPr/>
      <dgm:t>
        <a:bodyPr/>
        <a:lstStyle/>
        <a:p>
          <a:r>
            <a:rPr lang="es-ES" dirty="0"/>
            <a:t>PCA</a:t>
          </a:r>
          <a:endParaRPr lang="es-CL" dirty="0"/>
        </a:p>
      </dgm:t>
    </dgm:pt>
    <dgm:pt modelId="{CE00F540-53CE-4476-A0F8-2DB2CD96AE56}" type="parTrans" cxnId="{C2EA39EE-7284-4A69-AF06-8971AC1A0564}">
      <dgm:prSet/>
      <dgm:spPr/>
      <dgm:t>
        <a:bodyPr/>
        <a:lstStyle/>
        <a:p>
          <a:endParaRPr lang="es-CL"/>
        </a:p>
      </dgm:t>
    </dgm:pt>
    <dgm:pt modelId="{595266BA-E8EE-4E32-A94C-BC589875A898}" type="sibTrans" cxnId="{C2EA39EE-7284-4A69-AF06-8971AC1A0564}">
      <dgm:prSet/>
      <dgm:spPr/>
      <dgm:t>
        <a:bodyPr/>
        <a:lstStyle/>
        <a:p>
          <a:endParaRPr lang="es-CL"/>
        </a:p>
      </dgm:t>
    </dgm:pt>
    <dgm:pt modelId="{72DDFCD0-D7BD-476B-A390-72943DCCE444}">
      <dgm:prSet phldrT="[Texto]"/>
      <dgm:spPr/>
      <dgm:t>
        <a:bodyPr/>
        <a:lstStyle/>
        <a:p>
          <a:r>
            <a:rPr lang="es-ES" dirty="0"/>
            <a:t>T-SNE</a:t>
          </a:r>
          <a:endParaRPr lang="es-CL" dirty="0"/>
        </a:p>
      </dgm:t>
    </dgm:pt>
    <dgm:pt modelId="{F76BE798-B01D-41FD-956C-946F2223B48C}" type="parTrans" cxnId="{A14323CE-3C30-459B-A170-ABDC050DBC16}">
      <dgm:prSet/>
      <dgm:spPr/>
      <dgm:t>
        <a:bodyPr/>
        <a:lstStyle/>
        <a:p>
          <a:endParaRPr lang="es-CL"/>
        </a:p>
      </dgm:t>
    </dgm:pt>
    <dgm:pt modelId="{1AF43BD5-02B6-4378-AA1B-E8EC6E395773}" type="sibTrans" cxnId="{A14323CE-3C30-459B-A170-ABDC050DBC16}">
      <dgm:prSet/>
      <dgm:spPr/>
      <dgm:t>
        <a:bodyPr/>
        <a:lstStyle/>
        <a:p>
          <a:endParaRPr lang="es-CL"/>
        </a:p>
      </dgm:t>
    </dgm:pt>
    <dgm:pt modelId="{30E5D036-E517-416D-9662-D21F3FD7695D}">
      <dgm:prSet phldrT="[Texto]"/>
      <dgm:spPr/>
      <dgm:t>
        <a:bodyPr/>
        <a:lstStyle/>
        <a:p>
          <a:r>
            <a:rPr lang="en-AU" noProof="0" dirty="0"/>
            <a:t>Clustering</a:t>
          </a:r>
        </a:p>
      </dgm:t>
    </dgm:pt>
    <dgm:pt modelId="{FF36BBBE-879E-4091-B64E-30E3A63BD611}" type="parTrans" cxnId="{99607656-A8EA-4700-A931-920B601527D0}">
      <dgm:prSet/>
      <dgm:spPr/>
      <dgm:t>
        <a:bodyPr/>
        <a:lstStyle/>
        <a:p>
          <a:endParaRPr lang="es-CL"/>
        </a:p>
      </dgm:t>
    </dgm:pt>
    <dgm:pt modelId="{75E4B50C-F4E0-4507-9E40-E720C77EC4E0}" type="sibTrans" cxnId="{99607656-A8EA-4700-A931-920B601527D0}">
      <dgm:prSet/>
      <dgm:spPr/>
      <dgm:t>
        <a:bodyPr/>
        <a:lstStyle/>
        <a:p>
          <a:endParaRPr lang="es-CL"/>
        </a:p>
      </dgm:t>
    </dgm:pt>
    <dgm:pt modelId="{14B57C51-FE32-4EF8-B311-C7D31B6F9ED7}">
      <dgm:prSet phldrT="[Texto]"/>
      <dgm:spPr/>
      <dgm:t>
        <a:bodyPr/>
        <a:lstStyle/>
        <a:p>
          <a:r>
            <a:rPr lang="es-ES" dirty="0"/>
            <a:t>K-</a:t>
          </a:r>
          <a:r>
            <a:rPr lang="es-ES" dirty="0" err="1"/>
            <a:t>Means</a:t>
          </a:r>
          <a:endParaRPr lang="es-CL" dirty="0"/>
        </a:p>
      </dgm:t>
    </dgm:pt>
    <dgm:pt modelId="{5FA3CA39-9036-476B-8619-B95E903398B2}" type="parTrans" cxnId="{77948EEA-3A5E-4CA3-B12F-52995231F94D}">
      <dgm:prSet/>
      <dgm:spPr/>
      <dgm:t>
        <a:bodyPr/>
        <a:lstStyle/>
        <a:p>
          <a:endParaRPr lang="es-CL"/>
        </a:p>
      </dgm:t>
    </dgm:pt>
    <dgm:pt modelId="{27A1FB6A-1DFD-4E4D-A840-18A229FC07B6}" type="sibTrans" cxnId="{77948EEA-3A5E-4CA3-B12F-52995231F94D}">
      <dgm:prSet/>
      <dgm:spPr/>
      <dgm:t>
        <a:bodyPr/>
        <a:lstStyle/>
        <a:p>
          <a:endParaRPr lang="es-CL"/>
        </a:p>
      </dgm:t>
    </dgm:pt>
    <dgm:pt modelId="{09EC8F43-89B4-49B3-8CEA-DD5DB846596C}">
      <dgm:prSet phldrT="[Texto]"/>
      <dgm:spPr/>
      <dgm:t>
        <a:bodyPr/>
        <a:lstStyle/>
        <a:p>
          <a:r>
            <a:rPr lang="es-ES" dirty="0" err="1"/>
            <a:t>Spectral</a:t>
          </a:r>
          <a:endParaRPr lang="es-CL" dirty="0"/>
        </a:p>
      </dgm:t>
    </dgm:pt>
    <dgm:pt modelId="{FB5037AD-8CF1-413A-A452-3B71FC69D2D9}" type="parTrans" cxnId="{95CCE8A0-B687-43F1-BCC9-5E6AF26C0249}">
      <dgm:prSet/>
      <dgm:spPr/>
      <dgm:t>
        <a:bodyPr/>
        <a:lstStyle/>
        <a:p>
          <a:endParaRPr lang="es-CL"/>
        </a:p>
      </dgm:t>
    </dgm:pt>
    <dgm:pt modelId="{1F26C25D-5848-4368-8F2A-ECA07AF7A226}" type="sibTrans" cxnId="{95CCE8A0-B687-43F1-BCC9-5E6AF26C0249}">
      <dgm:prSet/>
      <dgm:spPr/>
      <dgm:t>
        <a:bodyPr/>
        <a:lstStyle/>
        <a:p>
          <a:endParaRPr lang="es-CL"/>
        </a:p>
      </dgm:t>
    </dgm:pt>
    <dgm:pt modelId="{8F9DB6A0-97C9-4E3B-814E-2EC5F0EFBBE4}">
      <dgm:prSet phldrT="[Texto]"/>
      <dgm:spPr/>
      <dgm:t>
        <a:bodyPr/>
        <a:lstStyle/>
        <a:p>
          <a:r>
            <a:rPr lang="es-ES" dirty="0"/>
            <a:t>DBSCAN</a:t>
          </a:r>
          <a:endParaRPr lang="es-CL" dirty="0"/>
        </a:p>
      </dgm:t>
    </dgm:pt>
    <dgm:pt modelId="{0C412157-7100-4F1F-931E-B57254F1BA2E}" type="parTrans" cxnId="{B0E1379A-7F08-4F5F-B5F5-6053C407C9C3}">
      <dgm:prSet/>
      <dgm:spPr/>
      <dgm:t>
        <a:bodyPr/>
        <a:lstStyle/>
        <a:p>
          <a:endParaRPr lang="es-CL"/>
        </a:p>
      </dgm:t>
    </dgm:pt>
    <dgm:pt modelId="{96242B88-38FC-4557-B76E-DE977939317E}" type="sibTrans" cxnId="{B0E1379A-7F08-4F5F-B5F5-6053C407C9C3}">
      <dgm:prSet/>
      <dgm:spPr/>
      <dgm:t>
        <a:bodyPr/>
        <a:lstStyle/>
        <a:p>
          <a:endParaRPr lang="es-CL"/>
        </a:p>
      </dgm:t>
    </dgm:pt>
    <dgm:pt modelId="{57F82FD7-0CC6-46D7-BEFC-A010ACD5173C}" type="pres">
      <dgm:prSet presAssocID="{1B17F557-4183-42B2-BE8F-AB69F8E0909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E0634E1-E7EB-45CE-837E-C1A98A56DCA4}" type="pres">
      <dgm:prSet presAssocID="{AF7E2B66-20A4-4D88-9E07-7DED272B8830}" presName="Accent1" presStyleCnt="0"/>
      <dgm:spPr/>
    </dgm:pt>
    <dgm:pt modelId="{1D189886-BAA8-4DD9-9C97-A7E7303E91CF}" type="pres">
      <dgm:prSet presAssocID="{AF7E2B66-20A4-4D88-9E07-7DED272B8830}" presName="Accent" presStyleLbl="node1" presStyleIdx="0" presStyleCnt="2"/>
      <dgm:spPr/>
    </dgm:pt>
    <dgm:pt modelId="{F497FDC7-9995-4A74-A58B-8E7C5C85174B}" type="pres">
      <dgm:prSet presAssocID="{AF7E2B66-20A4-4D88-9E07-7DED272B8830}" presName="Child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621820D7-C0BE-4A6A-9336-F56504A95FBB}" type="pres">
      <dgm:prSet presAssocID="{AF7E2B66-20A4-4D88-9E07-7DED272B8830}" presName="Parent1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2ABEE6F9-5F44-4892-8729-07D085FF3E7A}" type="pres">
      <dgm:prSet presAssocID="{30E5D036-E517-416D-9662-D21F3FD7695D}" presName="Accent2" presStyleCnt="0"/>
      <dgm:spPr/>
    </dgm:pt>
    <dgm:pt modelId="{8E3688E4-49E1-482F-AE9C-10CF6CCD1ED7}" type="pres">
      <dgm:prSet presAssocID="{30E5D036-E517-416D-9662-D21F3FD7695D}" presName="Accent" presStyleLbl="node1" presStyleIdx="1" presStyleCnt="2"/>
      <dgm:spPr/>
    </dgm:pt>
    <dgm:pt modelId="{932C0381-6551-4AFA-9F5C-8776B2878769}" type="pres">
      <dgm:prSet presAssocID="{30E5D036-E517-416D-9662-D21F3FD7695D}" presName="Child2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F172BC7-A295-466B-A8EB-600AA4FD3BE1}" type="pres">
      <dgm:prSet presAssocID="{30E5D036-E517-416D-9662-D21F3FD7695D}" presName="Parent2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209ECE5B-7FF3-4ED2-BF2F-348EA2757E02}" type="presOf" srcId="{403FBC9F-EB21-44B1-B8DE-9F3FE488152F}" destId="{F497FDC7-9995-4A74-A58B-8E7C5C85174B}" srcOrd="0" destOrd="0" presId="urn:microsoft.com/office/officeart/2009/layout/CircleArrowProcess"/>
    <dgm:cxn modelId="{FD696350-13CB-4CF2-82F0-02CFC524C19A}" type="presOf" srcId="{1B17F557-4183-42B2-BE8F-AB69F8E09093}" destId="{57F82FD7-0CC6-46D7-BEFC-A010ACD5173C}" srcOrd="0" destOrd="0" presId="urn:microsoft.com/office/officeart/2009/layout/CircleArrowProcess"/>
    <dgm:cxn modelId="{99607656-A8EA-4700-A931-920B601527D0}" srcId="{1B17F557-4183-42B2-BE8F-AB69F8E09093}" destId="{30E5D036-E517-416D-9662-D21F3FD7695D}" srcOrd="1" destOrd="0" parTransId="{FF36BBBE-879E-4091-B64E-30E3A63BD611}" sibTransId="{75E4B50C-F4E0-4507-9E40-E720C77EC4E0}"/>
    <dgm:cxn modelId="{11A5F95A-41C7-45C7-9974-4358F6F285AA}" type="presOf" srcId="{72DDFCD0-D7BD-476B-A390-72943DCCE444}" destId="{F497FDC7-9995-4A74-A58B-8E7C5C85174B}" srcOrd="0" destOrd="1" presId="urn:microsoft.com/office/officeart/2009/layout/CircleArrowProcess"/>
    <dgm:cxn modelId="{DADA9891-8D2C-42CE-9EEE-74727FEAB312}" type="presOf" srcId="{AF7E2B66-20A4-4D88-9E07-7DED272B8830}" destId="{621820D7-C0BE-4A6A-9336-F56504A95FBB}" srcOrd="0" destOrd="0" presId="urn:microsoft.com/office/officeart/2009/layout/CircleArrowProcess"/>
    <dgm:cxn modelId="{B0E1379A-7F08-4F5F-B5F5-6053C407C9C3}" srcId="{30E5D036-E517-416D-9662-D21F3FD7695D}" destId="{8F9DB6A0-97C9-4E3B-814E-2EC5F0EFBBE4}" srcOrd="2" destOrd="0" parTransId="{0C412157-7100-4F1F-931E-B57254F1BA2E}" sibTransId="{96242B88-38FC-4557-B76E-DE977939317E}"/>
    <dgm:cxn modelId="{95CCE8A0-B687-43F1-BCC9-5E6AF26C0249}" srcId="{30E5D036-E517-416D-9662-D21F3FD7695D}" destId="{09EC8F43-89B4-49B3-8CEA-DD5DB846596C}" srcOrd="1" destOrd="0" parTransId="{FB5037AD-8CF1-413A-A452-3B71FC69D2D9}" sibTransId="{1F26C25D-5848-4368-8F2A-ECA07AF7A226}"/>
    <dgm:cxn modelId="{CFD3F0AB-4690-4C1B-A58F-DDF7143A14C7}" type="presOf" srcId="{14B57C51-FE32-4EF8-B311-C7D31B6F9ED7}" destId="{932C0381-6551-4AFA-9F5C-8776B2878769}" srcOrd="0" destOrd="0" presId="urn:microsoft.com/office/officeart/2009/layout/CircleArrowProcess"/>
    <dgm:cxn modelId="{A14323CE-3C30-459B-A170-ABDC050DBC16}" srcId="{AF7E2B66-20A4-4D88-9E07-7DED272B8830}" destId="{72DDFCD0-D7BD-476B-A390-72943DCCE444}" srcOrd="1" destOrd="0" parTransId="{F76BE798-B01D-41FD-956C-946F2223B48C}" sibTransId="{1AF43BD5-02B6-4378-AA1B-E8EC6E395773}"/>
    <dgm:cxn modelId="{D7101AD5-72CE-4159-B309-C2B6BD68B06F}" type="presOf" srcId="{09EC8F43-89B4-49B3-8CEA-DD5DB846596C}" destId="{932C0381-6551-4AFA-9F5C-8776B2878769}" srcOrd="0" destOrd="1" presId="urn:microsoft.com/office/officeart/2009/layout/CircleArrowProcess"/>
    <dgm:cxn modelId="{77948EEA-3A5E-4CA3-B12F-52995231F94D}" srcId="{30E5D036-E517-416D-9662-D21F3FD7695D}" destId="{14B57C51-FE32-4EF8-B311-C7D31B6F9ED7}" srcOrd="0" destOrd="0" parTransId="{5FA3CA39-9036-476B-8619-B95E903398B2}" sibTransId="{27A1FB6A-1DFD-4E4D-A840-18A229FC07B6}"/>
    <dgm:cxn modelId="{C2EA39EE-7284-4A69-AF06-8971AC1A0564}" srcId="{AF7E2B66-20A4-4D88-9E07-7DED272B8830}" destId="{403FBC9F-EB21-44B1-B8DE-9F3FE488152F}" srcOrd="0" destOrd="0" parTransId="{CE00F540-53CE-4476-A0F8-2DB2CD96AE56}" sibTransId="{595266BA-E8EE-4E32-A94C-BC589875A898}"/>
    <dgm:cxn modelId="{CEF7E5F7-0B63-4A96-BBC8-384E3C550594}" type="presOf" srcId="{8F9DB6A0-97C9-4E3B-814E-2EC5F0EFBBE4}" destId="{932C0381-6551-4AFA-9F5C-8776B2878769}" srcOrd="0" destOrd="2" presId="urn:microsoft.com/office/officeart/2009/layout/CircleArrowProcess"/>
    <dgm:cxn modelId="{32B12CFC-1A85-4CFB-8F05-B0D0AF47FB24}" srcId="{1B17F557-4183-42B2-BE8F-AB69F8E09093}" destId="{AF7E2B66-20A4-4D88-9E07-7DED272B8830}" srcOrd="0" destOrd="0" parTransId="{6D5D3745-B605-4B08-AC65-2C7B438F97D1}" sibTransId="{F84573B5-50B1-4AAF-831A-82B07BE5936F}"/>
    <dgm:cxn modelId="{67319DFD-E268-4C26-8844-B1B5B3EF6AA4}" type="presOf" srcId="{30E5D036-E517-416D-9662-D21F3FD7695D}" destId="{0F172BC7-A295-466B-A8EB-600AA4FD3BE1}" srcOrd="0" destOrd="0" presId="urn:microsoft.com/office/officeart/2009/layout/CircleArrowProcess"/>
    <dgm:cxn modelId="{808B7934-EE75-463B-BFA0-95E7E09E07B9}" type="presParOf" srcId="{57F82FD7-0CC6-46D7-BEFC-A010ACD5173C}" destId="{FE0634E1-E7EB-45CE-837E-C1A98A56DCA4}" srcOrd="0" destOrd="0" presId="urn:microsoft.com/office/officeart/2009/layout/CircleArrowProcess"/>
    <dgm:cxn modelId="{F20DFD75-DF42-4A5E-B27A-60F4EA6991BE}" type="presParOf" srcId="{FE0634E1-E7EB-45CE-837E-C1A98A56DCA4}" destId="{1D189886-BAA8-4DD9-9C97-A7E7303E91CF}" srcOrd="0" destOrd="0" presId="urn:microsoft.com/office/officeart/2009/layout/CircleArrowProcess"/>
    <dgm:cxn modelId="{CEFFAB7C-C853-4DC2-B5D6-930C193DC04A}" type="presParOf" srcId="{57F82FD7-0CC6-46D7-BEFC-A010ACD5173C}" destId="{F497FDC7-9995-4A74-A58B-8E7C5C85174B}" srcOrd="1" destOrd="0" presId="urn:microsoft.com/office/officeart/2009/layout/CircleArrowProcess"/>
    <dgm:cxn modelId="{8043E429-A8B2-4F8D-91A2-B0575A5464C0}" type="presParOf" srcId="{57F82FD7-0CC6-46D7-BEFC-A010ACD5173C}" destId="{621820D7-C0BE-4A6A-9336-F56504A95FBB}" srcOrd="2" destOrd="0" presId="urn:microsoft.com/office/officeart/2009/layout/CircleArrowProcess"/>
    <dgm:cxn modelId="{DC291AD8-CA43-4E84-B83F-04E98779B527}" type="presParOf" srcId="{57F82FD7-0CC6-46D7-BEFC-A010ACD5173C}" destId="{2ABEE6F9-5F44-4892-8729-07D085FF3E7A}" srcOrd="3" destOrd="0" presId="urn:microsoft.com/office/officeart/2009/layout/CircleArrowProcess"/>
    <dgm:cxn modelId="{9A5E681F-007F-4A0D-82ED-B5D3035CDDD1}" type="presParOf" srcId="{2ABEE6F9-5F44-4892-8729-07D085FF3E7A}" destId="{8E3688E4-49E1-482F-AE9C-10CF6CCD1ED7}" srcOrd="0" destOrd="0" presId="urn:microsoft.com/office/officeart/2009/layout/CircleArrowProcess"/>
    <dgm:cxn modelId="{19F7ED6C-B005-4522-BF70-B1E62201C600}" type="presParOf" srcId="{57F82FD7-0CC6-46D7-BEFC-A010ACD5173C}" destId="{932C0381-6551-4AFA-9F5C-8776B2878769}" srcOrd="4" destOrd="0" presId="urn:microsoft.com/office/officeart/2009/layout/CircleArrowProcess"/>
    <dgm:cxn modelId="{6200073F-935C-4330-A717-AA7D702142B4}" type="presParOf" srcId="{57F82FD7-0CC6-46D7-BEFC-A010ACD5173C}" destId="{0F172BC7-A295-466B-A8EB-600AA4FD3BE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01E72-5B5D-4A65-9A4E-51C35C7826A2}">
      <dsp:nvSpPr>
        <dsp:cNvPr id="0" name=""/>
        <dsp:cNvSpPr/>
      </dsp:nvSpPr>
      <dsp:spPr>
        <a:xfrm>
          <a:off x="2073308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C9216-F79E-42E5-9E3C-F66EFE7FBADE}">
      <dsp:nvSpPr>
        <dsp:cNvPr id="0" name=""/>
        <dsp:cNvSpPr/>
      </dsp:nvSpPr>
      <dsp:spPr>
        <a:xfrm>
          <a:off x="4582866" y="436737"/>
          <a:ext cx="2629405" cy="1043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Download</a:t>
          </a:r>
          <a:r>
            <a:rPr lang="es-ES" sz="1800" kern="1200" dirty="0"/>
            <a:t> CSV</a:t>
          </a:r>
          <a:endParaRPr lang="es-CL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Select</a:t>
          </a:r>
          <a:r>
            <a:rPr lang="es-ES" sz="1800" kern="1200" dirty="0"/>
            <a:t> </a:t>
          </a:r>
          <a:r>
            <a:rPr lang="es-ES" sz="1800" kern="1200" dirty="0" err="1"/>
            <a:t>features</a:t>
          </a:r>
          <a:endParaRPr lang="es-CL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Make</a:t>
          </a:r>
          <a:r>
            <a:rPr lang="es-ES" sz="1800" kern="1200" dirty="0"/>
            <a:t> </a:t>
          </a:r>
          <a:r>
            <a:rPr lang="es-ES" sz="1800" kern="1200" dirty="0" err="1"/>
            <a:t>correlation</a:t>
          </a:r>
          <a:r>
            <a:rPr lang="es-ES" sz="1800" kern="1200" dirty="0"/>
            <a:t> </a:t>
          </a:r>
          <a:r>
            <a:rPr lang="es-ES" sz="1800" kern="1200" dirty="0" err="1"/>
            <a:t>matrix</a:t>
          </a:r>
          <a:endParaRPr lang="es-CL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Convert</a:t>
          </a:r>
          <a:r>
            <a:rPr lang="es-ES" sz="1800" kern="1200" dirty="0"/>
            <a:t> date </a:t>
          </a:r>
          <a:r>
            <a:rPr lang="es-ES" sz="1800" kern="1200" dirty="0" err="1"/>
            <a:t>year</a:t>
          </a:r>
          <a:endParaRPr lang="es-CL" sz="1800" kern="1200" dirty="0"/>
        </a:p>
      </dsp:txBody>
      <dsp:txXfrm>
        <a:off x="4582866" y="436737"/>
        <a:ext cx="2629405" cy="1043635"/>
      </dsp:txXfrm>
    </dsp:sp>
    <dsp:sp modelId="{612A5428-8F12-400A-BF46-DA288D72482B}">
      <dsp:nvSpPr>
        <dsp:cNvPr id="0" name=""/>
        <dsp:cNvSpPr/>
      </dsp:nvSpPr>
      <dsp:spPr>
        <a:xfrm>
          <a:off x="2649795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EDA</a:t>
          </a:r>
          <a:endParaRPr lang="es-CL" sz="2700" kern="1200" dirty="0"/>
        </a:p>
      </dsp:txBody>
      <dsp:txXfrm>
        <a:off x="2649795" y="941764"/>
        <a:ext cx="1449298" cy="724475"/>
      </dsp:txXfrm>
    </dsp:sp>
    <dsp:sp modelId="{1D189886-BAA8-4DD9-9C97-A7E7303E91CF}">
      <dsp:nvSpPr>
        <dsp:cNvPr id="0" name=""/>
        <dsp:cNvSpPr/>
      </dsp:nvSpPr>
      <dsp:spPr>
        <a:xfrm>
          <a:off x="1348904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EF577-2BD4-4150-BB87-18EABE122B6A}">
      <dsp:nvSpPr>
        <dsp:cNvPr id="0" name=""/>
        <dsp:cNvSpPr/>
      </dsp:nvSpPr>
      <dsp:spPr>
        <a:xfrm>
          <a:off x="3592544" y="2345144"/>
          <a:ext cx="1564889" cy="1043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 dirty="0"/>
            <a:t>PCA</a:t>
          </a:r>
          <a:endParaRPr lang="es-CL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 dirty="0"/>
            <a:t>T-SNE</a:t>
          </a:r>
          <a:endParaRPr lang="es-CL" sz="2100" kern="1200" dirty="0"/>
        </a:p>
      </dsp:txBody>
      <dsp:txXfrm>
        <a:off x="3592544" y="2345144"/>
        <a:ext cx="1564889" cy="1043635"/>
      </dsp:txXfrm>
    </dsp:sp>
    <dsp:sp modelId="{D30C1328-432F-438F-B19E-FCD0CEA9A14B}">
      <dsp:nvSpPr>
        <dsp:cNvPr id="0" name=""/>
        <dsp:cNvSpPr/>
      </dsp:nvSpPr>
      <dsp:spPr>
        <a:xfrm>
          <a:off x="1636796" y="2467686"/>
          <a:ext cx="1955813" cy="6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noProof="0" dirty="0"/>
            <a:t>Dimension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reduction</a:t>
          </a:r>
        </a:p>
      </dsp:txBody>
      <dsp:txXfrm>
        <a:off x="1636796" y="2467686"/>
        <a:ext cx="1955813" cy="693359"/>
      </dsp:txXfrm>
    </dsp:sp>
    <dsp:sp modelId="{8E3688E4-49E1-482F-AE9C-10CF6CCD1ED7}">
      <dsp:nvSpPr>
        <dsp:cNvPr id="0" name=""/>
        <dsp:cNvSpPr/>
      </dsp:nvSpPr>
      <dsp:spPr>
        <a:xfrm>
          <a:off x="2258940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C817D-6681-4186-8C08-3CD2649AEB55}">
      <dsp:nvSpPr>
        <dsp:cNvPr id="0" name=""/>
        <dsp:cNvSpPr/>
      </dsp:nvSpPr>
      <dsp:spPr>
        <a:xfrm>
          <a:off x="4679976" y="3822352"/>
          <a:ext cx="1564889" cy="1043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K-</a:t>
          </a:r>
          <a:r>
            <a:rPr lang="es-ES" sz="1800" kern="1200" dirty="0" err="1"/>
            <a:t>Means</a:t>
          </a:r>
          <a:endParaRPr lang="es-CL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Spectral</a:t>
          </a:r>
          <a:endParaRPr lang="es-CL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DBSCAN</a:t>
          </a:r>
          <a:endParaRPr lang="es-CL" sz="1800" kern="1200" dirty="0"/>
        </a:p>
      </dsp:txBody>
      <dsp:txXfrm>
        <a:off x="4679976" y="3822352"/>
        <a:ext cx="1564889" cy="1043635"/>
      </dsp:txXfrm>
    </dsp:sp>
    <dsp:sp modelId="{C7AF05BA-FC3B-4503-95BD-D1C7FB7D04C6}">
      <dsp:nvSpPr>
        <dsp:cNvPr id="0" name=""/>
        <dsp:cNvSpPr/>
      </dsp:nvSpPr>
      <dsp:spPr>
        <a:xfrm>
          <a:off x="2653223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noProof="0" dirty="0"/>
            <a:t>Clustering</a:t>
          </a:r>
        </a:p>
      </dsp:txBody>
      <dsp:txXfrm>
        <a:off x="2653223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89886-BAA8-4DD9-9C97-A7E7303E91CF}">
      <dsp:nvSpPr>
        <dsp:cNvPr id="0" name=""/>
        <dsp:cNvSpPr/>
      </dsp:nvSpPr>
      <dsp:spPr>
        <a:xfrm>
          <a:off x="627671" y="0"/>
          <a:ext cx="2607495" cy="260756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7FDC7-9995-4A74-A58B-8E7C5C85174B}">
      <dsp:nvSpPr>
        <dsp:cNvPr id="0" name=""/>
        <dsp:cNvSpPr/>
      </dsp:nvSpPr>
      <dsp:spPr>
        <a:xfrm>
          <a:off x="3231402" y="773859"/>
          <a:ext cx="1562991" cy="1036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PCA</a:t>
          </a:r>
          <a:endParaRPr lang="es-C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T-SNE</a:t>
          </a:r>
          <a:endParaRPr lang="es-CL" sz="1900" kern="1200" dirty="0"/>
        </a:p>
      </dsp:txBody>
      <dsp:txXfrm>
        <a:off x="3231402" y="773859"/>
        <a:ext cx="1562991" cy="1036768"/>
      </dsp:txXfrm>
    </dsp:sp>
    <dsp:sp modelId="{621820D7-C0BE-4A6A-9336-F56504A95FBB}">
      <dsp:nvSpPr>
        <dsp:cNvPr id="0" name=""/>
        <dsp:cNvSpPr/>
      </dsp:nvSpPr>
      <dsp:spPr>
        <a:xfrm>
          <a:off x="1203559" y="944045"/>
          <a:ext cx="1454777" cy="727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Dimension</a:t>
          </a:r>
          <a:r>
            <a:rPr lang="es-ES" sz="2400" kern="1200" dirty="0"/>
            <a:t> </a:t>
          </a:r>
          <a:r>
            <a:rPr lang="en-US" sz="2400" kern="1200" noProof="0" dirty="0"/>
            <a:t>reduction</a:t>
          </a:r>
        </a:p>
      </dsp:txBody>
      <dsp:txXfrm>
        <a:off x="1203559" y="944045"/>
        <a:ext cx="1454777" cy="727302"/>
      </dsp:txXfrm>
    </dsp:sp>
    <dsp:sp modelId="{8E3688E4-49E1-482F-AE9C-10CF6CCD1ED7}">
      <dsp:nvSpPr>
        <dsp:cNvPr id="0" name=""/>
        <dsp:cNvSpPr/>
      </dsp:nvSpPr>
      <dsp:spPr>
        <a:xfrm>
          <a:off x="89422" y="1671348"/>
          <a:ext cx="2240037" cy="2240984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C0381-6551-4AFA-9F5C-8776B2878769}">
      <dsp:nvSpPr>
        <dsp:cNvPr id="0" name=""/>
        <dsp:cNvSpPr/>
      </dsp:nvSpPr>
      <dsp:spPr>
        <a:xfrm>
          <a:off x="2519070" y="2290670"/>
          <a:ext cx="1562991" cy="1036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K-</a:t>
          </a:r>
          <a:r>
            <a:rPr lang="es-ES" sz="1900" kern="1200" dirty="0" err="1"/>
            <a:t>Means</a:t>
          </a:r>
          <a:endParaRPr lang="es-C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 err="1"/>
            <a:t>Spectral</a:t>
          </a:r>
          <a:endParaRPr lang="es-C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DBSCAN</a:t>
          </a:r>
          <a:endParaRPr lang="es-CL" sz="1900" kern="1200" dirty="0"/>
        </a:p>
      </dsp:txBody>
      <dsp:txXfrm>
        <a:off x="2519070" y="2290670"/>
        <a:ext cx="1562991" cy="1036768"/>
      </dsp:txXfrm>
    </dsp:sp>
    <dsp:sp modelId="{0F172BC7-A295-466B-A8EB-600AA4FD3BE1}">
      <dsp:nvSpPr>
        <dsp:cNvPr id="0" name=""/>
        <dsp:cNvSpPr/>
      </dsp:nvSpPr>
      <dsp:spPr>
        <a:xfrm>
          <a:off x="476171" y="2445208"/>
          <a:ext cx="1454777" cy="727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noProof="0" dirty="0"/>
            <a:t>Clustering</a:t>
          </a:r>
        </a:p>
      </dsp:txBody>
      <dsp:txXfrm>
        <a:off x="476171" y="2445208"/>
        <a:ext cx="1454777" cy="727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DAE2A-7C25-5FF5-0AE9-523455A4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FA85DC-197D-9DBF-4082-7EEE2B39D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94E14B-8FD5-1F26-E026-D856C038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3682-498A-491A-9A63-0CE9EC97B498}" type="datetimeFigureOut">
              <a:rPr lang="es-CL" smtClean="0"/>
              <a:t>09-10-2023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2C0842-D10E-613A-0DCF-8725B598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67160A-3F66-4555-2E70-C1737B53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44F-D80B-4726-A335-6FB2981A0E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177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93631-B83F-209A-DDCB-FD82500C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0B940C-3125-9528-FEF7-4078EFD6E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C1121F-5AC7-7609-C5E9-339DB2E8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3682-498A-491A-9A63-0CE9EC97B498}" type="datetimeFigureOut">
              <a:rPr lang="es-CL" smtClean="0"/>
              <a:t>09-10-2023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6F2A90-07F2-30B3-AA50-E7C636A8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F9B705-C0FA-7B5D-B5CF-4767B8BB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44F-D80B-4726-A335-6FB2981A0E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21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5396F2-4465-BDD9-8DAB-11018AB53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A3FD9E-969F-C996-8E60-7B8431663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2BF86B-20F1-1133-51A0-EA705007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3682-498A-491A-9A63-0CE9EC97B498}" type="datetimeFigureOut">
              <a:rPr lang="es-CL" smtClean="0"/>
              <a:t>09-10-2023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844C7D-B3D9-4E7E-AEA7-122A2F81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F5E586-13E3-29D3-9784-5648C3DB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44F-D80B-4726-A335-6FB2981A0E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924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6904E-C1AF-4DE3-7453-BCC7C2F8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FF735C-9DE4-4797-9A57-4C27DD43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D898A3-DB78-7D0C-D300-5CEC8DFE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3682-498A-491A-9A63-0CE9EC97B498}" type="datetimeFigureOut">
              <a:rPr lang="es-CL" smtClean="0"/>
              <a:t>09-10-2023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715840-9059-2056-D026-14039785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5F4CD0-FAAD-04C1-3786-A10C2E76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44F-D80B-4726-A335-6FB2981A0E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003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AC104-3BFF-42B2-3FD9-97765E5F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C9DBCC-26A5-504A-CDD8-870E97E5A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FAD8D6-3F27-EA09-BB52-CDAB7512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3682-498A-491A-9A63-0CE9EC97B498}" type="datetimeFigureOut">
              <a:rPr lang="es-CL" smtClean="0"/>
              <a:t>09-10-2023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BA5E96-6536-B6DA-C25C-74F84646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B311E4-8707-69A5-AA10-F07F7180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44F-D80B-4726-A335-6FB2981A0E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182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0F882-D47F-659B-9920-F464EDB5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895B43-CE31-6474-A2FF-4F895B040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E843AC-ADFA-3F07-78D8-2BFF8E97F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B0E4ED-182E-15F5-1769-94441937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3682-498A-491A-9A63-0CE9EC97B498}" type="datetimeFigureOut">
              <a:rPr lang="es-CL" smtClean="0"/>
              <a:t>09-10-2023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81EA2F-A54C-D3EB-DA83-C13AE0AA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41F5C1-3244-D19E-7816-86FCCB29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44F-D80B-4726-A335-6FB2981A0E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8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324AE-4945-3803-38EA-DF9127A2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FF7812-3A49-5A3B-7C79-FDC8257E8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E0D3A3-9AFF-88A8-E160-2B992FFE5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17FE33-52D8-B316-6A4B-AD2F9A29E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544B74-4235-649C-80D4-1C3C9EE45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78E158-E0C5-AB02-9916-1F5B62B3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3682-498A-491A-9A63-0CE9EC97B498}" type="datetimeFigureOut">
              <a:rPr lang="es-CL" smtClean="0"/>
              <a:t>09-10-2023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90C365-1B0C-596F-2D7F-C36BF67C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9B74AD-D153-7340-AA22-67936E4E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44F-D80B-4726-A335-6FB2981A0E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822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1C09C-7426-9713-0486-A6E3226D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78647B-64DF-A1BF-CAC1-41251201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3682-498A-491A-9A63-0CE9EC97B498}" type="datetimeFigureOut">
              <a:rPr lang="es-CL" smtClean="0"/>
              <a:t>09-10-2023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184C42-1111-82DC-C7AC-6AA9EF46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8C7482-EFC2-755E-18C2-4178B713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44F-D80B-4726-A335-6FB2981A0E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530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77B69F-6E12-4D30-6C5B-E241D13E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3682-498A-491A-9A63-0CE9EC97B498}" type="datetimeFigureOut">
              <a:rPr lang="es-CL" smtClean="0"/>
              <a:t>09-10-2023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37D93D-92F6-F5FD-07C1-46FCA256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21D902-0BDE-3ECC-049E-1BF23F62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44F-D80B-4726-A335-6FB2981A0E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415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91553-DC8B-2D96-3BC0-017C572D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751A49-6EC7-81CB-A7FA-0A1AC76F5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00D3FF-89BE-FE0C-C9E7-EE255D5F8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F7CA0A-ECF3-6FDD-9210-BC6C38022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3682-498A-491A-9A63-0CE9EC97B498}" type="datetimeFigureOut">
              <a:rPr lang="es-CL" smtClean="0"/>
              <a:t>09-10-2023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499353-275A-CA70-516D-782799B6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ACBFC1-AE9A-0097-124D-AFF05671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44F-D80B-4726-A335-6FB2981A0E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760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6EFD1-CDFC-387E-1FAE-AA437D3D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FF1037-38AB-722B-B902-6D6E8C575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10EB1B-5B54-130B-87A6-A9549CA66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45A39C-64FF-C32E-837D-D7CF0FBD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3682-498A-491A-9A63-0CE9EC97B498}" type="datetimeFigureOut">
              <a:rPr lang="es-CL" smtClean="0"/>
              <a:t>09-10-2023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E6D787-C073-19F6-3AF9-4DBDE5EE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EAD31A-74E7-C983-1B02-50F90403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44F-D80B-4726-A335-6FB2981A0E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439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696A1A-7C6A-310F-FB20-7D0422BE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B7C493-29B8-B588-42B7-074025DB6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700C1D-E47B-5111-77E3-7D4F0EB94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D3682-498A-491A-9A63-0CE9EC97B498}" type="datetimeFigureOut">
              <a:rPr lang="es-CL" smtClean="0"/>
              <a:t>09-10-2023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99D131-76ED-4B62-0447-1C951B224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6FE8CC-BC05-D57D-EA68-EA62B2E7A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1C44F-D80B-4726-A335-6FB2981A0E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808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png"/><Relationship Id="rId7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30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openxmlformats.org/officeDocument/2006/relationships/chart" Target="../charts/chart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chart" Target="../charts/chart8.xml"/><Relationship Id="rId4" Type="http://schemas.openxmlformats.org/officeDocument/2006/relationships/chart" Target="../charts/chart7.xml"/><Relationship Id="rId9" Type="http://schemas.openxmlformats.org/officeDocument/2006/relationships/image" Target="../media/image3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The Supreme Court's Affirmative Action Ruling: A Shift in How Private  Employers Approach DEI? - Ogletree Deakins">
            <a:extLst>
              <a:ext uri="{FF2B5EF4-FFF2-40B4-BE49-F238E27FC236}">
                <a16:creationId xmlns:a16="http://schemas.microsoft.com/office/drawing/2014/main" id="{44390D4F-43D5-9A3E-4239-211E739D8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53"/>
          <a:stretch/>
        </p:blipFill>
        <p:spPr bwMode="auto">
          <a:xfrm>
            <a:off x="0" y="100849"/>
            <a:ext cx="12192000" cy="675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677A4C4-732D-6A16-50A7-BB5A96835082}"/>
              </a:ext>
            </a:extLst>
          </p:cNvPr>
          <p:cNvSpPr/>
          <p:nvPr/>
        </p:nvSpPr>
        <p:spPr>
          <a:xfrm>
            <a:off x="0" y="0"/>
            <a:ext cx="12192000" cy="766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DC7D4E-00EE-F809-0AA8-CA58BB04D9BD}"/>
              </a:ext>
            </a:extLst>
          </p:cNvPr>
          <p:cNvSpPr txBox="1"/>
          <p:nvPr/>
        </p:nvSpPr>
        <p:spPr>
          <a:xfrm>
            <a:off x="1577486" y="121631"/>
            <a:ext cx="10093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IBM COURSERA ADVANCED DATA SCIENCE CAPSTONE</a:t>
            </a:r>
            <a:endParaRPr lang="es-CL" sz="2800" b="1" dirty="0">
              <a:solidFill>
                <a:schemeClr val="bg1"/>
              </a:solidFill>
              <a:latin typeface="Lucida Console" panose="020B0609040504020204" pitchFamily="49" charset="0"/>
              <a:ea typeface="Cambria" panose="02040503050406030204" pitchFamily="18" charset="0"/>
              <a:cs typeface="Aldhabi" panose="020F0502020204030204" pitchFamily="2" charset="-78"/>
            </a:endParaRPr>
          </a:p>
        </p:txBody>
      </p:sp>
      <p:pic>
        <p:nvPicPr>
          <p:cNvPr id="11" name="Picture 2" descr="Coursera IBM Data Science Professional Certification Program Review | by  Mehrnaz Siavoshi | The Startup | Medium">
            <a:extLst>
              <a:ext uri="{FF2B5EF4-FFF2-40B4-BE49-F238E27FC236}">
                <a16:creationId xmlns:a16="http://schemas.microsoft.com/office/drawing/2014/main" id="{ECB9BC52-AC9C-A35D-6D2F-3B3EF3C3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30081" cy="7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89A13A85-0682-C1FB-79B3-2CE19E408692}"/>
              </a:ext>
            </a:extLst>
          </p:cNvPr>
          <p:cNvSpPr/>
          <p:nvPr/>
        </p:nvSpPr>
        <p:spPr>
          <a:xfrm>
            <a:off x="0" y="3276038"/>
            <a:ext cx="12192000" cy="830997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3298EF5-0C05-485D-AC93-03E1CBD8A2D6}"/>
              </a:ext>
            </a:extLst>
          </p:cNvPr>
          <p:cNvSpPr/>
          <p:nvPr/>
        </p:nvSpPr>
        <p:spPr>
          <a:xfrm>
            <a:off x="1430080" y="3276039"/>
            <a:ext cx="9972209" cy="830997"/>
          </a:xfrm>
          <a:prstGeom prst="rect">
            <a:avLst/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40A4909-AB2F-EB5C-8C66-C6C200449241}"/>
              </a:ext>
            </a:extLst>
          </p:cNvPr>
          <p:cNvSpPr txBox="1"/>
          <p:nvPr/>
        </p:nvSpPr>
        <p:spPr>
          <a:xfrm>
            <a:off x="789711" y="3276039"/>
            <a:ext cx="110767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chemeClr val="bg1"/>
                </a:solidFill>
                <a:effectLst/>
                <a:latin typeface="system-ui"/>
              </a:rPr>
              <a:t>RACIAL DETERMINATION IN NYC SCHOOL ENROLLMENT PROFILE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ystem-ui"/>
              </a:rPr>
              <a:t>Camilo Navarrete (ch.navarrete.lineros@gmail.com)</a:t>
            </a:r>
            <a:endParaRPr lang="en-US" sz="2000" i="0" dirty="0">
              <a:solidFill>
                <a:schemeClr val="bg1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93445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6A40C06-D396-DAA3-667C-F1881FB77E68}"/>
              </a:ext>
            </a:extLst>
          </p:cNvPr>
          <p:cNvSpPr/>
          <p:nvPr/>
        </p:nvSpPr>
        <p:spPr>
          <a:xfrm>
            <a:off x="0" y="0"/>
            <a:ext cx="12192000" cy="658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Coursera IBM Data Science Professional Certification Program Review | by  Mehrnaz Siavoshi | The Startup | Medium">
            <a:extLst>
              <a:ext uri="{FF2B5EF4-FFF2-40B4-BE49-F238E27FC236}">
                <a16:creationId xmlns:a16="http://schemas.microsoft.com/office/drawing/2014/main" id="{65FC2A24-6846-AB56-D8CA-99824E8FE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919" y="6091518"/>
            <a:ext cx="1430081" cy="7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4DF5445-675B-145F-C7F5-D1EF7DB08386}"/>
              </a:ext>
            </a:extLst>
          </p:cNvPr>
          <p:cNvSpPr txBox="1"/>
          <p:nvPr/>
        </p:nvSpPr>
        <p:spPr>
          <a:xfrm>
            <a:off x="53788" y="37065"/>
            <a:ext cx="12138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Lucida Console" panose="020B0609040504020204" pitchFamily="49" charset="0"/>
                <a:ea typeface="Cambria" panose="02040503050406030204" pitchFamily="18" charset="0"/>
                <a:cs typeface="Aldhabi" panose="020F0502020204030204" pitchFamily="2" charset="-78"/>
              </a:rPr>
              <a:t>DISCUSION</a:t>
            </a:r>
            <a:endParaRPr lang="es-CL" sz="2000" b="1" dirty="0">
              <a:solidFill>
                <a:schemeClr val="bg1"/>
              </a:solidFill>
              <a:latin typeface="Lucida Console" panose="020B0609040504020204" pitchFamily="49" charset="0"/>
              <a:ea typeface="Cambria" panose="02040503050406030204" pitchFamily="18" charset="0"/>
              <a:cs typeface="Aldhabi" panose="020F0502020204030204" pitchFamily="2" charset="-78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542BEB2-500C-AC26-BA79-177D3303EB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45"/>
          <a:stretch/>
        </p:blipFill>
        <p:spPr>
          <a:xfrm>
            <a:off x="5792818" y="695971"/>
            <a:ext cx="6211045" cy="50010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6F25EC-1212-A5E6-8752-7753370406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" t="98"/>
          <a:stretch/>
        </p:blipFill>
        <p:spPr bwMode="auto">
          <a:xfrm>
            <a:off x="0" y="867613"/>
            <a:ext cx="5161274" cy="482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Gráfico 23">
            <a:extLst>
              <a:ext uri="{FF2B5EF4-FFF2-40B4-BE49-F238E27FC236}">
                <a16:creationId xmlns:a16="http://schemas.microsoft.com/office/drawing/2014/main" id="{84D90669-FA04-B143-BA95-781C8EBB74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139487"/>
              </p:ext>
            </p:extLst>
          </p:nvPr>
        </p:nvGraphicFramePr>
        <p:xfrm>
          <a:off x="2633504" y="1728751"/>
          <a:ext cx="2773973" cy="1831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8" name="Gráfico 27">
            <a:extLst>
              <a:ext uri="{FF2B5EF4-FFF2-40B4-BE49-F238E27FC236}">
                <a16:creationId xmlns:a16="http://schemas.microsoft.com/office/drawing/2014/main" id="{A3315C77-7D4B-8A2E-67A7-DB1982F764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36088"/>
              </p:ext>
            </p:extLst>
          </p:nvPr>
        </p:nvGraphicFramePr>
        <p:xfrm>
          <a:off x="-336867" y="1335090"/>
          <a:ext cx="4486835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9" name="Gráfico 28">
            <a:extLst>
              <a:ext uri="{FF2B5EF4-FFF2-40B4-BE49-F238E27FC236}">
                <a16:creationId xmlns:a16="http://schemas.microsoft.com/office/drawing/2014/main" id="{7787BE28-9A45-C84B-4183-6D54AE61BE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521648"/>
              </p:ext>
            </p:extLst>
          </p:nvPr>
        </p:nvGraphicFramePr>
        <p:xfrm>
          <a:off x="-631610" y="3173966"/>
          <a:ext cx="4572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31" name="Imagen 30">
            <a:extLst>
              <a:ext uri="{FF2B5EF4-FFF2-40B4-BE49-F238E27FC236}">
                <a16:creationId xmlns:a16="http://schemas.microsoft.com/office/drawing/2014/main" id="{189A7023-A30D-3703-4D75-B6D956F7D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167" y="5622908"/>
            <a:ext cx="4108117" cy="43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54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6A40C06-D396-DAA3-667C-F1881FB77E68}"/>
              </a:ext>
            </a:extLst>
          </p:cNvPr>
          <p:cNvSpPr/>
          <p:nvPr/>
        </p:nvSpPr>
        <p:spPr>
          <a:xfrm>
            <a:off x="0" y="0"/>
            <a:ext cx="12192000" cy="658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Coursera IBM Data Science Professional Certification Program Review | by  Mehrnaz Siavoshi | The Startup | Medium">
            <a:extLst>
              <a:ext uri="{FF2B5EF4-FFF2-40B4-BE49-F238E27FC236}">
                <a16:creationId xmlns:a16="http://schemas.microsoft.com/office/drawing/2014/main" id="{65FC2A24-6846-AB56-D8CA-99824E8FE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919" y="6091518"/>
            <a:ext cx="1430081" cy="7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4DF5445-675B-145F-C7F5-D1EF7DB08386}"/>
              </a:ext>
            </a:extLst>
          </p:cNvPr>
          <p:cNvSpPr txBox="1"/>
          <p:nvPr/>
        </p:nvSpPr>
        <p:spPr>
          <a:xfrm>
            <a:off x="53788" y="37065"/>
            <a:ext cx="12138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Lucida Console" panose="020B0609040504020204" pitchFamily="49" charset="0"/>
                <a:ea typeface="Cambria" panose="02040503050406030204" pitchFamily="18" charset="0"/>
                <a:cs typeface="Aldhabi" panose="020F0502020204030204" pitchFamily="2" charset="-78"/>
              </a:rPr>
              <a:t>DISCUSION</a:t>
            </a:r>
            <a:endParaRPr lang="es-CL" sz="2000" b="1" dirty="0">
              <a:solidFill>
                <a:schemeClr val="bg1"/>
              </a:solidFill>
              <a:latin typeface="Lucida Console" panose="020B0609040504020204" pitchFamily="49" charset="0"/>
              <a:ea typeface="Cambria" panose="02040503050406030204" pitchFamily="18" charset="0"/>
              <a:cs typeface="Aldhabi" panose="020F0502020204030204" pitchFamily="2" charset="-78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CE14389-949C-D462-0B21-1AB01C85D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08" y="874059"/>
            <a:ext cx="5735311" cy="579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0D4DA4A8-62A8-908B-026E-3589BBC3DF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" t="98"/>
          <a:stretch/>
        </p:blipFill>
        <p:spPr bwMode="auto">
          <a:xfrm>
            <a:off x="0" y="867613"/>
            <a:ext cx="5161274" cy="482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847D55C4-75A8-C07C-7F69-F52A3D9BF7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53830"/>
              </p:ext>
            </p:extLst>
          </p:nvPr>
        </p:nvGraphicFramePr>
        <p:xfrm>
          <a:off x="2633504" y="1728751"/>
          <a:ext cx="2773973" cy="1831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CE06462A-9939-0454-DA31-FD24A34473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435284"/>
              </p:ext>
            </p:extLst>
          </p:nvPr>
        </p:nvGraphicFramePr>
        <p:xfrm>
          <a:off x="-336867" y="1335090"/>
          <a:ext cx="4486835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B5192902-7B02-FCFA-8A09-CAEF21F170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167" y="5622908"/>
            <a:ext cx="4108117" cy="435709"/>
          </a:xfrm>
          <a:prstGeom prst="rect">
            <a:avLst/>
          </a:prstGeom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B44F20F4-4F14-40D7-1C8A-5F46F35D41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1896741"/>
              </p:ext>
            </p:extLst>
          </p:nvPr>
        </p:nvGraphicFramePr>
        <p:xfrm>
          <a:off x="-631610" y="3173966"/>
          <a:ext cx="4572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884665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6A40C06-D396-DAA3-667C-F1881FB77E68}"/>
              </a:ext>
            </a:extLst>
          </p:cNvPr>
          <p:cNvSpPr/>
          <p:nvPr/>
        </p:nvSpPr>
        <p:spPr>
          <a:xfrm>
            <a:off x="0" y="0"/>
            <a:ext cx="12192000" cy="658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Coursera IBM Data Science Professional Certification Program Review | by  Mehrnaz Siavoshi | The Startup | Medium">
            <a:extLst>
              <a:ext uri="{FF2B5EF4-FFF2-40B4-BE49-F238E27FC236}">
                <a16:creationId xmlns:a16="http://schemas.microsoft.com/office/drawing/2014/main" id="{65FC2A24-6846-AB56-D8CA-99824E8FE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919" y="6091518"/>
            <a:ext cx="1430081" cy="7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4DF5445-675B-145F-C7F5-D1EF7DB08386}"/>
              </a:ext>
            </a:extLst>
          </p:cNvPr>
          <p:cNvSpPr txBox="1"/>
          <p:nvPr/>
        </p:nvSpPr>
        <p:spPr>
          <a:xfrm>
            <a:off x="53788" y="37065"/>
            <a:ext cx="12138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Lucida Console" panose="020B0609040504020204" pitchFamily="49" charset="0"/>
                <a:ea typeface="Cambria" panose="02040503050406030204" pitchFamily="18" charset="0"/>
                <a:cs typeface="Aldhabi" panose="020F0502020204030204" pitchFamily="2" charset="-78"/>
              </a:rPr>
              <a:t>CONCLUSION</a:t>
            </a:r>
            <a:endParaRPr lang="es-CL" sz="2000" b="1" dirty="0">
              <a:solidFill>
                <a:schemeClr val="bg1"/>
              </a:solidFill>
              <a:latin typeface="Lucida Console" panose="020B0609040504020204" pitchFamily="49" charset="0"/>
              <a:ea typeface="Cambria" panose="02040503050406030204" pitchFamily="18" charset="0"/>
              <a:cs typeface="Aldhabi" panose="020F0502020204030204" pitchFamily="2" charset="-78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DB861BC-53C8-5907-4849-56A6C8520475}"/>
              </a:ext>
            </a:extLst>
          </p:cNvPr>
          <p:cNvSpPr txBox="1"/>
          <p:nvPr/>
        </p:nvSpPr>
        <p:spPr>
          <a:xfrm>
            <a:off x="5304865" y="1009479"/>
            <a:ext cx="64142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system-ui"/>
              </a:rPr>
              <a:t>"What is the composition in the NYC public schools?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This clusters reflect the geographic distribution of the ethnics in NYC caused by the migration.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I strongly suggest a profile including cultural features to correlate better with the population neighborhoods.</a:t>
            </a:r>
            <a:endParaRPr lang="es-CL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6C70869E-1B7E-95A1-75FB-0D1B961EFA1F}"/>
              </a:ext>
            </a:extLst>
          </p:cNvPr>
          <p:cNvGrpSpPr/>
          <p:nvPr/>
        </p:nvGrpSpPr>
        <p:grpSpPr>
          <a:xfrm>
            <a:off x="-631610" y="867613"/>
            <a:ext cx="6039087" cy="5191004"/>
            <a:chOff x="-631610" y="867613"/>
            <a:chExt cx="6039087" cy="5191004"/>
          </a:xfrm>
        </p:grpSpPr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DE6DCF0F-C34C-7C1E-13E4-618EDEBDAB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0" t="98"/>
            <a:stretch/>
          </p:blipFill>
          <p:spPr bwMode="auto">
            <a:xfrm>
              <a:off x="0" y="867613"/>
              <a:ext cx="5161274" cy="4829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8" name="Gráfico 7">
              <a:extLst>
                <a:ext uri="{FF2B5EF4-FFF2-40B4-BE49-F238E27FC236}">
                  <a16:creationId xmlns:a16="http://schemas.microsoft.com/office/drawing/2014/main" id="{F9932CC1-1D4E-32F8-47EF-69484F772DF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14200856"/>
                </p:ext>
              </p:extLst>
            </p:nvPr>
          </p:nvGraphicFramePr>
          <p:xfrm>
            <a:off x="2633504" y="1728751"/>
            <a:ext cx="2773973" cy="18313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9" name="Gráfico 8">
              <a:extLst>
                <a:ext uri="{FF2B5EF4-FFF2-40B4-BE49-F238E27FC236}">
                  <a16:creationId xmlns:a16="http://schemas.microsoft.com/office/drawing/2014/main" id="{0ABBD563-2929-A465-52A4-2F939D839E5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06234139"/>
                </p:ext>
              </p:extLst>
            </p:nvPr>
          </p:nvGraphicFramePr>
          <p:xfrm>
            <a:off x="-336867" y="1335090"/>
            <a:ext cx="4486835" cy="18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8029231-A64B-7F63-D361-C250E3BDA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9167" y="5622908"/>
              <a:ext cx="4108117" cy="435709"/>
            </a:xfrm>
            <a:prstGeom prst="rect">
              <a:avLst/>
            </a:prstGeom>
          </p:spPr>
        </p:pic>
        <p:graphicFrame>
          <p:nvGraphicFramePr>
            <p:cNvPr id="11" name="Gráfico 10">
              <a:extLst>
                <a:ext uri="{FF2B5EF4-FFF2-40B4-BE49-F238E27FC236}">
                  <a16:creationId xmlns:a16="http://schemas.microsoft.com/office/drawing/2014/main" id="{596DADB0-E73F-3564-8149-0B526F6205F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09338984"/>
                </p:ext>
              </p:extLst>
            </p:nvPr>
          </p:nvGraphicFramePr>
          <p:xfrm>
            <a:off x="-631610" y="3173966"/>
            <a:ext cx="4572000" cy="18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5DBF5A5A-692B-DF3B-473A-9ECD5378A048}"/>
                </a:ext>
              </a:extLst>
            </p:cNvPr>
            <p:cNvSpPr txBox="1"/>
            <p:nvPr/>
          </p:nvSpPr>
          <p:spPr>
            <a:xfrm>
              <a:off x="2285071" y="4503666"/>
              <a:ext cx="1909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Economical needs</a:t>
              </a:r>
            </a:p>
          </p:txBody>
        </p: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A7768032-5474-203C-5606-DA2140A21E61}"/>
                </a:ext>
              </a:extLst>
            </p:cNvPr>
            <p:cNvGrpSpPr/>
            <p:nvPr/>
          </p:nvGrpSpPr>
          <p:grpSpPr>
            <a:xfrm>
              <a:off x="2187912" y="973964"/>
              <a:ext cx="2254125" cy="509014"/>
              <a:chOff x="2187912" y="973964"/>
              <a:chExt cx="2254125" cy="509014"/>
            </a:xfrm>
          </p:grpSpPr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18A2002-B7B2-4502-5757-1773A811E74D}"/>
                  </a:ext>
                </a:extLst>
              </p:cNvPr>
              <p:cNvSpPr txBox="1"/>
              <p:nvPr/>
            </p:nvSpPr>
            <p:spPr>
              <a:xfrm>
                <a:off x="2285071" y="973964"/>
                <a:ext cx="215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English language learners</a:t>
                </a:r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4F906F1-F887-8B35-7E91-216DF5106467}"/>
                  </a:ext>
                </a:extLst>
              </p:cNvPr>
              <p:cNvSpPr txBox="1"/>
              <p:nvPr/>
            </p:nvSpPr>
            <p:spPr>
              <a:xfrm>
                <a:off x="2285071" y="1175201"/>
                <a:ext cx="19098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Economical needs</a:t>
                </a:r>
              </a:p>
            </p:txBody>
          </p:sp>
          <p:pic>
            <p:nvPicPr>
              <p:cNvPr id="26" name="Gráfico 25" descr="Flecha arriba con relleno sólido">
                <a:extLst>
                  <a:ext uri="{FF2B5EF4-FFF2-40B4-BE49-F238E27FC236}">
                    <a16:creationId xmlns:a16="http://schemas.microsoft.com/office/drawing/2014/main" id="{BC5FA533-1ED0-9B1B-BA0B-AE188F92FB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187912" y="126222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27" name="Gráfico 26" descr="Flecha arriba con relleno sólido">
                <a:extLst>
                  <a:ext uri="{FF2B5EF4-FFF2-40B4-BE49-F238E27FC236}">
                    <a16:creationId xmlns:a16="http://schemas.microsoft.com/office/drawing/2014/main" id="{2AC7B149-C3A9-9F75-7515-98ECE74E3A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187912" y="1028097"/>
                <a:ext cx="180000" cy="180000"/>
              </a:xfrm>
              <a:prstGeom prst="rect">
                <a:avLst/>
              </a:prstGeom>
            </p:spPr>
          </p:pic>
        </p:grpSp>
        <p:pic>
          <p:nvPicPr>
            <p:cNvPr id="28" name="Gráfico 27" descr="Flecha arriba con relleno sólido">
              <a:extLst>
                <a:ext uri="{FF2B5EF4-FFF2-40B4-BE49-F238E27FC236}">
                  <a16:creationId xmlns:a16="http://schemas.microsoft.com/office/drawing/2014/main" id="{756C1106-AD9C-0881-E226-3FD7933B2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95071" y="4567555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55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6A40C06-D396-DAA3-667C-F1881FB77E68}"/>
              </a:ext>
            </a:extLst>
          </p:cNvPr>
          <p:cNvSpPr/>
          <p:nvPr/>
        </p:nvSpPr>
        <p:spPr>
          <a:xfrm>
            <a:off x="0" y="0"/>
            <a:ext cx="12192000" cy="658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Coursera IBM Data Science Professional Certification Program Review | by  Mehrnaz Siavoshi | The Startup | Medium">
            <a:extLst>
              <a:ext uri="{FF2B5EF4-FFF2-40B4-BE49-F238E27FC236}">
                <a16:creationId xmlns:a16="http://schemas.microsoft.com/office/drawing/2014/main" id="{65FC2A24-6846-AB56-D8CA-99824E8FE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919" y="6091518"/>
            <a:ext cx="1430081" cy="7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4DF5445-675B-145F-C7F5-D1EF7DB08386}"/>
              </a:ext>
            </a:extLst>
          </p:cNvPr>
          <p:cNvSpPr txBox="1"/>
          <p:nvPr/>
        </p:nvSpPr>
        <p:spPr>
          <a:xfrm>
            <a:off x="53788" y="37065"/>
            <a:ext cx="12138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Lucida Console" panose="020B0609040504020204" pitchFamily="49" charset="0"/>
                <a:ea typeface="Cambria" panose="02040503050406030204" pitchFamily="18" charset="0"/>
                <a:cs typeface="Aldhabi" panose="020F0502020204030204" pitchFamily="2" charset="-78"/>
              </a:rPr>
              <a:t>INTRODUCTION</a:t>
            </a:r>
            <a:r>
              <a:rPr lang="es-ES" sz="2000" b="1" dirty="0">
                <a:solidFill>
                  <a:schemeClr val="bg1"/>
                </a:solidFill>
                <a:latin typeface="Lucida Console" panose="020B0609040504020204" pitchFamily="49" charset="0"/>
                <a:ea typeface="Cambria" panose="02040503050406030204" pitchFamily="18" charset="0"/>
                <a:cs typeface="Aldhabi" panose="020F0502020204030204" pitchFamily="2" charset="-78"/>
              </a:rPr>
              <a:t> </a:t>
            </a:r>
            <a:endParaRPr lang="es-CL" sz="2000" b="1" dirty="0">
              <a:solidFill>
                <a:schemeClr val="bg1"/>
              </a:solidFill>
              <a:latin typeface="Lucida Console" panose="020B0609040504020204" pitchFamily="49" charset="0"/>
              <a:ea typeface="Cambria" panose="02040503050406030204" pitchFamily="18" charset="0"/>
              <a:cs typeface="Aldhabi" panose="020F0502020204030204" pitchFamily="2" charset="-78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E888A5-11F8-E454-80FF-DF0A7CBDC4D4}"/>
              </a:ext>
            </a:extLst>
          </p:cNvPr>
          <p:cNvSpPr txBox="1"/>
          <p:nvPr/>
        </p:nvSpPr>
        <p:spPr>
          <a:xfrm>
            <a:off x="8280580" y="1314412"/>
            <a:ext cx="347403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effectLst/>
                <a:latin typeface="system-ui"/>
              </a:rPr>
              <a:t>"What is the composition in the NYC public schools?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151477E-6958-94E0-BBF1-EE80AE908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4" y="907896"/>
            <a:ext cx="7133396" cy="49346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1FAD3F6-1A78-F586-BD67-F92FE17A3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44" y="1517819"/>
            <a:ext cx="7182988" cy="41559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31362C2-0D98-3B5F-E35A-6A177C49B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8" y="2115778"/>
            <a:ext cx="7187566" cy="38343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0816BD4-4919-491A-FF02-02D7DC3709AA}"/>
              </a:ext>
            </a:extLst>
          </p:cNvPr>
          <p:cNvSpPr txBox="1"/>
          <p:nvPr/>
        </p:nvSpPr>
        <p:spPr>
          <a:xfrm>
            <a:off x="388244" y="6206691"/>
            <a:ext cx="9891829" cy="478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Disclaimer: The USA Census Bureau thub.com/IBM/</a:t>
            </a:r>
            <a:r>
              <a:rPr lang="en-US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skillsnetwork</a:t>
            </a:r>
            <a:r>
              <a:rPr lang="en-US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/wiki/Watson-Studio-Setup uses the term “Black”, “Asian”, “White”, “Hispanic”. Also, the official data from the NYC uses the same term. It´s far from the author the intention to make any discriminatory statement using these words. </a:t>
            </a:r>
            <a:endParaRPr lang="es-CL" sz="20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68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6A40C06-D396-DAA3-667C-F1881FB77E68}"/>
              </a:ext>
            </a:extLst>
          </p:cNvPr>
          <p:cNvSpPr/>
          <p:nvPr/>
        </p:nvSpPr>
        <p:spPr>
          <a:xfrm>
            <a:off x="0" y="0"/>
            <a:ext cx="12192000" cy="658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Coursera IBM Data Science Professional Certification Program Review | by  Mehrnaz Siavoshi | The Startup | Medium">
            <a:extLst>
              <a:ext uri="{FF2B5EF4-FFF2-40B4-BE49-F238E27FC236}">
                <a16:creationId xmlns:a16="http://schemas.microsoft.com/office/drawing/2014/main" id="{65FC2A24-6846-AB56-D8CA-99824E8FE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239" y="6054453"/>
            <a:ext cx="1430081" cy="7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4DF5445-675B-145F-C7F5-D1EF7DB08386}"/>
              </a:ext>
            </a:extLst>
          </p:cNvPr>
          <p:cNvSpPr txBox="1"/>
          <p:nvPr/>
        </p:nvSpPr>
        <p:spPr>
          <a:xfrm>
            <a:off x="53788" y="37065"/>
            <a:ext cx="12138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Lucida Console" panose="020B0609040504020204" pitchFamily="49" charset="0"/>
                <a:ea typeface="Cambria" panose="02040503050406030204" pitchFamily="18" charset="0"/>
                <a:cs typeface="Aldhabi" panose="020F0502020204030204" pitchFamily="2" charset="-78"/>
              </a:rPr>
              <a:t>METHODOLOGY</a:t>
            </a:r>
            <a:r>
              <a:rPr lang="es-ES" sz="2000" b="1" dirty="0">
                <a:solidFill>
                  <a:schemeClr val="bg1"/>
                </a:solidFill>
                <a:latin typeface="Lucida Console" panose="020B0609040504020204" pitchFamily="49" charset="0"/>
                <a:ea typeface="Cambria" panose="02040503050406030204" pitchFamily="18" charset="0"/>
                <a:cs typeface="Aldhabi" panose="020F0502020204030204" pitchFamily="2" charset="-78"/>
              </a:rPr>
              <a:t> </a:t>
            </a:r>
            <a:endParaRPr lang="es-CL" sz="2000" b="1" dirty="0">
              <a:solidFill>
                <a:schemeClr val="bg1"/>
              </a:solidFill>
              <a:latin typeface="Lucida Console" panose="020B0609040504020204" pitchFamily="49" charset="0"/>
              <a:ea typeface="Cambria" panose="02040503050406030204" pitchFamily="18" charset="0"/>
              <a:cs typeface="Aldhabi" panose="020F0502020204030204" pitchFamily="2" charset="-78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739F764-92FA-306D-9D39-41EB2E6A2C12}"/>
              </a:ext>
            </a:extLst>
          </p:cNvPr>
          <p:cNvSpPr txBox="1"/>
          <p:nvPr/>
        </p:nvSpPr>
        <p:spPr>
          <a:xfrm>
            <a:off x="5535348" y="2392735"/>
            <a:ext cx="1701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DEEP LEARNING</a:t>
            </a:r>
            <a:endParaRPr lang="es-CL" b="1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32215BF2-EF5E-9C6D-FEA4-034455A6DC6D}"/>
              </a:ext>
            </a:extLst>
          </p:cNvPr>
          <p:cNvGrpSpPr/>
          <p:nvPr/>
        </p:nvGrpSpPr>
        <p:grpSpPr>
          <a:xfrm>
            <a:off x="5350999" y="3107569"/>
            <a:ext cx="1954572" cy="1365607"/>
            <a:chOff x="4280789" y="3322483"/>
            <a:chExt cx="3160183" cy="1365607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FE83845-4F2B-ADAB-C354-F853812A4207}"/>
                </a:ext>
              </a:extLst>
            </p:cNvPr>
            <p:cNvSpPr/>
            <p:nvPr/>
          </p:nvSpPr>
          <p:spPr>
            <a:xfrm>
              <a:off x="5165608" y="3322485"/>
              <a:ext cx="306715" cy="135357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F3E706E1-CEA3-CCAA-5540-B7C54169FACF}"/>
                </a:ext>
              </a:extLst>
            </p:cNvPr>
            <p:cNvSpPr/>
            <p:nvPr/>
          </p:nvSpPr>
          <p:spPr>
            <a:xfrm>
              <a:off x="5724872" y="3601137"/>
              <a:ext cx="306715" cy="6987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2B15210A-91B8-5956-2922-86F7A36E2A9A}"/>
                </a:ext>
              </a:extLst>
            </p:cNvPr>
            <p:cNvSpPr/>
            <p:nvPr/>
          </p:nvSpPr>
          <p:spPr>
            <a:xfrm>
              <a:off x="6284136" y="3334511"/>
              <a:ext cx="306715" cy="135357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FF712569-155F-2E69-8FA3-808811356EE3}"/>
                </a:ext>
              </a:extLst>
            </p:cNvPr>
            <p:cNvSpPr/>
            <p:nvPr/>
          </p:nvSpPr>
          <p:spPr>
            <a:xfrm>
              <a:off x="4701725" y="3322484"/>
              <a:ext cx="306715" cy="135357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28D026E2-F358-BCCA-DE16-AE8096E3A9E3}"/>
                </a:ext>
              </a:extLst>
            </p:cNvPr>
            <p:cNvSpPr/>
            <p:nvPr/>
          </p:nvSpPr>
          <p:spPr>
            <a:xfrm>
              <a:off x="6716872" y="3322483"/>
              <a:ext cx="306715" cy="135357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E9A06784-38CB-1358-01F7-3EC7A4728953}"/>
                </a:ext>
              </a:extLst>
            </p:cNvPr>
            <p:cNvSpPr/>
            <p:nvPr/>
          </p:nvSpPr>
          <p:spPr>
            <a:xfrm>
              <a:off x="7134258" y="3766239"/>
              <a:ext cx="306714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2F8FFC13-AB6D-B8BC-6D60-06C54558A704}"/>
                </a:ext>
              </a:extLst>
            </p:cNvPr>
            <p:cNvSpPr/>
            <p:nvPr/>
          </p:nvSpPr>
          <p:spPr>
            <a:xfrm>
              <a:off x="4280789" y="3777543"/>
              <a:ext cx="306714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aphicFrame>
        <p:nvGraphicFramePr>
          <p:cNvPr id="27" name="Diagrama 26">
            <a:extLst>
              <a:ext uri="{FF2B5EF4-FFF2-40B4-BE49-F238E27FC236}">
                <a16:creationId xmlns:a16="http://schemas.microsoft.com/office/drawing/2014/main" id="{22B91BB9-4629-E87E-345D-3803DCB251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0510792"/>
              </p:ext>
            </p:extLst>
          </p:nvPr>
        </p:nvGraphicFramePr>
        <p:xfrm>
          <a:off x="-968106" y="96131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Flecha: circular 28">
            <a:extLst>
              <a:ext uri="{FF2B5EF4-FFF2-40B4-BE49-F238E27FC236}">
                <a16:creationId xmlns:a16="http://schemas.microsoft.com/office/drawing/2014/main" id="{98DFC916-0C64-351F-29A1-9F96A97CDEBA}"/>
              </a:ext>
            </a:extLst>
          </p:cNvPr>
          <p:cNvSpPr/>
          <p:nvPr/>
        </p:nvSpPr>
        <p:spPr>
          <a:xfrm rot="19386658" flipH="1">
            <a:off x="3137343" y="1653444"/>
            <a:ext cx="2608149" cy="2608546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83027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graphicFrame>
        <p:nvGraphicFramePr>
          <p:cNvPr id="30" name="Diagrama 29">
            <a:extLst>
              <a:ext uri="{FF2B5EF4-FFF2-40B4-BE49-F238E27FC236}">
                <a16:creationId xmlns:a16="http://schemas.microsoft.com/office/drawing/2014/main" id="{7752C3CE-1A84-2DF4-B42B-9DED32968F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9530821"/>
              </p:ext>
            </p:extLst>
          </p:nvPr>
        </p:nvGraphicFramePr>
        <p:xfrm>
          <a:off x="6699504" y="2562426"/>
          <a:ext cx="4883817" cy="3912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45265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6A40C06-D396-DAA3-667C-F1881FB77E68}"/>
              </a:ext>
            </a:extLst>
          </p:cNvPr>
          <p:cNvSpPr/>
          <p:nvPr/>
        </p:nvSpPr>
        <p:spPr>
          <a:xfrm>
            <a:off x="0" y="0"/>
            <a:ext cx="12192000" cy="658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Coursera IBM Data Science Professional Certification Program Review | by  Mehrnaz Siavoshi | The Startup | Medium">
            <a:extLst>
              <a:ext uri="{FF2B5EF4-FFF2-40B4-BE49-F238E27FC236}">
                <a16:creationId xmlns:a16="http://schemas.microsoft.com/office/drawing/2014/main" id="{65FC2A24-6846-AB56-D8CA-99824E8FE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919" y="6091518"/>
            <a:ext cx="1430081" cy="7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4DF5445-675B-145F-C7F5-D1EF7DB08386}"/>
              </a:ext>
            </a:extLst>
          </p:cNvPr>
          <p:cNvSpPr txBox="1"/>
          <p:nvPr/>
        </p:nvSpPr>
        <p:spPr>
          <a:xfrm>
            <a:off x="53788" y="37065"/>
            <a:ext cx="12138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Lucida Console" panose="020B0609040504020204" pitchFamily="49" charset="0"/>
                <a:ea typeface="Cambria" panose="02040503050406030204" pitchFamily="18" charset="0"/>
                <a:cs typeface="Aldhabi" panose="020F0502020204030204" pitchFamily="2" charset="-78"/>
              </a:rPr>
              <a:t>METHODOLOGY: </a:t>
            </a:r>
            <a:r>
              <a:rPr lang="en-US" sz="3200" b="1" dirty="0">
                <a:solidFill>
                  <a:schemeClr val="bg1"/>
                </a:solidFill>
                <a:latin typeface="Lucida Console" panose="020B0609040504020204" pitchFamily="49" charset="0"/>
                <a:ea typeface="Cambria" panose="02040503050406030204" pitchFamily="18" charset="0"/>
                <a:cs typeface="Aldhabi" panose="020F0502020204030204" pitchFamily="2" charset="-78"/>
              </a:rPr>
              <a:t>Exploratory Data Analysis (1/2)</a:t>
            </a:r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ea typeface="Cambria" panose="02040503050406030204" pitchFamily="18" charset="0"/>
              <a:cs typeface="Aldhabi" panose="020F0502020204030204" pitchFamily="2" charset="-78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6400146-7D02-ED70-3F5A-4D414C9F9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641" y="1061263"/>
            <a:ext cx="8811855" cy="37343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0AD05FE-3B14-CB15-F6A6-F47053DF8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763" y="1298586"/>
            <a:ext cx="8821381" cy="347711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62F56B25-BE3E-F954-A0A8-92F88D92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2375" y="1521068"/>
            <a:ext cx="8792802" cy="495369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2423A87B-BF53-2FDB-32B1-23D354401F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415" y="1874522"/>
            <a:ext cx="8811855" cy="378195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8366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6A40C06-D396-DAA3-667C-F1881FB77E68}"/>
              </a:ext>
            </a:extLst>
          </p:cNvPr>
          <p:cNvSpPr/>
          <p:nvPr/>
        </p:nvSpPr>
        <p:spPr>
          <a:xfrm>
            <a:off x="0" y="0"/>
            <a:ext cx="12192000" cy="658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Coursera IBM Data Science Professional Certification Program Review | by  Mehrnaz Siavoshi | The Startup | Medium">
            <a:extLst>
              <a:ext uri="{FF2B5EF4-FFF2-40B4-BE49-F238E27FC236}">
                <a16:creationId xmlns:a16="http://schemas.microsoft.com/office/drawing/2014/main" id="{65FC2A24-6846-AB56-D8CA-99824E8FE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919" y="6091518"/>
            <a:ext cx="1430081" cy="7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4DF5445-675B-145F-C7F5-D1EF7DB08386}"/>
              </a:ext>
            </a:extLst>
          </p:cNvPr>
          <p:cNvSpPr txBox="1"/>
          <p:nvPr/>
        </p:nvSpPr>
        <p:spPr>
          <a:xfrm>
            <a:off x="53788" y="37065"/>
            <a:ext cx="12138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Lucida Console" panose="020B0609040504020204" pitchFamily="49" charset="0"/>
                <a:ea typeface="Cambria" panose="02040503050406030204" pitchFamily="18" charset="0"/>
                <a:cs typeface="Aldhabi" panose="020F0502020204030204" pitchFamily="2" charset="-78"/>
              </a:rPr>
              <a:t>METHODOLOGY: </a:t>
            </a:r>
            <a:r>
              <a:rPr lang="en-US" sz="3200" b="1" dirty="0">
                <a:solidFill>
                  <a:schemeClr val="bg1"/>
                </a:solidFill>
                <a:latin typeface="Lucida Console" panose="020B0609040504020204" pitchFamily="49" charset="0"/>
                <a:ea typeface="Cambria" panose="02040503050406030204" pitchFamily="18" charset="0"/>
                <a:cs typeface="Aldhabi" panose="020F0502020204030204" pitchFamily="2" charset="-78"/>
              </a:rPr>
              <a:t>Exploratory Data Analysis (2/2)</a:t>
            </a:r>
            <a:r>
              <a:rPr lang="es-ES" sz="2000" b="1" dirty="0">
                <a:solidFill>
                  <a:schemeClr val="bg1"/>
                </a:solidFill>
                <a:latin typeface="Lucida Console" panose="020B0609040504020204" pitchFamily="49" charset="0"/>
                <a:ea typeface="Cambria" panose="02040503050406030204" pitchFamily="18" charset="0"/>
                <a:cs typeface="Aldhabi" panose="020F0502020204030204" pitchFamily="2" charset="-78"/>
              </a:rPr>
              <a:t> </a:t>
            </a:r>
            <a:endParaRPr lang="es-CL" sz="2000" b="1" dirty="0">
              <a:solidFill>
                <a:schemeClr val="bg1"/>
              </a:solidFill>
              <a:latin typeface="Lucida Console" panose="020B0609040504020204" pitchFamily="49" charset="0"/>
              <a:ea typeface="Cambria" panose="02040503050406030204" pitchFamily="18" charset="0"/>
              <a:cs typeface="Aldhabi" panose="020F0502020204030204" pitchFamily="2" charset="-78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E721B3-CF38-72E4-4F13-5380FB2E4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381" y="695971"/>
            <a:ext cx="8515389" cy="597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33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6A40C06-D396-DAA3-667C-F1881FB77E68}"/>
              </a:ext>
            </a:extLst>
          </p:cNvPr>
          <p:cNvSpPr/>
          <p:nvPr/>
        </p:nvSpPr>
        <p:spPr>
          <a:xfrm>
            <a:off x="0" y="0"/>
            <a:ext cx="12192000" cy="658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Coursera IBM Data Science Professional Certification Program Review | by  Mehrnaz Siavoshi | The Startup | Medium">
            <a:extLst>
              <a:ext uri="{FF2B5EF4-FFF2-40B4-BE49-F238E27FC236}">
                <a16:creationId xmlns:a16="http://schemas.microsoft.com/office/drawing/2014/main" id="{65FC2A24-6846-AB56-D8CA-99824E8FE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919" y="6091518"/>
            <a:ext cx="1430081" cy="7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4DF5445-675B-145F-C7F5-D1EF7DB08386}"/>
              </a:ext>
            </a:extLst>
          </p:cNvPr>
          <p:cNvSpPr txBox="1"/>
          <p:nvPr/>
        </p:nvSpPr>
        <p:spPr>
          <a:xfrm>
            <a:off x="53788" y="37065"/>
            <a:ext cx="12138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Lucida Console" panose="020B0609040504020204" pitchFamily="49" charset="0"/>
                <a:ea typeface="Cambria" panose="02040503050406030204" pitchFamily="18" charset="0"/>
                <a:cs typeface="Aldhabi" panose="020F0502020204030204" pitchFamily="2" charset="-78"/>
              </a:rPr>
              <a:t>METHODOLOGY: </a:t>
            </a:r>
            <a:r>
              <a:rPr lang="en-US" sz="3200" b="1" dirty="0">
                <a:solidFill>
                  <a:schemeClr val="bg1"/>
                </a:solidFill>
                <a:latin typeface="Lucida Console" panose="020B0609040504020204" pitchFamily="49" charset="0"/>
                <a:ea typeface="Cambria" panose="02040503050406030204" pitchFamily="18" charset="0"/>
                <a:cs typeface="Aldhabi" panose="020F0502020204030204" pitchFamily="2" charset="-78"/>
              </a:rPr>
              <a:t>Deep-Learning, Autoencoder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ea typeface="Cambria" panose="02040503050406030204" pitchFamily="18" charset="0"/>
                <a:cs typeface="Aldhabi" panose="020F0502020204030204" pitchFamily="2" charset="-78"/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BD7333-C816-492A-E3A1-C15CDAE02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227" y="695971"/>
            <a:ext cx="9259592" cy="456311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B157035-905B-805A-A107-39ECC0A85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595" y="1865654"/>
            <a:ext cx="9269119" cy="4296375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49616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6A40C06-D396-DAA3-667C-F1881FB77E68}"/>
              </a:ext>
            </a:extLst>
          </p:cNvPr>
          <p:cNvSpPr/>
          <p:nvPr/>
        </p:nvSpPr>
        <p:spPr>
          <a:xfrm>
            <a:off x="0" y="0"/>
            <a:ext cx="12192000" cy="658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Coursera IBM Data Science Professional Certification Program Review | by  Mehrnaz Siavoshi | The Startup | Medium">
            <a:extLst>
              <a:ext uri="{FF2B5EF4-FFF2-40B4-BE49-F238E27FC236}">
                <a16:creationId xmlns:a16="http://schemas.microsoft.com/office/drawing/2014/main" id="{65FC2A24-6846-AB56-D8CA-99824E8FE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919" y="6091518"/>
            <a:ext cx="1430081" cy="7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4DF5445-675B-145F-C7F5-D1EF7DB08386}"/>
              </a:ext>
            </a:extLst>
          </p:cNvPr>
          <p:cNvSpPr txBox="1"/>
          <p:nvPr/>
        </p:nvSpPr>
        <p:spPr>
          <a:xfrm>
            <a:off x="53788" y="37065"/>
            <a:ext cx="12138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Lucida Console" panose="020B0609040504020204" pitchFamily="49" charset="0"/>
                <a:ea typeface="Cambria" panose="02040503050406030204" pitchFamily="18" charset="0"/>
                <a:cs typeface="Aldhabi" panose="020F0502020204030204" pitchFamily="2" charset="-78"/>
              </a:rPr>
              <a:t>METHODOLOGY: </a:t>
            </a:r>
            <a:r>
              <a:rPr lang="en-US" sz="3200" b="1" dirty="0">
                <a:solidFill>
                  <a:schemeClr val="bg1"/>
                </a:solidFill>
                <a:latin typeface="Lucida Console" panose="020B0609040504020204" pitchFamily="49" charset="0"/>
                <a:ea typeface="Cambria" panose="02040503050406030204" pitchFamily="18" charset="0"/>
                <a:cs typeface="Aldhabi" panose="020F0502020204030204" pitchFamily="2" charset="-78"/>
              </a:rPr>
              <a:t>Comparing the results (1/3)</a:t>
            </a:r>
            <a:r>
              <a:rPr lang="es-ES" sz="2000" b="1" dirty="0">
                <a:solidFill>
                  <a:schemeClr val="bg1"/>
                </a:solidFill>
                <a:latin typeface="Lucida Console" panose="020B0609040504020204" pitchFamily="49" charset="0"/>
                <a:ea typeface="Cambria" panose="02040503050406030204" pitchFamily="18" charset="0"/>
                <a:cs typeface="Aldhabi" panose="020F0502020204030204" pitchFamily="2" charset="-78"/>
              </a:rPr>
              <a:t> </a:t>
            </a:r>
            <a:endParaRPr lang="es-CL" sz="2000" b="1" dirty="0">
              <a:solidFill>
                <a:schemeClr val="bg1"/>
              </a:solidFill>
              <a:latin typeface="Lucida Console" panose="020B0609040504020204" pitchFamily="49" charset="0"/>
              <a:ea typeface="Cambria" panose="02040503050406030204" pitchFamily="18" charset="0"/>
              <a:cs typeface="Aldhabi" panose="020F0502020204030204" pitchFamily="2" charset="-78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FEF3533-6CDC-3916-6F25-09869EFE9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0"/>
          <a:stretch/>
        </p:blipFill>
        <p:spPr bwMode="auto">
          <a:xfrm>
            <a:off x="5650001" y="1135461"/>
            <a:ext cx="3377049" cy="244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2856A7BA-C6D1-4E8E-1233-4C2335532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2"/>
          <a:stretch/>
        </p:blipFill>
        <p:spPr bwMode="auto">
          <a:xfrm>
            <a:off x="1910687" y="1132114"/>
            <a:ext cx="3739314" cy="244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54B51D5C-A4F2-8B37-43DF-79870FDDD37B}"/>
              </a:ext>
            </a:extLst>
          </p:cNvPr>
          <p:cNvSpPr txBox="1"/>
          <p:nvPr/>
        </p:nvSpPr>
        <p:spPr>
          <a:xfrm>
            <a:off x="2480424" y="658905"/>
            <a:ext cx="258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Original data</a:t>
            </a:r>
            <a:endParaRPr lang="es-CL" sz="24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C0D8186-4F92-FC63-C8D4-D4CED9A90CE3}"/>
              </a:ext>
            </a:extLst>
          </p:cNvPr>
          <p:cNvSpPr txBox="1"/>
          <p:nvPr/>
        </p:nvSpPr>
        <p:spPr>
          <a:xfrm>
            <a:off x="5993116" y="658905"/>
            <a:ext cx="2690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After Autoencoder</a:t>
            </a:r>
            <a:endParaRPr lang="es-CL" sz="24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F065C3F-DD39-DDDD-0EFC-BC87A978C8B0}"/>
              </a:ext>
            </a:extLst>
          </p:cNvPr>
          <p:cNvSpPr txBox="1"/>
          <p:nvPr/>
        </p:nvSpPr>
        <p:spPr>
          <a:xfrm rot="16200000">
            <a:off x="688450" y="1935529"/>
            <a:ext cx="171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Cumulative Explained Value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22FA2600-BEC4-57A6-278B-EA9CDC4BC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001" y="3625274"/>
            <a:ext cx="3180359" cy="306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183665CB-683E-4212-5575-06CF9FE1FC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52"/>
          <a:stretch/>
        </p:blipFill>
        <p:spPr bwMode="auto">
          <a:xfrm>
            <a:off x="2247681" y="3406107"/>
            <a:ext cx="484942" cy="306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upo 32">
            <a:extLst>
              <a:ext uri="{FF2B5EF4-FFF2-40B4-BE49-F238E27FC236}">
                <a16:creationId xmlns:a16="http://schemas.microsoft.com/office/drawing/2014/main" id="{859DC45F-C15D-C9FC-8ABA-C724099E52A1}"/>
              </a:ext>
            </a:extLst>
          </p:cNvPr>
          <p:cNvGrpSpPr/>
          <p:nvPr/>
        </p:nvGrpSpPr>
        <p:grpSpPr>
          <a:xfrm>
            <a:off x="2349338" y="3634221"/>
            <a:ext cx="2996666" cy="3038555"/>
            <a:chOff x="2349338" y="3634221"/>
            <a:chExt cx="2996666" cy="3038555"/>
          </a:xfrm>
        </p:grpSpPr>
        <p:pic>
          <p:nvPicPr>
            <p:cNvPr id="27" name="Picture 8">
              <a:extLst>
                <a:ext uri="{FF2B5EF4-FFF2-40B4-BE49-F238E27FC236}">
                  <a16:creationId xmlns:a16="http://schemas.microsoft.com/office/drawing/2014/main" id="{B680BEF6-B124-9FE2-21EB-3B89D85D4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9338" y="3634221"/>
              <a:ext cx="2996666" cy="2908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>
              <a:extLst>
                <a:ext uri="{FF2B5EF4-FFF2-40B4-BE49-F238E27FC236}">
                  <a16:creationId xmlns:a16="http://schemas.microsoft.com/office/drawing/2014/main" id="{03125B73-FBAD-6FC8-545E-3E65489000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42" t="84564"/>
            <a:stretch/>
          </p:blipFill>
          <p:spPr bwMode="auto">
            <a:xfrm>
              <a:off x="2587557" y="6199095"/>
              <a:ext cx="2721064" cy="473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F170C77C-BDDE-53B8-E83A-AAC025A36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85712" y="3762579"/>
              <a:ext cx="1475135" cy="132567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2255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6A40C06-D396-DAA3-667C-F1881FB77E68}"/>
              </a:ext>
            </a:extLst>
          </p:cNvPr>
          <p:cNvSpPr/>
          <p:nvPr/>
        </p:nvSpPr>
        <p:spPr>
          <a:xfrm>
            <a:off x="0" y="0"/>
            <a:ext cx="12192000" cy="658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Coursera IBM Data Science Professional Certification Program Review | by  Mehrnaz Siavoshi | The Startup | Medium">
            <a:extLst>
              <a:ext uri="{FF2B5EF4-FFF2-40B4-BE49-F238E27FC236}">
                <a16:creationId xmlns:a16="http://schemas.microsoft.com/office/drawing/2014/main" id="{65FC2A24-6846-AB56-D8CA-99824E8FE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919" y="6091518"/>
            <a:ext cx="1430081" cy="7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4DF5445-675B-145F-C7F5-D1EF7DB08386}"/>
              </a:ext>
            </a:extLst>
          </p:cNvPr>
          <p:cNvSpPr txBox="1"/>
          <p:nvPr/>
        </p:nvSpPr>
        <p:spPr>
          <a:xfrm>
            <a:off x="53788" y="37065"/>
            <a:ext cx="12138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Lucida Console" panose="020B0609040504020204" pitchFamily="49" charset="0"/>
                <a:ea typeface="Cambria" panose="02040503050406030204" pitchFamily="18" charset="0"/>
                <a:cs typeface="Aldhabi" panose="020F0502020204030204" pitchFamily="2" charset="-78"/>
              </a:rPr>
              <a:t>METHODOLOGY: </a:t>
            </a:r>
            <a:r>
              <a:rPr lang="en-US" sz="3200" b="1" dirty="0">
                <a:solidFill>
                  <a:schemeClr val="bg1"/>
                </a:solidFill>
                <a:latin typeface="Lucida Console" panose="020B0609040504020204" pitchFamily="49" charset="0"/>
                <a:ea typeface="Cambria" panose="02040503050406030204" pitchFamily="18" charset="0"/>
                <a:cs typeface="Aldhabi" panose="020F0502020204030204" pitchFamily="2" charset="-78"/>
              </a:rPr>
              <a:t>Comparing the results (2/3)</a:t>
            </a:r>
            <a:r>
              <a:rPr lang="es-ES" sz="3200" b="1" dirty="0">
                <a:solidFill>
                  <a:schemeClr val="bg1"/>
                </a:solidFill>
                <a:latin typeface="Lucida Console" panose="020B0609040504020204" pitchFamily="49" charset="0"/>
                <a:ea typeface="Cambria" panose="02040503050406030204" pitchFamily="18" charset="0"/>
                <a:cs typeface="Aldhabi" panose="020F0502020204030204" pitchFamily="2" charset="-78"/>
              </a:rPr>
              <a:t> </a:t>
            </a:r>
            <a:r>
              <a:rPr lang="es-ES" sz="2000" b="1" dirty="0">
                <a:solidFill>
                  <a:schemeClr val="bg1"/>
                </a:solidFill>
                <a:latin typeface="Lucida Console" panose="020B0609040504020204" pitchFamily="49" charset="0"/>
                <a:ea typeface="Cambria" panose="02040503050406030204" pitchFamily="18" charset="0"/>
                <a:cs typeface="Aldhabi" panose="020F0502020204030204" pitchFamily="2" charset="-78"/>
              </a:rPr>
              <a:t> </a:t>
            </a:r>
            <a:endParaRPr lang="es-CL" sz="2000" b="1" dirty="0">
              <a:solidFill>
                <a:schemeClr val="bg1"/>
              </a:solidFill>
              <a:latin typeface="Lucida Console" panose="020B0609040504020204" pitchFamily="49" charset="0"/>
              <a:ea typeface="Cambria" panose="02040503050406030204" pitchFamily="18" charset="0"/>
              <a:cs typeface="Aldhabi" panose="020F0502020204030204" pitchFamily="2" charset="-78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152070E7-2730-5282-2F5E-8A79E8ECDDC6}"/>
              </a:ext>
            </a:extLst>
          </p:cNvPr>
          <p:cNvGrpSpPr>
            <a:grpSpLocks noChangeAspect="1"/>
          </p:cNvGrpSpPr>
          <p:nvPr/>
        </p:nvGrpSpPr>
        <p:grpSpPr>
          <a:xfrm>
            <a:off x="478959" y="1115490"/>
            <a:ext cx="11145108" cy="4807638"/>
            <a:chOff x="1005436" y="1115490"/>
            <a:chExt cx="8829533" cy="3808774"/>
          </a:xfrm>
        </p:grpSpPr>
        <p:pic>
          <p:nvPicPr>
            <p:cNvPr id="11268" name="Picture 4">
              <a:extLst>
                <a:ext uri="{FF2B5EF4-FFF2-40B4-BE49-F238E27FC236}">
                  <a16:creationId xmlns:a16="http://schemas.microsoft.com/office/drawing/2014/main" id="{E0D68AD3-EFB9-BCB3-3A18-EF741BB7A2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37"/>
            <a:stretch/>
          </p:blipFill>
          <p:spPr bwMode="auto">
            <a:xfrm>
              <a:off x="5475573" y="1115490"/>
              <a:ext cx="4359396" cy="1467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0" name="Picture 6">
              <a:extLst>
                <a:ext uri="{FF2B5EF4-FFF2-40B4-BE49-F238E27FC236}">
                  <a16:creationId xmlns:a16="http://schemas.microsoft.com/office/drawing/2014/main" id="{3522BBA6-319C-ABCF-09C3-97759C1668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68"/>
            <a:stretch/>
          </p:blipFill>
          <p:spPr bwMode="auto">
            <a:xfrm>
              <a:off x="5492991" y="2281095"/>
              <a:ext cx="3986473" cy="1467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4" name="Picture 10">
              <a:extLst>
                <a:ext uri="{FF2B5EF4-FFF2-40B4-BE49-F238E27FC236}">
                  <a16:creationId xmlns:a16="http://schemas.microsoft.com/office/drawing/2014/main" id="{C7F4095C-6044-5AE1-2CD2-B3C867AA8F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87"/>
            <a:stretch/>
          </p:blipFill>
          <p:spPr bwMode="auto">
            <a:xfrm>
              <a:off x="5492991" y="3463721"/>
              <a:ext cx="4341978" cy="1460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167A8EF7-D59D-340B-C79B-E7B11C9668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82"/>
            <a:stretch/>
          </p:blipFill>
          <p:spPr bwMode="auto">
            <a:xfrm>
              <a:off x="1083001" y="1118528"/>
              <a:ext cx="4423912" cy="146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261CFF3-7F47-C305-82DD-0BF2D5558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905" y="2290949"/>
              <a:ext cx="4339008" cy="1451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>
              <a:extLst>
                <a:ext uri="{FF2B5EF4-FFF2-40B4-BE49-F238E27FC236}">
                  <a16:creationId xmlns:a16="http://schemas.microsoft.com/office/drawing/2014/main" id="{839EFC8B-1CE4-692D-E528-7A55D80051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01"/>
            <a:stretch/>
          </p:blipFill>
          <p:spPr bwMode="auto">
            <a:xfrm>
              <a:off x="1005436" y="3471406"/>
              <a:ext cx="4501477" cy="1435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772ABD77-1AF9-1C73-EA21-05C2CE760F11}"/>
              </a:ext>
            </a:extLst>
          </p:cNvPr>
          <p:cNvSpPr txBox="1"/>
          <p:nvPr/>
        </p:nvSpPr>
        <p:spPr>
          <a:xfrm>
            <a:off x="2480424" y="658905"/>
            <a:ext cx="258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Original data</a:t>
            </a:r>
            <a:endParaRPr lang="es-CL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664541F-EFF2-9809-C65A-848191698794}"/>
              </a:ext>
            </a:extLst>
          </p:cNvPr>
          <p:cNvSpPr txBox="1"/>
          <p:nvPr/>
        </p:nvSpPr>
        <p:spPr>
          <a:xfrm>
            <a:off x="7218109" y="658905"/>
            <a:ext cx="2690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After Autoencoder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16822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6A40C06-D396-DAA3-667C-F1881FB77E68}"/>
              </a:ext>
            </a:extLst>
          </p:cNvPr>
          <p:cNvSpPr/>
          <p:nvPr/>
        </p:nvSpPr>
        <p:spPr>
          <a:xfrm>
            <a:off x="0" y="0"/>
            <a:ext cx="12192000" cy="658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Coursera IBM Data Science Professional Certification Program Review | by  Mehrnaz Siavoshi | The Startup | Medium">
            <a:extLst>
              <a:ext uri="{FF2B5EF4-FFF2-40B4-BE49-F238E27FC236}">
                <a16:creationId xmlns:a16="http://schemas.microsoft.com/office/drawing/2014/main" id="{65FC2A24-6846-AB56-D8CA-99824E8FE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919" y="6091518"/>
            <a:ext cx="1430081" cy="7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4DF5445-675B-145F-C7F5-D1EF7DB08386}"/>
              </a:ext>
            </a:extLst>
          </p:cNvPr>
          <p:cNvSpPr txBox="1"/>
          <p:nvPr/>
        </p:nvSpPr>
        <p:spPr>
          <a:xfrm>
            <a:off x="53788" y="37065"/>
            <a:ext cx="12138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Lucida Console" panose="020B0609040504020204" pitchFamily="49" charset="0"/>
                <a:ea typeface="Cambria" panose="02040503050406030204" pitchFamily="18" charset="0"/>
                <a:cs typeface="Aldhabi" panose="020F0502020204030204" pitchFamily="2" charset="-78"/>
              </a:rPr>
              <a:t>METHODOLOGY: </a:t>
            </a:r>
            <a:r>
              <a:rPr lang="en-US" sz="3200" b="1" dirty="0">
                <a:solidFill>
                  <a:schemeClr val="bg1"/>
                </a:solidFill>
                <a:latin typeface="Lucida Console" panose="020B0609040504020204" pitchFamily="49" charset="0"/>
                <a:ea typeface="Cambria" panose="02040503050406030204" pitchFamily="18" charset="0"/>
                <a:cs typeface="Aldhabi" panose="020F0502020204030204" pitchFamily="2" charset="-78"/>
              </a:rPr>
              <a:t>Comparing the results (3/3)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ea typeface="Cambria" panose="02040503050406030204" pitchFamily="18" charset="0"/>
                <a:cs typeface="Aldhabi" panose="020F0502020204030204" pitchFamily="2" charset="-78"/>
              </a:rPr>
              <a:t> 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89FA89D5-0F72-56E0-7EC5-448BF8912A7A}"/>
              </a:ext>
            </a:extLst>
          </p:cNvPr>
          <p:cNvGrpSpPr>
            <a:grpSpLocks noChangeAspect="1"/>
          </p:cNvGrpSpPr>
          <p:nvPr/>
        </p:nvGrpSpPr>
        <p:grpSpPr>
          <a:xfrm>
            <a:off x="3177929" y="1105469"/>
            <a:ext cx="6055970" cy="5715466"/>
            <a:chOff x="318246" y="695971"/>
            <a:chExt cx="6278212" cy="5925212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959F57A0-C86D-F954-BA82-B8FFB83A2D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46" y="695971"/>
              <a:ext cx="6278212" cy="5925212"/>
              <a:chOff x="666589" y="895723"/>
              <a:chExt cx="5254414" cy="4958978"/>
            </a:xfrm>
          </p:grpSpPr>
          <p:pic>
            <p:nvPicPr>
              <p:cNvPr id="10248" name="Picture 8">
                <a:extLst>
                  <a:ext uri="{FF2B5EF4-FFF2-40B4-BE49-F238E27FC236}">
                    <a16:creationId xmlns:a16="http://schemas.microsoft.com/office/drawing/2014/main" id="{22144A21-2044-9F4A-6F0B-C3B2E28621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834" t="98" b="1"/>
              <a:stretch/>
            </p:blipFill>
            <p:spPr bwMode="auto">
              <a:xfrm>
                <a:off x="3433297" y="3242791"/>
                <a:ext cx="2487706" cy="26119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42" name="Picture 2">
                <a:extLst>
                  <a:ext uri="{FF2B5EF4-FFF2-40B4-BE49-F238E27FC236}">
                    <a16:creationId xmlns:a16="http://schemas.microsoft.com/office/drawing/2014/main" id="{0F971F87-A891-193D-BE42-5F501584C1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0"/>
              <a:stretch/>
            </p:blipFill>
            <p:spPr bwMode="auto">
              <a:xfrm>
                <a:off x="666589" y="909170"/>
                <a:ext cx="2891119" cy="2934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44" name="Picture 4">
                <a:extLst>
                  <a:ext uri="{FF2B5EF4-FFF2-40B4-BE49-F238E27FC236}">
                    <a16:creationId xmlns:a16="http://schemas.microsoft.com/office/drawing/2014/main" id="{DB8E7296-8EDD-F8E6-1CA9-72C652C1FF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3155" y="3242791"/>
                <a:ext cx="2777659" cy="26029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46" name="Picture 6">
                <a:extLst>
                  <a:ext uri="{FF2B5EF4-FFF2-40B4-BE49-F238E27FC236}">
                    <a16:creationId xmlns:a16="http://schemas.microsoft.com/office/drawing/2014/main" id="{767E42B9-8D97-11B0-1696-86B56AC08E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33" b="19884"/>
              <a:stretch/>
            </p:blipFill>
            <p:spPr bwMode="auto">
              <a:xfrm>
                <a:off x="3530814" y="895723"/>
                <a:ext cx="2390189" cy="23360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7859B68-4F95-F820-D744-C189F08B29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75263" b="15234"/>
            <a:stretch/>
          </p:blipFill>
          <p:spPr bwMode="auto">
            <a:xfrm>
              <a:off x="389545" y="3487164"/>
              <a:ext cx="561442" cy="2972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BD925703-D391-46A4-5E24-2EC0D448C611}"/>
              </a:ext>
            </a:extLst>
          </p:cNvPr>
          <p:cNvSpPr txBox="1"/>
          <p:nvPr/>
        </p:nvSpPr>
        <p:spPr>
          <a:xfrm>
            <a:off x="1612674" y="2288898"/>
            <a:ext cx="1665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K-</a:t>
            </a:r>
            <a:r>
              <a:rPr lang="es-ES" sz="2800" dirty="0" err="1"/>
              <a:t>Means</a:t>
            </a:r>
            <a:endParaRPr lang="es-CL" sz="28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25CA7D8-E4D3-38A7-0775-4DD9CB393735}"/>
              </a:ext>
            </a:extLst>
          </p:cNvPr>
          <p:cNvSpPr txBox="1"/>
          <p:nvPr/>
        </p:nvSpPr>
        <p:spPr>
          <a:xfrm>
            <a:off x="1612674" y="4659477"/>
            <a:ext cx="1665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/>
              <a:t>Spectral</a:t>
            </a:r>
            <a:endParaRPr lang="es-CL" sz="28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499EAC0-A8B9-C640-AD46-525A18A669A7}"/>
              </a:ext>
            </a:extLst>
          </p:cNvPr>
          <p:cNvSpPr txBox="1"/>
          <p:nvPr/>
        </p:nvSpPr>
        <p:spPr>
          <a:xfrm>
            <a:off x="3786273" y="658905"/>
            <a:ext cx="258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Original data</a:t>
            </a:r>
            <a:endParaRPr lang="es-CL" sz="2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595E5D-F7F5-F57C-36D6-9F8ED4FB856C}"/>
              </a:ext>
            </a:extLst>
          </p:cNvPr>
          <p:cNvSpPr txBox="1"/>
          <p:nvPr/>
        </p:nvSpPr>
        <p:spPr>
          <a:xfrm>
            <a:off x="6510086" y="658905"/>
            <a:ext cx="2690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After Autoencoder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4127487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246</Words>
  <Application>Microsoft Office PowerPoint</Application>
  <PresentationFormat>Panorámica</PresentationFormat>
  <Paragraphs>53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Lucida Console</vt:lpstr>
      <vt:lpstr>Source Sans Pro</vt:lpstr>
      <vt:lpstr>system-ui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Navarrete</dc:creator>
  <cp:lastModifiedBy>Camilo Navarrete</cp:lastModifiedBy>
  <cp:revision>1</cp:revision>
  <dcterms:created xsi:type="dcterms:W3CDTF">2023-10-09T16:42:59Z</dcterms:created>
  <dcterms:modified xsi:type="dcterms:W3CDTF">2023-10-10T03:04:53Z</dcterms:modified>
</cp:coreProperties>
</file>