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>
                <a:solidFill>
                  <a:srgbClr val="4285F4"/>
                </a:solidFill>
              </a:defRPr>
            </a:pPr>
            <a:r>
              <a:t>Score-Inator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EA4335"/>
                </a:solidFill>
              </a:defRPr>
            </a:pPr>
            <a:r>
              <a:t>AI-Powered Scoring Assistant for Hackathons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EA4335"/>
                </a:solidFill>
              </a:defRPr>
            </a:pPr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Hackathon judging is often biased, inconsistent, and slow.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Judges face too many projects to review properly.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Feedback is usually shallow and unstructured.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34A853"/>
                </a:solidFill>
              </a:defRPr>
            </a:pPr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AI Orchestrator coordinates 5 specialized agents.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Each agent provides structured feedback with a score.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Orchestrator ensures fair, normalized, and aggregated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FBBC05"/>
                </a:solidFill>
              </a:defRPr>
            </a:pPr>
            <a:r>
              <a:t>Multi-Agent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🏛 Community Manager – Community impact &amp; inclusiveness.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🏗 Architect – Scalability &amp; technical feasibility.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🔍 Scout – Innovation &amp; uniqueness.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🤖 AI Contributor – Proper AI use &amp; ethics.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📊 Pitch Deck Analyst – Storytelling &amp; clarity.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4285F4"/>
                </a:solidFill>
              </a:defRPr>
            </a:pPr>
            <a:r>
              <a:t>Workflow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Workflow: Project → Agents → Orchestrator → Final Score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Benefits: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Fair &amp; unbiased evaluation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Fast &amp; scalable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• Actionable feedback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400" b="1">
                <a:solidFill>
                  <a:srgbClr val="EA4335"/>
                </a:solidFill>
              </a:defRPr>
            </a:pPr>
            <a:r>
              <a:t>Reimagine Hackathon Judging with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>
                <a:solidFill>
                  <a:srgbClr val="000000"/>
                </a:solidFill>
              </a:defRPr>
            </a:pPr>
            <a:r>
              <a:t>Fair. Consistent. Scalable.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t>Built for Hackathons, Accelerators, and Startup Challenges.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