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0099"/>
    <a:srgbClr val="FF33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9C76A-D28A-4CE8-A6C7-626D9BB8CB6D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302F-DB9B-40A9-B1F8-C168A043E459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B04F5-8F99-4437-A9C1-751DF92E4B9E}" type="slidenum">
              <a:rPr lang="th-TH" smtClean="0">
                <a:solidFill>
                  <a:prstClr val="black"/>
                </a:solidFill>
              </a:rPr>
              <a:pPr/>
              <a:t>1</a:t>
            </a:fld>
            <a:endParaRPr lang="th-TH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ชื่อเรื่อง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16" name="ตัวยึดวันที่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2" name="ตัวยึดท้ายกระดา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ตัวยึดหมายเลขภาพนิ่ง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ชื่อเรื่อง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7" name="ตัวยึดเนื้อหา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ยึด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ยึดหมายเลขภาพนิ่ง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ยึดข้อความ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9" name="ตัวยึดวันที่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11" name="ตัวยึดท้ายกระดา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6" name="ตัวยึดหมายเลขภาพนิ่ง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ชื่อเรื่อง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4" name="ตัวยึดเนื้อหา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ยึดวันที่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ยึด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ชื่อเรื่อง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5" name="ตัวยึดข้อความ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8" name="ตัวยึดเนื้อหา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ชื่อเรื่อง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21" name="ตัวยึดท้ายกระดา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24" name="ตัวยึดท้ายกระดา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ชื่อเรื่อง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ยึดข้อความ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ยึดเนื้อหา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ยึด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29" name="ตัวยึดท้ายกระดา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ตัวยึดรูปภาพ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ยึด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ชื่อเรื่อง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ยึดข้อความ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ตัวยึดข้อความ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วันที่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744A2A-458E-4048-B3D6-D64903EB9872}" type="datetimeFigureOut">
              <a:rPr lang="th-TH" smtClean="0"/>
              <a:pPr/>
              <a:t>24/12/58</a:t>
            </a:fld>
            <a:endParaRPr lang="th-TH"/>
          </a:p>
        </p:txBody>
      </p:sp>
      <p:sp>
        <p:nvSpPr>
          <p:cNvPr id="28" name="ตัวยึดท้ายกระดา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FBB7803-1D9C-4615-827E-A0B9D818687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ยึดชื่อเรื่อง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9563" y="763588"/>
            <a:ext cx="3427412" cy="3313112"/>
            <a:chOff x="1762" y="691"/>
            <a:chExt cx="2041" cy="2000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2" y="691"/>
              <a:ext cx="2041" cy="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1813" y="738"/>
              <a:ext cx="1942" cy="1929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solidFill>
                  <a:prstClr val="white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1043608" y="5589240"/>
            <a:ext cx="7057405" cy="34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77251" dir="4832261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th-TH" dirty="0">
              <a:solidFill>
                <a:prstClr val="white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661248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spc="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DIRECTORATE OF CIVIL AFFAIRS</a:t>
            </a:r>
            <a:endParaRPr lang="th-TH" sz="5400" b="1" spc="3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ตัวยึดหมายเลขภาพนิ่ง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B038-1926-4567-9687-920D3B71EEF7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1</a:t>
            </a:fld>
            <a:endParaRPr lang="th-TH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883856" y="4725144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30EF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187624" y="2636912"/>
            <a:ext cx="7272808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971600" y="4725144"/>
            <a:ext cx="748883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th-TH" sz="4800" b="1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พล.ต. </a:t>
            </a:r>
            <a:r>
              <a:rPr lang="th-TH" sz="4800" b="1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ธเนศ  กาลพฤกษ์</a:t>
            </a:r>
          </a:p>
          <a:p>
            <a:pPr algn="ctr">
              <a:lnSpc>
                <a:spcPct val="70000"/>
              </a:lnSpc>
            </a:pPr>
            <a:r>
              <a:rPr lang="th-TH" sz="4800" b="1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รอง จก.กร.ทบ./รอง </a:t>
            </a:r>
            <a:r>
              <a:rPr lang="th-TH" sz="4800" b="1" dirty="0" err="1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หน.ฝกร.ศ</a:t>
            </a:r>
            <a:r>
              <a:rPr lang="th-TH" sz="4800" b="1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ปก.ทบ.</a:t>
            </a:r>
          </a:p>
          <a:p>
            <a:pPr algn="ctr">
              <a:lnSpc>
                <a:spcPct val="70000"/>
              </a:lnSpc>
            </a:pPr>
            <a:r>
              <a:rPr lang="th-TH" sz="4800" b="1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ประธานกรรมการ</a:t>
            </a:r>
            <a:endParaRPr lang="th-TH" sz="4800" b="1" dirty="0">
              <a:solidFill>
                <a:srgbClr val="0000FF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 descr="F:\พล.ต.ธเนศ\1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7" y="1052736"/>
            <a:ext cx="2232248" cy="3348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323528" y="1340768"/>
            <a:ext cx="8820472" cy="2304256"/>
          </a:xfrm>
        </p:spPr>
        <p:txBody>
          <a:bodyPr>
            <a:noAutofit/>
          </a:bodyPr>
          <a:lstStyle/>
          <a:p>
            <a:pPr algn="ctr"/>
            <a:r>
              <a:rPr lang="th-TH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วาระการประชุมพิจารณาตัดสินการประกวด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คลิปวีดีโอสั้น และ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Infographic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เทิดทูนสถาบันพระมหากษัตริย์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วันพฤหัสบดีที่ ๗ พ.ค.๕๘ เวลา  ๑๐๐๐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ณ ห้องประชุม กร.ทบ.๑</a:t>
            </a:r>
            <a: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</a:br>
            <a:endParaRPr lang="th-TH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2" y="357301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๑  </a:t>
            </a:r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   ประธาน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กล่าวเปิดการประชุมฯ</a:t>
            </a:r>
            <a:endParaRPr lang="en-US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๒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   เลขานุการ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ชี้แจงเกณฑ์การตัดสินฯ และลำดับการแสดงผลงาน</a:t>
            </a:r>
            <a:endParaRPr lang="en-US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๓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   กรรมการ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พิจารณาผลงานที่ส่งเข้าประกวด</a:t>
            </a:r>
            <a:endParaRPr lang="en-US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๔  </a:t>
            </a:r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   เลขานุการ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รวบรวมคะแนนและแจ้งผลการตัดสินให้ที่ประชุมทราบ</a:t>
            </a:r>
            <a:endParaRPr lang="en-US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๕ </a:t>
            </a:r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: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    ประธาน</a:t>
            </a:r>
            <a:r>
              <a:rPr lang="th-TH" sz="3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กล่าวสรุปและปิดประชุม</a:t>
            </a:r>
            <a:r>
              <a:rPr lang="th-TH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ฯ</a:t>
            </a:r>
          </a:p>
          <a:p>
            <a:pPr algn="ctr"/>
            <a:r>
              <a:rPr lang="en-US" sz="3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****************</a:t>
            </a:r>
            <a:endParaRPr lang="en-US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3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8520" y="166886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๑ 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ประธาน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เปิดการ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ประชุมฯ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70080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๒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เลขานุการ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ชี้แจงเกณฑ์การตัดสินฯ </a:t>
            </a:r>
            <a:endParaRPr lang="th-TH" sz="7200" b="1" dirty="0" smtClean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ลำดับการแสดงผลงาน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5679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๓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กรรมการ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พิจารณา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ผลงาน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ส่งเข้าประกวด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6898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๔ </a:t>
            </a: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เลขานุการ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รวบรวมคะแนนและแจ้งผลการตัดสินให้ที่ประชุมทราบ</a:t>
            </a:r>
            <a:endParaRPr lang="en-US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288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วาระ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ที่ ๕ </a:t>
            </a:r>
            <a:endParaRPr lang="th-TH" sz="7200" b="1" dirty="0" smtClean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ประธาน</a:t>
            </a:r>
            <a:r>
              <a:rPr lang="th-TH" sz="7200" b="1" dirty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กล่าวสรุปและปิดประชุม</a:t>
            </a:r>
            <a:r>
              <a:rPr lang="th-TH" sz="7200" b="1" dirty="0" smtClean="0">
                <a:solidFill>
                  <a:srgbClr val="0033CC"/>
                </a:solidFill>
                <a:latin typeface="TH SarabunPSK" pitchFamily="34" charset="-34"/>
                <a:cs typeface="TH SarabunPSK" pitchFamily="34" charset="-34"/>
              </a:rPr>
              <a:t>ฯ</a:t>
            </a:r>
          </a:p>
          <a:p>
            <a:pPr algn="ctr"/>
            <a:endParaRPr lang="th-TH" sz="7200" b="1" dirty="0">
              <a:solidFill>
                <a:srgbClr val="0033CC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500298" y="2786058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user\Desktop\logo\Untitled-1 cop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6" y="187888"/>
            <a:ext cx="908720" cy="908720"/>
          </a:xfrm>
          <a:prstGeom prst="rect">
            <a:avLst/>
          </a:prstGeom>
          <a:noFill/>
        </p:spPr>
      </p:pic>
      <p:pic>
        <p:nvPicPr>
          <p:cNvPr id="9" name="Picture 3" descr="C:\Users\user\Desktop\logo\ทบ.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824" y="131774"/>
            <a:ext cx="467544" cy="920962"/>
          </a:xfrm>
          <a:prstGeom prst="rect">
            <a:avLst/>
          </a:prstGeom>
          <a:noFill/>
        </p:spPr>
      </p:pic>
      <p:cxnSp>
        <p:nvCxnSpPr>
          <p:cNvPr id="10" name="ตัวเชื่อมต่อตรง 9"/>
          <p:cNvCxnSpPr/>
          <p:nvPr/>
        </p:nvCxnSpPr>
        <p:spPr>
          <a:xfrm>
            <a:off x="1133020" y="1052736"/>
            <a:ext cx="7327412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1133020" y="174572"/>
            <a:ext cx="7288544" cy="662214"/>
          </a:xfrm>
          <a:prstGeom prst="rect">
            <a:avLst/>
          </a:prstGeo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กรมกิจการ</a:t>
            </a:r>
            <a:r>
              <a:rPr lang="th-TH" sz="3600" b="1" kern="10" dirty="0" err="1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พลเรือน</a:t>
            </a:r>
            <a:r>
              <a:rPr lang="th-TH" sz="3600" b="1" kern="10" dirty="0" smtClean="0">
                <a:ln w="19050">
                  <a:noFill/>
                  <a:round/>
                  <a:headEnd/>
                  <a:tailEnd/>
                </a:ln>
                <a:solidFill>
                  <a:srgbClr val="CC00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990000"/>
                  </a:outerShdw>
                </a:effectLst>
                <a:latin typeface="Angsana New"/>
                <a:cs typeface="Angsana New"/>
              </a:rPr>
              <a:t>ทหารบก</a:t>
            </a:r>
            <a:endParaRPr lang="th-TH" sz="3600" b="1" kern="10" dirty="0">
              <a:ln w="19050">
                <a:noFill/>
                <a:round/>
                <a:headEnd/>
                <a:tailEnd/>
              </a:ln>
              <a:solidFill>
                <a:srgbClr val="CC00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dist="35921" dir="2700000" algn="ctr" rotWithShape="0">
                  <a:srgbClr val="990000"/>
                </a:outerShdw>
              </a:effectLst>
              <a:latin typeface="Angsana New"/>
              <a:cs typeface="Angsan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ทางเดิน">
  <a:themeElements>
    <a:clrScheme name="ทางเดิน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ทางเดิน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ทางเดิน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</TotalTime>
  <Words>186</Words>
  <Application>Microsoft Office PowerPoint</Application>
  <PresentationFormat>นำเสนอทางหน้าจอ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ทางเดิน</vt:lpstr>
      <vt:lpstr>ภาพนิ่ง 1</vt:lpstr>
      <vt:lpstr>ภาพนิ่ง 2</vt:lpstr>
      <vt:lpstr>วาระการประชุมพิจารณาตัดสินการประกวด คลิปวีดีโอสั้น และ Infographic  เทิดทูนสถาบันพระมหากษัตริย์ วันพฤหัสบดีที่ ๗ พ.ค.๕๘ เวลา  ๑๐๐๐ ณ ห้องประชุม กร.ทบ.๑ </vt:lpstr>
      <vt:lpstr>ภาพนิ่ง 4</vt:lpstr>
      <vt:lpstr>ภาพนิ่ง 5</vt:lpstr>
      <vt:lpstr>ภาพนิ่ง 6</vt:lpstr>
      <vt:lpstr>ภาพนิ่ง 7</vt:lpstr>
      <vt:lpstr>ภาพนิ่ง 8</vt:lpstr>
    </vt:vector>
  </TitlesOfParts>
  <Company>DarkOS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วาระการประชุมพิจารณาตัดสินการประกวด คลิปวีดีโอสั้น และ Infographic  เทิดทูนสถาบันพระมหากษัตริย์ วันพฤหัสบดีที่ ๗ พ.ค.๕๘ เวลา  ๑๐๐๐ ณ ห้องประชุม กร.ทบ.๑</dc:title>
  <dc:creator>DarkUser</dc:creator>
  <cp:lastModifiedBy>user</cp:lastModifiedBy>
  <cp:revision>13</cp:revision>
  <dcterms:created xsi:type="dcterms:W3CDTF">2006-12-03T17:46:35Z</dcterms:created>
  <dcterms:modified xsi:type="dcterms:W3CDTF">2015-12-24T02:10:53Z</dcterms:modified>
</cp:coreProperties>
</file>